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337" r:id="rId3"/>
    <p:sldId id="259" r:id="rId4"/>
    <p:sldId id="261" r:id="rId5"/>
    <p:sldId id="296" r:id="rId6"/>
    <p:sldId id="260" r:id="rId7"/>
    <p:sldId id="275" r:id="rId8"/>
    <p:sldId id="276" r:id="rId9"/>
    <p:sldId id="264" r:id="rId10"/>
    <p:sldId id="266" r:id="rId11"/>
    <p:sldId id="267" r:id="rId12"/>
    <p:sldId id="336" r:id="rId13"/>
    <p:sldId id="268" r:id="rId14"/>
    <p:sldId id="269" r:id="rId15"/>
    <p:sldId id="270" r:id="rId16"/>
    <p:sldId id="335" r:id="rId17"/>
    <p:sldId id="271" r:id="rId18"/>
    <p:sldId id="272" r:id="rId19"/>
    <p:sldId id="273"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69695B-F82B-4FD1-B86E-1B925004717D}" v="246" dt="2025-12-28T23:05:40.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1" d="100"/>
          <a:sy n="51" d="100"/>
        </p:scale>
        <p:origin x="592"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Beckius" userId="87fc740c232ab6c9" providerId="LiveId" clId="{421A7DC0-8E35-4861-8CC1-0D326ED6A110}"/>
    <pc:docChg chg="undo redo custSel addSld delSld modSld">
      <pc:chgData name="John Beckius" userId="87fc740c232ab6c9" providerId="LiveId" clId="{421A7DC0-8E35-4861-8CC1-0D326ED6A110}" dt="2025-12-28T23:06:55.320" v="559" actId="47"/>
      <pc:docMkLst>
        <pc:docMk/>
      </pc:docMkLst>
      <pc:sldChg chg="addSp delSp modSp mod delAnim modAnim">
        <pc:chgData name="John Beckius" userId="87fc740c232ab6c9" providerId="LiveId" clId="{421A7DC0-8E35-4861-8CC1-0D326ED6A110}" dt="2025-12-28T22:08:03.836" v="186"/>
        <pc:sldMkLst>
          <pc:docMk/>
          <pc:sldMk cId="541192599" sldId="264"/>
        </pc:sldMkLst>
        <pc:picChg chg="add mod">
          <ac:chgData name="John Beckius" userId="87fc740c232ab6c9" providerId="LiveId" clId="{421A7DC0-8E35-4861-8CC1-0D326ED6A110}" dt="2025-12-28T22:00:51.039" v="142" actId="1076"/>
          <ac:picMkLst>
            <pc:docMk/>
            <pc:sldMk cId="541192599" sldId="264"/>
            <ac:picMk id="4" creationId="{F8B8A149-A699-CFA4-F3EA-9457CA9E5FFC}"/>
          </ac:picMkLst>
        </pc:picChg>
        <pc:picChg chg="del">
          <ac:chgData name="John Beckius" userId="87fc740c232ab6c9" providerId="LiveId" clId="{421A7DC0-8E35-4861-8CC1-0D326ED6A110}" dt="2025-12-28T22:01:02.600" v="147" actId="478"/>
          <ac:picMkLst>
            <pc:docMk/>
            <pc:sldMk cId="541192599" sldId="264"/>
            <ac:picMk id="5" creationId="{415DBAEE-F1FD-2234-C178-56B75E1931F5}"/>
          </ac:picMkLst>
        </pc:picChg>
        <pc:picChg chg="del">
          <ac:chgData name="John Beckius" userId="87fc740c232ab6c9" providerId="LiveId" clId="{421A7DC0-8E35-4861-8CC1-0D326ED6A110}" dt="2025-12-28T22:01:01.439" v="146" actId="478"/>
          <ac:picMkLst>
            <pc:docMk/>
            <pc:sldMk cId="541192599" sldId="264"/>
            <ac:picMk id="7" creationId="{F0619C30-8EB5-ED29-3B65-C71FB6890AE9}"/>
          </ac:picMkLst>
        </pc:picChg>
        <pc:picChg chg="del">
          <ac:chgData name="John Beckius" userId="87fc740c232ab6c9" providerId="LiveId" clId="{421A7DC0-8E35-4861-8CC1-0D326ED6A110}" dt="2025-12-28T22:01:00.247" v="145" actId="478"/>
          <ac:picMkLst>
            <pc:docMk/>
            <pc:sldMk cId="541192599" sldId="264"/>
            <ac:picMk id="8" creationId="{892C5279-5300-25FB-3B0E-E22DAA06A2FE}"/>
          </ac:picMkLst>
        </pc:picChg>
        <pc:picChg chg="del">
          <ac:chgData name="John Beckius" userId="87fc740c232ab6c9" providerId="LiveId" clId="{421A7DC0-8E35-4861-8CC1-0D326ED6A110}" dt="2025-12-28T22:00:59.514" v="144" actId="478"/>
          <ac:picMkLst>
            <pc:docMk/>
            <pc:sldMk cId="541192599" sldId="264"/>
            <ac:picMk id="9" creationId="{5064942A-CB24-AF6E-BD97-05474C73DE18}"/>
          </ac:picMkLst>
        </pc:picChg>
        <pc:picChg chg="del">
          <ac:chgData name="John Beckius" userId="87fc740c232ab6c9" providerId="LiveId" clId="{421A7DC0-8E35-4861-8CC1-0D326ED6A110}" dt="2025-12-28T22:01:45.194" v="152" actId="478"/>
          <ac:picMkLst>
            <pc:docMk/>
            <pc:sldMk cId="541192599" sldId="264"/>
            <ac:picMk id="16" creationId="{C7174E24-903C-52D0-7524-C5E2398673D3}"/>
          </ac:picMkLst>
        </pc:picChg>
        <pc:picChg chg="add mod">
          <ac:chgData name="John Beckius" userId="87fc740c232ab6c9" providerId="LiveId" clId="{421A7DC0-8E35-4861-8CC1-0D326ED6A110}" dt="2025-12-28T22:02:27.589" v="158" actId="1076"/>
          <ac:picMkLst>
            <pc:docMk/>
            <pc:sldMk cId="541192599" sldId="264"/>
            <ac:picMk id="17" creationId="{4EE120A4-387D-F6A4-1FA2-BF1077C31448}"/>
          </ac:picMkLst>
        </pc:picChg>
        <pc:picChg chg="add mod">
          <ac:chgData name="John Beckius" userId="87fc740c232ab6c9" providerId="LiveId" clId="{421A7DC0-8E35-4861-8CC1-0D326ED6A110}" dt="2025-12-28T22:02:40.668" v="160" actId="1076"/>
          <ac:picMkLst>
            <pc:docMk/>
            <pc:sldMk cId="541192599" sldId="264"/>
            <ac:picMk id="20" creationId="{DD9D412C-080C-3E50-8410-2D27B1C7386D}"/>
          </ac:picMkLst>
        </pc:picChg>
        <pc:picChg chg="add mod">
          <ac:chgData name="John Beckius" userId="87fc740c232ab6c9" providerId="LiveId" clId="{421A7DC0-8E35-4861-8CC1-0D326ED6A110}" dt="2025-12-28T22:02:37.894" v="159" actId="1076"/>
          <ac:picMkLst>
            <pc:docMk/>
            <pc:sldMk cId="541192599" sldId="264"/>
            <ac:picMk id="21" creationId="{E8989096-8407-33B3-7F8E-221A0B50039B}"/>
          </ac:picMkLst>
        </pc:picChg>
        <pc:picChg chg="add mod">
          <ac:chgData name="John Beckius" userId="87fc740c232ab6c9" providerId="LiveId" clId="{421A7DC0-8E35-4861-8CC1-0D326ED6A110}" dt="2025-12-28T22:01:47.354" v="153" actId="1076"/>
          <ac:picMkLst>
            <pc:docMk/>
            <pc:sldMk cId="541192599" sldId="264"/>
            <ac:picMk id="22" creationId="{1A997B08-5A5A-B96A-E87F-B18CCB879C23}"/>
          </ac:picMkLst>
        </pc:picChg>
      </pc:sldChg>
      <pc:sldChg chg="addSp delSp modSp mod delAnim modAnim">
        <pc:chgData name="John Beckius" userId="87fc740c232ab6c9" providerId="LiveId" clId="{421A7DC0-8E35-4861-8CC1-0D326ED6A110}" dt="2025-12-28T22:07:38.052" v="185"/>
        <pc:sldMkLst>
          <pc:docMk/>
          <pc:sldMk cId="2070794181" sldId="266"/>
        </pc:sldMkLst>
        <pc:picChg chg="add mod">
          <ac:chgData name="John Beckius" userId="87fc740c232ab6c9" providerId="LiveId" clId="{421A7DC0-8E35-4861-8CC1-0D326ED6A110}" dt="2025-12-28T22:05:03.982" v="169" actId="1076"/>
          <ac:picMkLst>
            <pc:docMk/>
            <pc:sldMk cId="2070794181" sldId="266"/>
            <ac:picMk id="4" creationId="{5A9A3400-3C10-6617-EE3D-0730A558E4A0}"/>
          </ac:picMkLst>
        </pc:picChg>
        <pc:picChg chg="del">
          <ac:chgData name="John Beckius" userId="87fc740c232ab6c9" providerId="LiveId" clId="{421A7DC0-8E35-4861-8CC1-0D326ED6A110}" dt="2025-12-28T22:05:16.414" v="174" actId="478"/>
          <ac:picMkLst>
            <pc:docMk/>
            <pc:sldMk cId="2070794181" sldId="266"/>
            <ac:picMk id="5" creationId="{19A61F32-95FE-2673-E45B-159A0DB058A2}"/>
          </ac:picMkLst>
        </pc:picChg>
        <pc:picChg chg="del">
          <ac:chgData name="John Beckius" userId="87fc740c232ab6c9" providerId="LiveId" clId="{421A7DC0-8E35-4861-8CC1-0D326ED6A110}" dt="2025-12-28T22:05:14.322" v="171" actId="478"/>
          <ac:picMkLst>
            <pc:docMk/>
            <pc:sldMk cId="2070794181" sldId="266"/>
            <ac:picMk id="6" creationId="{BE98F277-CA26-05EF-3D0F-C94ACC0799B7}"/>
          </ac:picMkLst>
        </pc:picChg>
        <pc:picChg chg="del">
          <ac:chgData name="John Beckius" userId="87fc740c232ab6c9" providerId="LiveId" clId="{421A7DC0-8E35-4861-8CC1-0D326ED6A110}" dt="2025-12-28T22:05:15" v="172" actId="478"/>
          <ac:picMkLst>
            <pc:docMk/>
            <pc:sldMk cId="2070794181" sldId="266"/>
            <ac:picMk id="8" creationId="{0FA23811-0A1C-8F4D-FB95-BD2DC39CDCF0}"/>
          </ac:picMkLst>
        </pc:picChg>
        <pc:picChg chg="del">
          <ac:chgData name="John Beckius" userId="87fc740c232ab6c9" providerId="LiveId" clId="{421A7DC0-8E35-4861-8CC1-0D326ED6A110}" dt="2025-12-28T22:05:15.698" v="173" actId="478"/>
          <ac:picMkLst>
            <pc:docMk/>
            <pc:sldMk cId="2070794181" sldId="266"/>
            <ac:picMk id="9" creationId="{692A58FB-DA8D-C85B-7973-326CA88BB902}"/>
          </ac:picMkLst>
        </pc:picChg>
        <pc:picChg chg="del">
          <ac:chgData name="John Beckius" userId="87fc740c232ab6c9" providerId="LiveId" clId="{421A7DC0-8E35-4861-8CC1-0D326ED6A110}" dt="2025-12-28T22:05:42.430" v="179" actId="478"/>
          <ac:picMkLst>
            <pc:docMk/>
            <pc:sldMk cId="2070794181" sldId="266"/>
            <ac:picMk id="16" creationId="{095E0468-A99F-18CD-2E23-88849CC81447}"/>
          </ac:picMkLst>
        </pc:picChg>
        <pc:picChg chg="add mod">
          <ac:chgData name="John Beckius" userId="87fc740c232ab6c9" providerId="LiveId" clId="{421A7DC0-8E35-4861-8CC1-0D326ED6A110}" dt="2025-12-28T22:05:57.600" v="182" actId="1076"/>
          <ac:picMkLst>
            <pc:docMk/>
            <pc:sldMk cId="2070794181" sldId="266"/>
            <ac:picMk id="19" creationId="{FF5F8732-2130-F1FF-D759-F3ABD05E1D76}"/>
          </ac:picMkLst>
        </pc:picChg>
        <pc:picChg chg="add mod">
          <ac:chgData name="John Beckius" userId="87fc740c232ab6c9" providerId="LiveId" clId="{421A7DC0-8E35-4861-8CC1-0D326ED6A110}" dt="2025-12-28T22:06:44.695" v="184" actId="1076"/>
          <ac:picMkLst>
            <pc:docMk/>
            <pc:sldMk cId="2070794181" sldId="266"/>
            <ac:picMk id="20" creationId="{B9EE21E5-ECA2-D169-4C57-8D76546DDE7B}"/>
          </ac:picMkLst>
        </pc:picChg>
        <pc:picChg chg="add mod">
          <ac:chgData name="John Beckius" userId="87fc740c232ab6c9" providerId="LiveId" clId="{421A7DC0-8E35-4861-8CC1-0D326ED6A110}" dt="2025-12-28T22:05:03.982" v="169" actId="1076"/>
          <ac:picMkLst>
            <pc:docMk/>
            <pc:sldMk cId="2070794181" sldId="266"/>
            <ac:picMk id="21" creationId="{3B88480C-4E8D-29BF-9E7C-72DEC80DB3EE}"/>
          </ac:picMkLst>
        </pc:picChg>
        <pc:picChg chg="add mod">
          <ac:chgData name="John Beckius" userId="87fc740c232ab6c9" providerId="LiveId" clId="{421A7DC0-8E35-4861-8CC1-0D326ED6A110}" dt="2025-12-28T22:05:46.589" v="180" actId="1076"/>
          <ac:picMkLst>
            <pc:docMk/>
            <pc:sldMk cId="2070794181" sldId="266"/>
            <ac:picMk id="22" creationId="{BC76C054-156F-905A-4C85-C6E2C41331E1}"/>
          </ac:picMkLst>
        </pc:picChg>
      </pc:sldChg>
      <pc:sldChg chg="addSp delSp modSp mod delAnim modAnim">
        <pc:chgData name="John Beckius" userId="87fc740c232ab6c9" providerId="LiveId" clId="{421A7DC0-8E35-4861-8CC1-0D326ED6A110}" dt="2025-12-28T22:11:32.695" v="207"/>
        <pc:sldMkLst>
          <pc:docMk/>
          <pc:sldMk cId="3475555069" sldId="267"/>
        </pc:sldMkLst>
        <pc:picChg chg="add mod">
          <ac:chgData name="John Beckius" userId="87fc740c232ab6c9" providerId="LiveId" clId="{421A7DC0-8E35-4861-8CC1-0D326ED6A110}" dt="2025-12-28T22:10:09.468" v="193" actId="1076"/>
          <ac:picMkLst>
            <pc:docMk/>
            <pc:sldMk cId="3475555069" sldId="267"/>
            <ac:picMk id="4" creationId="{3BCE71C3-09C5-5606-7115-A51FF4E74020}"/>
          </ac:picMkLst>
        </pc:picChg>
        <pc:picChg chg="del">
          <ac:chgData name="John Beckius" userId="87fc740c232ab6c9" providerId="LiveId" clId="{421A7DC0-8E35-4861-8CC1-0D326ED6A110}" dt="2025-12-28T22:10:23.159" v="196" actId="478"/>
          <ac:picMkLst>
            <pc:docMk/>
            <pc:sldMk cId="3475555069" sldId="267"/>
            <ac:picMk id="7" creationId="{A97A5AC6-75ED-57FE-9459-3268EFD9D498}"/>
          </ac:picMkLst>
        </pc:picChg>
        <pc:picChg chg="del">
          <ac:chgData name="John Beckius" userId="87fc740c232ab6c9" providerId="LiveId" clId="{421A7DC0-8E35-4861-8CC1-0D326ED6A110}" dt="2025-12-28T22:10:24.100" v="197" actId="478"/>
          <ac:picMkLst>
            <pc:docMk/>
            <pc:sldMk cId="3475555069" sldId="267"/>
            <ac:picMk id="8" creationId="{071F3B65-DE02-45E3-730F-E26DA318DF1B}"/>
          </ac:picMkLst>
        </pc:picChg>
        <pc:picChg chg="del">
          <ac:chgData name="John Beckius" userId="87fc740c232ab6c9" providerId="LiveId" clId="{421A7DC0-8E35-4861-8CC1-0D326ED6A110}" dt="2025-12-28T22:10:22.180" v="195" actId="478"/>
          <ac:picMkLst>
            <pc:docMk/>
            <pc:sldMk cId="3475555069" sldId="267"/>
            <ac:picMk id="9" creationId="{423C0F5F-ADC2-8EF8-A45A-0EB401D7388C}"/>
          </ac:picMkLst>
        </pc:picChg>
        <pc:picChg chg="del">
          <ac:chgData name="John Beckius" userId="87fc740c232ab6c9" providerId="LiveId" clId="{421A7DC0-8E35-4861-8CC1-0D326ED6A110}" dt="2025-12-28T22:10:21.293" v="194" actId="478"/>
          <ac:picMkLst>
            <pc:docMk/>
            <pc:sldMk cId="3475555069" sldId="267"/>
            <ac:picMk id="16" creationId="{F1AC56C7-88E0-9F87-CF12-E142FAC7080C}"/>
          </ac:picMkLst>
        </pc:picChg>
        <pc:picChg chg="del">
          <ac:chgData name="John Beckius" userId="87fc740c232ab6c9" providerId="LiveId" clId="{421A7DC0-8E35-4861-8CC1-0D326ED6A110}" dt="2025-12-28T22:10:58.894" v="203" actId="478"/>
          <ac:picMkLst>
            <pc:docMk/>
            <pc:sldMk cId="3475555069" sldId="267"/>
            <ac:picMk id="17" creationId="{45672AB4-E5D0-B3F1-030C-05C4D297D90A}"/>
          </ac:picMkLst>
        </pc:picChg>
        <pc:picChg chg="add mod">
          <ac:chgData name="John Beckius" userId="87fc740c232ab6c9" providerId="LiveId" clId="{421A7DC0-8E35-4861-8CC1-0D326ED6A110}" dt="2025-12-28T22:10:09.468" v="193" actId="1076"/>
          <ac:picMkLst>
            <pc:docMk/>
            <pc:sldMk cId="3475555069" sldId="267"/>
            <ac:picMk id="19" creationId="{11A476CD-CD6D-C019-9A61-22819475883A}"/>
          </ac:picMkLst>
        </pc:picChg>
        <pc:picChg chg="add mod">
          <ac:chgData name="John Beckius" userId="87fc740c232ab6c9" providerId="LiveId" clId="{421A7DC0-8E35-4861-8CC1-0D326ED6A110}" dt="2025-12-28T22:10:09.468" v="193" actId="1076"/>
          <ac:picMkLst>
            <pc:docMk/>
            <pc:sldMk cId="3475555069" sldId="267"/>
            <ac:picMk id="20" creationId="{762E03B4-4E3A-6DBA-9276-A3945C339719}"/>
          </ac:picMkLst>
        </pc:picChg>
        <pc:picChg chg="add mod">
          <ac:chgData name="John Beckius" userId="87fc740c232ab6c9" providerId="LiveId" clId="{421A7DC0-8E35-4861-8CC1-0D326ED6A110}" dt="2025-12-28T22:10:09.468" v="193" actId="1076"/>
          <ac:picMkLst>
            <pc:docMk/>
            <pc:sldMk cId="3475555069" sldId="267"/>
            <ac:picMk id="21" creationId="{DE2B5A9F-8C3F-6E57-81DB-1FD3E8996F36}"/>
          </ac:picMkLst>
        </pc:picChg>
        <pc:picChg chg="add mod">
          <ac:chgData name="John Beckius" userId="87fc740c232ab6c9" providerId="LiveId" clId="{421A7DC0-8E35-4861-8CC1-0D326ED6A110}" dt="2025-12-28T22:11:01.913" v="204" actId="1076"/>
          <ac:picMkLst>
            <pc:docMk/>
            <pc:sldMk cId="3475555069" sldId="267"/>
            <ac:picMk id="22" creationId="{98BF599D-3490-888C-CBF9-D9BF776B2B47}"/>
          </ac:picMkLst>
        </pc:picChg>
      </pc:sldChg>
      <pc:sldChg chg="addSp delSp modSp mod addAnim delAnim modAnim">
        <pc:chgData name="John Beckius" userId="87fc740c232ab6c9" providerId="LiveId" clId="{421A7DC0-8E35-4861-8CC1-0D326ED6A110}" dt="2025-12-28T22:21:58.873" v="273"/>
        <pc:sldMkLst>
          <pc:docMk/>
          <pc:sldMk cId="4071487842" sldId="268"/>
        </pc:sldMkLst>
        <pc:picChg chg="add mod">
          <ac:chgData name="John Beckius" userId="87fc740c232ab6c9" providerId="LiveId" clId="{421A7DC0-8E35-4861-8CC1-0D326ED6A110}" dt="2025-12-28T22:17:34.848" v="247" actId="1076"/>
          <ac:picMkLst>
            <pc:docMk/>
            <pc:sldMk cId="4071487842" sldId="268"/>
            <ac:picMk id="4" creationId="{47932D36-6D35-837C-D11B-F307D7A06CFD}"/>
          </ac:picMkLst>
        </pc:picChg>
        <pc:picChg chg="del">
          <ac:chgData name="John Beckius" userId="87fc740c232ab6c9" providerId="LiveId" clId="{421A7DC0-8E35-4861-8CC1-0D326ED6A110}" dt="2025-12-28T22:17:49.028" v="251" actId="478"/>
          <ac:picMkLst>
            <pc:docMk/>
            <pc:sldMk cId="4071487842" sldId="268"/>
            <ac:picMk id="5" creationId="{9CCD2470-35D8-B24B-44D9-0842303948A0}"/>
          </ac:picMkLst>
        </pc:picChg>
        <pc:picChg chg="del">
          <ac:chgData name="John Beckius" userId="87fc740c232ab6c9" providerId="LiveId" clId="{421A7DC0-8E35-4861-8CC1-0D326ED6A110}" dt="2025-12-28T22:17:47.879" v="250" actId="478"/>
          <ac:picMkLst>
            <pc:docMk/>
            <pc:sldMk cId="4071487842" sldId="268"/>
            <ac:picMk id="8" creationId="{07A9F046-259A-366E-A2E5-8ADB2C03999C}"/>
          </ac:picMkLst>
        </pc:picChg>
        <pc:picChg chg="del">
          <ac:chgData name="John Beckius" userId="87fc740c232ab6c9" providerId="LiveId" clId="{421A7DC0-8E35-4861-8CC1-0D326ED6A110}" dt="2025-12-28T22:17:46.829" v="249" actId="478"/>
          <ac:picMkLst>
            <pc:docMk/>
            <pc:sldMk cId="4071487842" sldId="268"/>
            <ac:picMk id="9" creationId="{1153D9D8-E3EF-901D-05F3-943EB2B67059}"/>
          </ac:picMkLst>
        </pc:picChg>
        <pc:picChg chg="add mod">
          <ac:chgData name="John Beckius" userId="87fc740c232ab6c9" providerId="LiveId" clId="{421A7DC0-8E35-4861-8CC1-0D326ED6A110}" dt="2025-12-28T22:17:34.848" v="247" actId="1076"/>
          <ac:picMkLst>
            <pc:docMk/>
            <pc:sldMk cId="4071487842" sldId="268"/>
            <ac:picMk id="15" creationId="{F1E93869-7BC1-3918-783C-99880E8675DC}"/>
          </ac:picMkLst>
        </pc:picChg>
        <pc:picChg chg="del">
          <ac:chgData name="John Beckius" userId="87fc740c232ab6c9" providerId="LiveId" clId="{421A7DC0-8E35-4861-8CC1-0D326ED6A110}" dt="2025-12-28T22:17:46.189" v="248" actId="478"/>
          <ac:picMkLst>
            <pc:docMk/>
            <pc:sldMk cId="4071487842" sldId="268"/>
            <ac:picMk id="17" creationId="{D2C12911-9D6C-43FD-755F-10F8E5BD3864}"/>
          </ac:picMkLst>
        </pc:picChg>
        <pc:picChg chg="add mod">
          <ac:chgData name="John Beckius" userId="87fc740c232ab6c9" providerId="LiveId" clId="{421A7DC0-8E35-4861-8CC1-0D326ED6A110}" dt="2025-12-28T22:17:34.848" v="247" actId="1076"/>
          <ac:picMkLst>
            <pc:docMk/>
            <pc:sldMk cId="4071487842" sldId="268"/>
            <ac:picMk id="20" creationId="{51C30EA0-2033-839B-E90E-923E16BA321D}"/>
          </ac:picMkLst>
        </pc:picChg>
        <pc:picChg chg="add mod">
          <ac:chgData name="John Beckius" userId="87fc740c232ab6c9" providerId="LiveId" clId="{421A7DC0-8E35-4861-8CC1-0D326ED6A110}" dt="2025-12-28T22:17:34.848" v="247" actId="1076"/>
          <ac:picMkLst>
            <pc:docMk/>
            <pc:sldMk cId="4071487842" sldId="268"/>
            <ac:picMk id="21" creationId="{9AFC8F14-26F6-6CC3-4FE9-0F72600291FA}"/>
          </ac:picMkLst>
        </pc:picChg>
        <pc:picChg chg="add del mod">
          <ac:chgData name="John Beckius" userId="87fc740c232ab6c9" providerId="LiveId" clId="{421A7DC0-8E35-4861-8CC1-0D326ED6A110}" dt="2025-12-28T22:19:25.411" v="267" actId="1076"/>
          <ac:picMkLst>
            <pc:docMk/>
            <pc:sldMk cId="4071487842" sldId="268"/>
            <ac:picMk id="22" creationId="{3193DE5B-014C-2D9E-251B-19EA1726F9B5}"/>
          </ac:picMkLst>
        </pc:picChg>
        <pc:picChg chg="add mod">
          <ac:chgData name="John Beckius" userId="87fc740c232ab6c9" providerId="LiveId" clId="{421A7DC0-8E35-4861-8CC1-0D326ED6A110}" dt="2025-12-28T22:19:28.236" v="268" actId="1076"/>
          <ac:picMkLst>
            <pc:docMk/>
            <pc:sldMk cId="4071487842" sldId="268"/>
            <ac:picMk id="23" creationId="{D15E6207-9819-9C9C-FE37-938E2F4A919D}"/>
          </ac:picMkLst>
        </pc:picChg>
        <pc:picChg chg="del">
          <ac:chgData name="John Beckius" userId="87fc740c232ab6c9" providerId="LiveId" clId="{421A7DC0-8E35-4861-8CC1-0D326ED6A110}" dt="2025-12-28T22:19:21.982" v="265" actId="478"/>
          <ac:picMkLst>
            <pc:docMk/>
            <pc:sldMk cId="4071487842" sldId="268"/>
            <ac:picMk id="28" creationId="{AC1CE8A6-8FE0-F7B0-DDD8-E97B0D3A8CD9}"/>
          </ac:picMkLst>
        </pc:picChg>
        <pc:picChg chg="del">
          <ac:chgData name="John Beckius" userId="87fc740c232ab6c9" providerId="LiveId" clId="{421A7DC0-8E35-4861-8CC1-0D326ED6A110}" dt="2025-12-28T22:19:22.994" v="266" actId="478"/>
          <ac:picMkLst>
            <pc:docMk/>
            <pc:sldMk cId="4071487842" sldId="268"/>
            <ac:picMk id="30" creationId="{832105D7-95A4-D30F-2FE0-7963A9D23B34}"/>
          </ac:picMkLst>
        </pc:picChg>
      </pc:sldChg>
      <pc:sldChg chg="addSp delSp modSp mod delAnim modAnim">
        <pc:chgData name="John Beckius" userId="87fc740c232ab6c9" providerId="LiveId" clId="{421A7DC0-8E35-4861-8CC1-0D326ED6A110}" dt="2025-12-28T22:34:22.656" v="308"/>
        <pc:sldMkLst>
          <pc:docMk/>
          <pc:sldMk cId="496538758" sldId="269"/>
        </pc:sldMkLst>
        <pc:picChg chg="del">
          <ac:chgData name="John Beckius" userId="87fc740c232ab6c9" providerId="LiveId" clId="{421A7DC0-8E35-4861-8CC1-0D326ED6A110}" dt="2025-12-28T22:32:18.602" v="283" actId="478"/>
          <ac:picMkLst>
            <pc:docMk/>
            <pc:sldMk cId="496538758" sldId="269"/>
            <ac:picMk id="6" creationId="{850ED5E0-5A06-C0B5-B77B-5A4448E40B11}"/>
          </ac:picMkLst>
        </pc:picChg>
        <pc:picChg chg="del">
          <ac:chgData name="John Beckius" userId="87fc740c232ab6c9" providerId="LiveId" clId="{421A7DC0-8E35-4861-8CC1-0D326ED6A110}" dt="2025-12-28T22:32:19.272" v="284" actId="478"/>
          <ac:picMkLst>
            <pc:docMk/>
            <pc:sldMk cId="496538758" sldId="269"/>
            <ac:picMk id="7" creationId="{F71675A0-CA51-1C72-881E-6A2EC061481D}"/>
          </ac:picMkLst>
        </pc:picChg>
        <pc:picChg chg="del">
          <ac:chgData name="John Beckius" userId="87fc740c232ab6c9" providerId="LiveId" clId="{421A7DC0-8E35-4861-8CC1-0D326ED6A110}" dt="2025-12-28T22:32:20.164" v="285" actId="478"/>
          <ac:picMkLst>
            <pc:docMk/>
            <pc:sldMk cId="496538758" sldId="269"/>
            <ac:picMk id="9" creationId="{C7CBF239-E3D6-3807-DE84-A12A612E9B83}"/>
          </ac:picMkLst>
        </pc:picChg>
        <pc:picChg chg="add mod">
          <ac:chgData name="John Beckius" userId="87fc740c232ab6c9" providerId="LiveId" clId="{421A7DC0-8E35-4861-8CC1-0D326ED6A110}" dt="2025-12-28T22:32:10.492" v="282" actId="1076"/>
          <ac:picMkLst>
            <pc:docMk/>
            <pc:sldMk cId="496538758" sldId="269"/>
            <ac:picMk id="15" creationId="{9B8FA300-4B3B-88A9-FE44-C1CC14F2A0B8}"/>
          </ac:picMkLst>
        </pc:picChg>
        <pc:picChg chg="del">
          <ac:chgData name="John Beckius" userId="87fc740c232ab6c9" providerId="LiveId" clId="{421A7DC0-8E35-4861-8CC1-0D326ED6A110}" dt="2025-12-28T22:32:20.864" v="286" actId="478"/>
          <ac:picMkLst>
            <pc:docMk/>
            <pc:sldMk cId="496538758" sldId="269"/>
            <ac:picMk id="17" creationId="{F82C9995-5A7B-6A64-C56C-A41E2FCE39DA}"/>
          </ac:picMkLst>
        </pc:picChg>
        <pc:picChg chg="add mod">
          <ac:chgData name="John Beckius" userId="87fc740c232ab6c9" providerId="LiveId" clId="{421A7DC0-8E35-4861-8CC1-0D326ED6A110}" dt="2025-12-28T22:32:10.492" v="282" actId="1076"/>
          <ac:picMkLst>
            <pc:docMk/>
            <pc:sldMk cId="496538758" sldId="269"/>
            <ac:picMk id="19" creationId="{019AF38D-FDA1-14B8-1869-EB91712E9229}"/>
          </ac:picMkLst>
        </pc:picChg>
        <pc:picChg chg="add mod">
          <ac:chgData name="John Beckius" userId="87fc740c232ab6c9" providerId="LiveId" clId="{421A7DC0-8E35-4861-8CC1-0D326ED6A110}" dt="2025-12-28T22:32:10.492" v="282" actId="1076"/>
          <ac:picMkLst>
            <pc:docMk/>
            <pc:sldMk cId="496538758" sldId="269"/>
            <ac:picMk id="20" creationId="{6330994A-6DCF-DC0A-2892-FC79D65FEC6C}"/>
          </ac:picMkLst>
        </pc:picChg>
        <pc:picChg chg="add mod">
          <ac:chgData name="John Beckius" userId="87fc740c232ab6c9" providerId="LiveId" clId="{421A7DC0-8E35-4861-8CC1-0D326ED6A110}" dt="2025-12-28T22:32:10.492" v="282" actId="1076"/>
          <ac:picMkLst>
            <pc:docMk/>
            <pc:sldMk cId="496538758" sldId="269"/>
            <ac:picMk id="21" creationId="{E665D18B-1FE7-0D98-2ADF-C3D1122D0EE0}"/>
          </ac:picMkLst>
        </pc:picChg>
        <pc:picChg chg="add mod">
          <ac:chgData name="John Beckius" userId="87fc740c232ab6c9" providerId="LiveId" clId="{421A7DC0-8E35-4861-8CC1-0D326ED6A110}" dt="2025-12-28T22:33:02.180" v="300" actId="1076"/>
          <ac:picMkLst>
            <pc:docMk/>
            <pc:sldMk cId="496538758" sldId="269"/>
            <ac:picMk id="22" creationId="{D41DC098-6EC0-4E9D-C000-5BB2803E629C}"/>
          </ac:picMkLst>
        </pc:picChg>
        <pc:picChg chg="add mod">
          <ac:chgData name="John Beckius" userId="87fc740c232ab6c9" providerId="LiveId" clId="{421A7DC0-8E35-4861-8CC1-0D326ED6A110}" dt="2025-12-28T22:33:05.742" v="301" actId="1076"/>
          <ac:picMkLst>
            <pc:docMk/>
            <pc:sldMk cId="496538758" sldId="269"/>
            <ac:picMk id="23" creationId="{B445174B-B8AB-F639-9521-EE999235584A}"/>
          </ac:picMkLst>
        </pc:picChg>
        <pc:picChg chg="del">
          <ac:chgData name="John Beckius" userId="87fc740c232ab6c9" providerId="LiveId" clId="{421A7DC0-8E35-4861-8CC1-0D326ED6A110}" dt="2025-12-28T22:32:59.447" v="298" actId="478"/>
          <ac:picMkLst>
            <pc:docMk/>
            <pc:sldMk cId="496538758" sldId="269"/>
            <ac:picMk id="28" creationId="{81A13F16-D100-64D5-D343-D6BBE86342F1}"/>
          </ac:picMkLst>
        </pc:picChg>
        <pc:picChg chg="del">
          <ac:chgData name="John Beckius" userId="87fc740c232ab6c9" providerId="LiveId" clId="{421A7DC0-8E35-4861-8CC1-0D326ED6A110}" dt="2025-12-28T22:33:00.160" v="299" actId="478"/>
          <ac:picMkLst>
            <pc:docMk/>
            <pc:sldMk cId="496538758" sldId="269"/>
            <ac:picMk id="30" creationId="{8AAC6CD0-EC7F-2186-2C86-69B58071A149}"/>
          </ac:picMkLst>
        </pc:picChg>
      </pc:sldChg>
      <pc:sldChg chg="addSp delSp modSp mod addAnim delAnim modAnim">
        <pc:chgData name="John Beckius" userId="87fc740c232ab6c9" providerId="LiveId" clId="{421A7DC0-8E35-4861-8CC1-0D326ED6A110}" dt="2025-12-28T22:38:59.675" v="354" actId="166"/>
        <pc:sldMkLst>
          <pc:docMk/>
          <pc:sldMk cId="3116333187" sldId="270"/>
        </pc:sldMkLst>
        <pc:spChg chg="ord">
          <ac:chgData name="John Beckius" userId="87fc740c232ab6c9" providerId="LiveId" clId="{421A7DC0-8E35-4861-8CC1-0D326ED6A110}" dt="2025-12-28T22:38:47.467" v="351" actId="166"/>
          <ac:spMkLst>
            <pc:docMk/>
            <pc:sldMk cId="3116333187" sldId="270"/>
            <ac:spMk id="4" creationId="{7E6324DF-CC3A-946D-764C-2C4A6E103B59}"/>
          </ac:spMkLst>
        </pc:spChg>
        <pc:spChg chg="ord">
          <ac:chgData name="John Beckius" userId="87fc740c232ab6c9" providerId="LiveId" clId="{421A7DC0-8E35-4861-8CC1-0D326ED6A110}" dt="2025-12-28T22:38:52.472" v="352" actId="166"/>
          <ac:spMkLst>
            <pc:docMk/>
            <pc:sldMk cId="3116333187" sldId="270"/>
            <ac:spMk id="6" creationId="{447DA63E-5060-5BEA-B50F-0B2148F3EBEC}"/>
          </ac:spMkLst>
        </pc:spChg>
        <pc:spChg chg="ord">
          <ac:chgData name="John Beckius" userId="87fc740c232ab6c9" providerId="LiveId" clId="{421A7DC0-8E35-4861-8CC1-0D326ED6A110}" dt="2025-12-28T22:38:56.057" v="353" actId="166"/>
          <ac:spMkLst>
            <pc:docMk/>
            <pc:sldMk cId="3116333187" sldId="270"/>
            <ac:spMk id="7" creationId="{384410B0-A564-6F73-1D5C-262325582B5C}"/>
          </ac:spMkLst>
        </pc:spChg>
        <pc:spChg chg="ord">
          <ac:chgData name="John Beckius" userId="87fc740c232ab6c9" providerId="LiveId" clId="{421A7DC0-8E35-4861-8CC1-0D326ED6A110}" dt="2025-12-28T22:38:59.675" v="354" actId="166"/>
          <ac:spMkLst>
            <pc:docMk/>
            <pc:sldMk cId="3116333187" sldId="270"/>
            <ac:spMk id="10" creationId="{A647703F-5149-862B-8925-73D8B3AE0D2C}"/>
          </ac:spMkLst>
        </pc:spChg>
        <pc:picChg chg="del">
          <ac:chgData name="John Beckius" userId="87fc740c232ab6c9" providerId="LiveId" clId="{421A7DC0-8E35-4861-8CC1-0D326ED6A110}" dt="2025-12-28T22:35:22.487" v="319" actId="478"/>
          <ac:picMkLst>
            <pc:docMk/>
            <pc:sldMk cId="3116333187" sldId="270"/>
            <ac:picMk id="5" creationId="{EB037C90-F9E5-DBEB-E0FF-947AB1515B10}"/>
          </ac:picMkLst>
        </pc:picChg>
        <pc:picChg chg="del">
          <ac:chgData name="John Beckius" userId="87fc740c232ab6c9" providerId="LiveId" clId="{421A7DC0-8E35-4861-8CC1-0D326ED6A110}" dt="2025-12-28T22:35:21.348" v="318" actId="478"/>
          <ac:picMkLst>
            <pc:docMk/>
            <pc:sldMk cId="3116333187" sldId="270"/>
            <ac:picMk id="8" creationId="{F0A5844B-46E9-9E2A-DC9E-72CE282F63B3}"/>
          </ac:picMkLst>
        </pc:picChg>
        <pc:picChg chg="del">
          <ac:chgData name="John Beckius" userId="87fc740c232ab6c9" providerId="LiveId" clId="{421A7DC0-8E35-4861-8CC1-0D326ED6A110}" dt="2025-12-28T22:35:20.389" v="317" actId="478"/>
          <ac:picMkLst>
            <pc:docMk/>
            <pc:sldMk cId="3116333187" sldId="270"/>
            <ac:picMk id="9" creationId="{CF5BE02C-8F19-B11B-2A02-B96CD321BB23}"/>
          </ac:picMkLst>
        </pc:picChg>
        <pc:picChg chg="add mod">
          <ac:chgData name="John Beckius" userId="87fc740c232ab6c9" providerId="LiveId" clId="{421A7DC0-8E35-4861-8CC1-0D326ED6A110}" dt="2025-12-28T22:35:14.729" v="315" actId="1076"/>
          <ac:picMkLst>
            <pc:docMk/>
            <pc:sldMk cId="3116333187" sldId="270"/>
            <ac:picMk id="15" creationId="{CF4D6BC2-8F80-A26E-CC55-28146B65CFD0}"/>
          </ac:picMkLst>
        </pc:picChg>
        <pc:picChg chg="del">
          <ac:chgData name="John Beckius" userId="87fc740c232ab6c9" providerId="LiveId" clId="{421A7DC0-8E35-4861-8CC1-0D326ED6A110}" dt="2025-12-28T22:35:19.639" v="316" actId="478"/>
          <ac:picMkLst>
            <pc:docMk/>
            <pc:sldMk cId="3116333187" sldId="270"/>
            <ac:picMk id="17" creationId="{E466FA42-A8D8-E3B8-93EA-809F90293B73}"/>
          </ac:picMkLst>
        </pc:picChg>
        <pc:picChg chg="add mod">
          <ac:chgData name="John Beckius" userId="87fc740c232ab6c9" providerId="LiveId" clId="{421A7DC0-8E35-4861-8CC1-0D326ED6A110}" dt="2025-12-28T22:35:14.729" v="315" actId="1076"/>
          <ac:picMkLst>
            <pc:docMk/>
            <pc:sldMk cId="3116333187" sldId="270"/>
            <ac:picMk id="19" creationId="{2462B9FC-C277-D411-7A51-6F7987116073}"/>
          </ac:picMkLst>
        </pc:picChg>
        <pc:picChg chg="add mod">
          <ac:chgData name="John Beckius" userId="87fc740c232ab6c9" providerId="LiveId" clId="{421A7DC0-8E35-4861-8CC1-0D326ED6A110}" dt="2025-12-28T22:38:25.229" v="349" actId="1076"/>
          <ac:picMkLst>
            <pc:docMk/>
            <pc:sldMk cId="3116333187" sldId="270"/>
            <ac:picMk id="20" creationId="{E5823024-B629-3392-EFC1-0D854D4C43D9}"/>
          </ac:picMkLst>
        </pc:picChg>
        <pc:picChg chg="add mod">
          <ac:chgData name="John Beckius" userId="87fc740c232ab6c9" providerId="LiveId" clId="{421A7DC0-8E35-4861-8CC1-0D326ED6A110}" dt="2025-12-28T22:38:33.663" v="350" actId="1076"/>
          <ac:picMkLst>
            <pc:docMk/>
            <pc:sldMk cId="3116333187" sldId="270"/>
            <ac:picMk id="21" creationId="{57C48FE1-EBC8-1D08-56F9-AB129A5C8B8F}"/>
          </ac:picMkLst>
        </pc:picChg>
        <pc:picChg chg="add del mod">
          <ac:chgData name="John Beckius" userId="87fc740c232ab6c9" providerId="LiveId" clId="{421A7DC0-8E35-4861-8CC1-0D326ED6A110}" dt="2025-12-28T22:37:27.913" v="342" actId="1076"/>
          <ac:picMkLst>
            <pc:docMk/>
            <pc:sldMk cId="3116333187" sldId="270"/>
            <ac:picMk id="22" creationId="{1896A4EA-7B50-4E3B-A23B-8311F1380411}"/>
          </ac:picMkLst>
        </pc:picChg>
        <pc:picChg chg="add mod">
          <ac:chgData name="John Beckius" userId="87fc740c232ab6c9" providerId="LiveId" clId="{421A7DC0-8E35-4861-8CC1-0D326ED6A110}" dt="2025-12-28T22:37:31.198" v="343" actId="1076"/>
          <ac:picMkLst>
            <pc:docMk/>
            <pc:sldMk cId="3116333187" sldId="270"/>
            <ac:picMk id="23" creationId="{502E23C6-73A5-8655-701F-6131A6BF2DB6}"/>
          </ac:picMkLst>
        </pc:picChg>
        <pc:picChg chg="add del">
          <ac:chgData name="John Beckius" userId="87fc740c232ab6c9" providerId="LiveId" clId="{421A7DC0-8E35-4861-8CC1-0D326ED6A110}" dt="2025-12-28T22:37:25.809" v="341" actId="478"/>
          <ac:picMkLst>
            <pc:docMk/>
            <pc:sldMk cId="3116333187" sldId="270"/>
            <ac:picMk id="28" creationId="{4E1B5BC0-A8EB-9725-9CD6-D734F713242F}"/>
          </ac:picMkLst>
        </pc:picChg>
        <pc:picChg chg="add del">
          <ac:chgData name="John Beckius" userId="87fc740c232ab6c9" providerId="LiveId" clId="{421A7DC0-8E35-4861-8CC1-0D326ED6A110}" dt="2025-12-28T22:37:24.832" v="340" actId="478"/>
          <ac:picMkLst>
            <pc:docMk/>
            <pc:sldMk cId="3116333187" sldId="270"/>
            <ac:picMk id="30" creationId="{F4162A64-5E57-E290-F281-75B121D2055B}"/>
          </ac:picMkLst>
        </pc:picChg>
      </pc:sldChg>
      <pc:sldChg chg="addSp delSp modSp mod addAnim delAnim modAnim">
        <pc:chgData name="John Beckius" userId="87fc740c232ab6c9" providerId="LiveId" clId="{421A7DC0-8E35-4861-8CC1-0D326ED6A110}" dt="2025-12-28T22:48:41.160" v="442" actId="166"/>
        <pc:sldMkLst>
          <pc:docMk/>
          <pc:sldMk cId="295178391" sldId="271"/>
        </pc:sldMkLst>
        <pc:spChg chg="ord">
          <ac:chgData name="John Beckius" userId="87fc740c232ab6c9" providerId="LiveId" clId="{421A7DC0-8E35-4861-8CC1-0D326ED6A110}" dt="2025-12-28T22:48:27.255" v="439" actId="166"/>
          <ac:spMkLst>
            <pc:docMk/>
            <pc:sldMk cId="295178391" sldId="271"/>
            <ac:spMk id="4" creationId="{F40B6F6F-7E4D-23F1-BDEE-D3E1B0980E72}"/>
          </ac:spMkLst>
        </pc:spChg>
        <pc:spChg chg="ord">
          <ac:chgData name="John Beckius" userId="87fc740c232ab6c9" providerId="LiveId" clId="{421A7DC0-8E35-4861-8CC1-0D326ED6A110}" dt="2025-12-28T22:48:32.224" v="440" actId="166"/>
          <ac:spMkLst>
            <pc:docMk/>
            <pc:sldMk cId="295178391" sldId="271"/>
            <ac:spMk id="5" creationId="{1C3D90E9-33F3-7413-F60C-F03D158E6F3D}"/>
          </ac:spMkLst>
        </pc:spChg>
        <pc:spChg chg="ord">
          <ac:chgData name="John Beckius" userId="87fc740c232ab6c9" providerId="LiveId" clId="{421A7DC0-8E35-4861-8CC1-0D326ED6A110}" dt="2025-12-28T22:48:36.041" v="441" actId="166"/>
          <ac:spMkLst>
            <pc:docMk/>
            <pc:sldMk cId="295178391" sldId="271"/>
            <ac:spMk id="8" creationId="{A152FA53-447D-C523-DD0F-97C54974F28C}"/>
          </ac:spMkLst>
        </pc:spChg>
        <pc:spChg chg="ord">
          <ac:chgData name="John Beckius" userId="87fc740c232ab6c9" providerId="LiveId" clId="{421A7DC0-8E35-4861-8CC1-0D326ED6A110}" dt="2025-12-28T22:48:41.160" v="442" actId="166"/>
          <ac:spMkLst>
            <pc:docMk/>
            <pc:sldMk cId="295178391" sldId="271"/>
            <ac:spMk id="9" creationId="{D9DFCF64-B3BE-1C84-DFA0-695E56B16DE1}"/>
          </ac:spMkLst>
        </pc:spChg>
        <pc:picChg chg="del">
          <ac:chgData name="John Beckius" userId="87fc740c232ab6c9" providerId="LiveId" clId="{421A7DC0-8E35-4861-8CC1-0D326ED6A110}" dt="2025-12-28T22:45:14.573" v="398" actId="478"/>
          <ac:picMkLst>
            <pc:docMk/>
            <pc:sldMk cId="295178391" sldId="271"/>
            <ac:picMk id="6" creationId="{DE5B28E5-B9F3-14B0-AD67-F04A1742AA01}"/>
          </ac:picMkLst>
        </pc:picChg>
        <pc:picChg chg="del">
          <ac:chgData name="John Beckius" userId="87fc740c232ab6c9" providerId="LiveId" clId="{421A7DC0-8E35-4861-8CC1-0D326ED6A110}" dt="2025-12-28T22:45:15.422" v="399" actId="478"/>
          <ac:picMkLst>
            <pc:docMk/>
            <pc:sldMk cId="295178391" sldId="271"/>
            <ac:picMk id="7" creationId="{51F118AC-47F9-B192-6414-767F2F632A98}"/>
          </ac:picMkLst>
        </pc:picChg>
        <pc:picChg chg="add mod">
          <ac:chgData name="John Beckius" userId="87fc740c232ab6c9" providerId="LiveId" clId="{421A7DC0-8E35-4861-8CC1-0D326ED6A110}" dt="2025-12-28T22:48:03.724" v="437" actId="1076"/>
          <ac:picMkLst>
            <pc:docMk/>
            <pc:sldMk cId="295178391" sldId="271"/>
            <ac:picMk id="14" creationId="{D7DE0B66-A728-A5A2-7A2C-9B0F62E678AD}"/>
          </ac:picMkLst>
        </pc:picChg>
        <pc:picChg chg="add mod">
          <ac:chgData name="John Beckius" userId="87fc740c232ab6c9" providerId="LiveId" clId="{421A7DC0-8E35-4861-8CC1-0D326ED6A110}" dt="2025-12-28T22:45:03.813" v="395" actId="1076"/>
          <ac:picMkLst>
            <pc:docMk/>
            <pc:sldMk cId="295178391" sldId="271"/>
            <ac:picMk id="15" creationId="{5A64EE5B-0DCF-8DA4-9AA7-B1C75C9F946A}"/>
          </ac:picMkLst>
        </pc:picChg>
        <pc:picChg chg="del">
          <ac:chgData name="John Beckius" userId="87fc740c232ab6c9" providerId="LiveId" clId="{421A7DC0-8E35-4861-8CC1-0D326ED6A110}" dt="2025-12-28T22:45:13.734" v="397" actId="478"/>
          <ac:picMkLst>
            <pc:docMk/>
            <pc:sldMk cId="295178391" sldId="271"/>
            <ac:picMk id="17" creationId="{E7C1CB88-1CBD-6E10-2980-93A033440F4D}"/>
          </ac:picMkLst>
        </pc:picChg>
        <pc:picChg chg="add mod">
          <ac:chgData name="John Beckius" userId="87fc740c232ab6c9" providerId="LiveId" clId="{421A7DC0-8E35-4861-8CC1-0D326ED6A110}" dt="2025-12-28T22:47:58.294" v="436" actId="1076"/>
          <ac:picMkLst>
            <pc:docMk/>
            <pc:sldMk cId="295178391" sldId="271"/>
            <ac:picMk id="19" creationId="{21636BCB-E89B-BE56-2805-5B58FC751E1D}"/>
          </ac:picMkLst>
        </pc:picChg>
        <pc:picChg chg="add mod">
          <ac:chgData name="John Beckius" userId="87fc740c232ab6c9" providerId="LiveId" clId="{421A7DC0-8E35-4861-8CC1-0D326ED6A110}" dt="2025-12-28T22:47:54.120" v="435" actId="1076"/>
          <ac:picMkLst>
            <pc:docMk/>
            <pc:sldMk cId="295178391" sldId="271"/>
            <ac:picMk id="20" creationId="{0AC20A87-2F20-FB67-BC88-7642CFF47625}"/>
          </ac:picMkLst>
        </pc:picChg>
        <pc:picChg chg="add mod">
          <ac:chgData name="John Beckius" userId="87fc740c232ab6c9" providerId="LiveId" clId="{421A7DC0-8E35-4861-8CC1-0D326ED6A110}" dt="2025-12-28T22:46:50.973" v="426" actId="1076"/>
          <ac:picMkLst>
            <pc:docMk/>
            <pc:sldMk cId="295178391" sldId="271"/>
            <ac:picMk id="21" creationId="{72927522-1190-D3D0-3C22-61A1056DECE3}"/>
          </ac:picMkLst>
        </pc:picChg>
        <pc:picChg chg="add mod">
          <ac:chgData name="John Beckius" userId="87fc740c232ab6c9" providerId="LiveId" clId="{421A7DC0-8E35-4861-8CC1-0D326ED6A110}" dt="2025-12-28T22:46:55.920" v="428" actId="1076"/>
          <ac:picMkLst>
            <pc:docMk/>
            <pc:sldMk cId="295178391" sldId="271"/>
            <ac:picMk id="22" creationId="{3E29B1DC-FADB-7A54-6099-FE3D9149FB47}"/>
          </ac:picMkLst>
        </pc:picChg>
        <pc:picChg chg="add mod">
          <ac:chgData name="John Beckius" userId="87fc740c232ab6c9" providerId="LiveId" clId="{421A7DC0-8E35-4861-8CC1-0D326ED6A110}" dt="2025-12-28T22:46:58.629" v="429" actId="1076"/>
          <ac:picMkLst>
            <pc:docMk/>
            <pc:sldMk cId="295178391" sldId="271"/>
            <ac:picMk id="23" creationId="{D5D4280D-1217-EFD9-1966-3F475C5D2BDB}"/>
          </ac:picMkLst>
        </pc:picChg>
        <pc:picChg chg="del">
          <ac:chgData name="John Beckius" userId="87fc740c232ab6c9" providerId="LiveId" clId="{421A7DC0-8E35-4861-8CC1-0D326ED6A110}" dt="2025-12-28T22:45:12.618" v="396" actId="478"/>
          <ac:picMkLst>
            <pc:docMk/>
            <pc:sldMk cId="295178391" sldId="271"/>
            <ac:picMk id="28" creationId="{C6673A0D-2175-8AF4-C9B2-8CE28C252172}"/>
          </ac:picMkLst>
        </pc:picChg>
        <pc:picChg chg="add del">
          <ac:chgData name="John Beckius" userId="87fc740c232ab6c9" providerId="LiveId" clId="{421A7DC0-8E35-4861-8CC1-0D326ED6A110}" dt="2025-12-28T22:46:49.168" v="423" actId="478"/>
          <ac:picMkLst>
            <pc:docMk/>
            <pc:sldMk cId="295178391" sldId="271"/>
            <ac:picMk id="30" creationId="{2A58A036-CA3E-F136-3900-7279B178F97F}"/>
          </ac:picMkLst>
        </pc:picChg>
        <pc:picChg chg="add del">
          <ac:chgData name="John Beckius" userId="87fc740c232ab6c9" providerId="LiveId" clId="{421A7DC0-8E35-4861-8CC1-0D326ED6A110}" dt="2025-12-28T22:46:50.551" v="425" actId="478"/>
          <ac:picMkLst>
            <pc:docMk/>
            <pc:sldMk cId="295178391" sldId="271"/>
            <ac:picMk id="31" creationId="{B318FC5C-0AD2-8B5F-0C0B-10917CE1DDFD}"/>
          </ac:picMkLst>
        </pc:picChg>
        <pc:picChg chg="add del">
          <ac:chgData name="John Beckius" userId="87fc740c232ab6c9" providerId="LiveId" clId="{421A7DC0-8E35-4861-8CC1-0D326ED6A110}" dt="2025-12-28T22:46:49.712" v="424" actId="478"/>
          <ac:picMkLst>
            <pc:docMk/>
            <pc:sldMk cId="295178391" sldId="271"/>
            <ac:picMk id="32" creationId="{57B50EF3-751C-82DF-2D73-4D66C6D77F38}"/>
          </ac:picMkLst>
        </pc:picChg>
      </pc:sldChg>
      <pc:sldChg chg="addSp delSp modSp mod addAnim delAnim modAnim">
        <pc:chgData name="John Beckius" userId="87fc740c232ab6c9" providerId="LiveId" clId="{421A7DC0-8E35-4861-8CC1-0D326ED6A110}" dt="2025-12-28T22:59:07.731" v="495" actId="166"/>
        <pc:sldMkLst>
          <pc:docMk/>
          <pc:sldMk cId="1383796037" sldId="272"/>
        </pc:sldMkLst>
        <pc:spChg chg="ord">
          <ac:chgData name="John Beckius" userId="87fc740c232ab6c9" providerId="LiveId" clId="{421A7DC0-8E35-4861-8CC1-0D326ED6A110}" dt="2025-12-28T22:58:56.962" v="492" actId="166"/>
          <ac:spMkLst>
            <pc:docMk/>
            <pc:sldMk cId="1383796037" sldId="272"/>
            <ac:spMk id="4" creationId="{DA4C7BA8-1948-3145-50B6-D20644703B7D}"/>
          </ac:spMkLst>
        </pc:spChg>
        <pc:spChg chg="ord">
          <ac:chgData name="John Beckius" userId="87fc740c232ab6c9" providerId="LiveId" clId="{421A7DC0-8E35-4861-8CC1-0D326ED6A110}" dt="2025-12-28T22:59:02.291" v="493" actId="166"/>
          <ac:spMkLst>
            <pc:docMk/>
            <pc:sldMk cId="1383796037" sldId="272"/>
            <ac:spMk id="7" creationId="{28D16346-9C74-C638-CAF7-1E7298675F2E}"/>
          </ac:spMkLst>
        </pc:spChg>
        <pc:spChg chg="ord">
          <ac:chgData name="John Beckius" userId="87fc740c232ab6c9" providerId="LiveId" clId="{421A7DC0-8E35-4861-8CC1-0D326ED6A110}" dt="2025-12-28T22:59:04.594" v="494" actId="166"/>
          <ac:spMkLst>
            <pc:docMk/>
            <pc:sldMk cId="1383796037" sldId="272"/>
            <ac:spMk id="10" creationId="{1C67F9F7-675D-B392-350F-856347F246F6}"/>
          </ac:spMkLst>
        </pc:spChg>
        <pc:spChg chg="ord">
          <ac:chgData name="John Beckius" userId="87fc740c232ab6c9" providerId="LiveId" clId="{421A7DC0-8E35-4861-8CC1-0D326ED6A110}" dt="2025-12-28T22:59:07.731" v="495" actId="166"/>
          <ac:spMkLst>
            <pc:docMk/>
            <pc:sldMk cId="1383796037" sldId="272"/>
            <ac:spMk id="11" creationId="{91657883-8A2A-64BE-0FEB-28564AFA0C40}"/>
          </ac:spMkLst>
        </pc:spChg>
        <pc:picChg chg="del">
          <ac:chgData name="John Beckius" userId="87fc740c232ab6c9" providerId="LiveId" clId="{421A7DC0-8E35-4861-8CC1-0D326ED6A110}" dt="2025-12-28T22:49:55.980" v="450" actId="478"/>
          <ac:picMkLst>
            <pc:docMk/>
            <pc:sldMk cId="1383796037" sldId="272"/>
            <ac:picMk id="5" creationId="{5AF4E178-CCFB-CB25-7728-5929960605E4}"/>
          </ac:picMkLst>
        </pc:picChg>
        <pc:picChg chg="del">
          <ac:chgData name="John Beckius" userId="87fc740c232ab6c9" providerId="LiveId" clId="{421A7DC0-8E35-4861-8CC1-0D326ED6A110}" dt="2025-12-28T22:49:56.655" v="451" actId="478"/>
          <ac:picMkLst>
            <pc:docMk/>
            <pc:sldMk cId="1383796037" sldId="272"/>
            <ac:picMk id="6" creationId="{79D957B4-11FB-96EB-DB61-B80BDD047F2D}"/>
          </ac:picMkLst>
        </pc:picChg>
        <pc:picChg chg="del">
          <ac:chgData name="John Beckius" userId="87fc740c232ab6c9" providerId="LiveId" clId="{421A7DC0-8E35-4861-8CC1-0D326ED6A110}" dt="2025-12-28T22:49:57.525" v="452" actId="478"/>
          <ac:picMkLst>
            <pc:docMk/>
            <pc:sldMk cId="1383796037" sldId="272"/>
            <ac:picMk id="8" creationId="{4A946F5D-B684-CF59-209F-A4850AE912EA}"/>
          </ac:picMkLst>
        </pc:picChg>
        <pc:picChg chg="del">
          <ac:chgData name="John Beckius" userId="87fc740c232ab6c9" providerId="LiveId" clId="{421A7DC0-8E35-4861-8CC1-0D326ED6A110}" dt="2025-12-28T22:49:58.447" v="453" actId="478"/>
          <ac:picMkLst>
            <pc:docMk/>
            <pc:sldMk cId="1383796037" sldId="272"/>
            <ac:picMk id="9" creationId="{1F962A67-A816-0C2A-D9FA-CE108BB99395}"/>
          </ac:picMkLst>
        </pc:picChg>
        <pc:picChg chg="add mod">
          <ac:chgData name="John Beckius" userId="87fc740c232ab6c9" providerId="LiveId" clId="{421A7DC0-8E35-4861-8CC1-0D326ED6A110}" dt="2025-12-28T22:49:51.847" v="449" actId="1076"/>
          <ac:picMkLst>
            <pc:docMk/>
            <pc:sldMk cId="1383796037" sldId="272"/>
            <ac:picMk id="17" creationId="{712A94E7-19DB-5901-6F4C-CF0FF69765A0}"/>
          </ac:picMkLst>
        </pc:picChg>
        <pc:picChg chg="add mod">
          <ac:chgData name="John Beckius" userId="87fc740c232ab6c9" providerId="LiveId" clId="{421A7DC0-8E35-4861-8CC1-0D326ED6A110}" dt="2025-12-28T22:58:36.165" v="489" actId="1076"/>
          <ac:picMkLst>
            <pc:docMk/>
            <pc:sldMk cId="1383796037" sldId="272"/>
            <ac:picMk id="19" creationId="{BC45EE2D-4FEE-6A6A-1B13-8646219CCD28}"/>
          </ac:picMkLst>
        </pc:picChg>
        <pc:picChg chg="add mod">
          <ac:chgData name="John Beckius" userId="87fc740c232ab6c9" providerId="LiveId" clId="{421A7DC0-8E35-4861-8CC1-0D326ED6A110}" dt="2025-12-28T22:58:52.646" v="491" actId="1076"/>
          <ac:picMkLst>
            <pc:docMk/>
            <pc:sldMk cId="1383796037" sldId="272"/>
            <ac:picMk id="20" creationId="{4EC63FB1-44FA-3AE5-7A41-2F0B8576FC51}"/>
          </ac:picMkLst>
        </pc:picChg>
        <pc:picChg chg="add mod">
          <ac:chgData name="John Beckius" userId="87fc740c232ab6c9" providerId="LiveId" clId="{421A7DC0-8E35-4861-8CC1-0D326ED6A110}" dt="2025-12-28T22:58:42.250" v="490" actId="1076"/>
          <ac:picMkLst>
            <pc:docMk/>
            <pc:sldMk cId="1383796037" sldId="272"/>
            <ac:picMk id="21" creationId="{1AF33342-2767-CCC7-556C-2DFA8226B895}"/>
          </ac:picMkLst>
        </pc:picChg>
        <pc:picChg chg="add mod">
          <ac:chgData name="John Beckius" userId="87fc740c232ab6c9" providerId="LiveId" clId="{421A7DC0-8E35-4861-8CC1-0D326ED6A110}" dt="2025-12-28T22:58:05.978" v="482" actId="1076"/>
          <ac:picMkLst>
            <pc:docMk/>
            <pc:sldMk cId="1383796037" sldId="272"/>
            <ac:picMk id="22" creationId="{57A8FEAF-9BA4-AD9A-F653-E3C47C40CFE2}"/>
          </ac:picMkLst>
        </pc:picChg>
        <pc:picChg chg="add mod">
          <ac:chgData name="John Beckius" userId="87fc740c232ab6c9" providerId="LiveId" clId="{421A7DC0-8E35-4861-8CC1-0D326ED6A110}" dt="2025-12-28T22:58:08.454" v="483" actId="1076"/>
          <ac:picMkLst>
            <pc:docMk/>
            <pc:sldMk cId="1383796037" sldId="272"/>
            <ac:picMk id="23" creationId="{06680261-4875-D086-347C-3B88B253EB8E}"/>
          </ac:picMkLst>
        </pc:picChg>
        <pc:picChg chg="add mod">
          <ac:chgData name="John Beckius" userId="87fc740c232ab6c9" providerId="LiveId" clId="{421A7DC0-8E35-4861-8CC1-0D326ED6A110}" dt="2025-12-28T22:58:12.345" v="484" actId="1076"/>
          <ac:picMkLst>
            <pc:docMk/>
            <pc:sldMk cId="1383796037" sldId="272"/>
            <ac:picMk id="24" creationId="{3CA78F1C-3E10-F11A-E39D-BDFE66EABF8D}"/>
          </ac:picMkLst>
        </pc:picChg>
        <pc:picChg chg="add del">
          <ac:chgData name="John Beckius" userId="87fc740c232ab6c9" providerId="LiveId" clId="{421A7DC0-8E35-4861-8CC1-0D326ED6A110}" dt="2025-12-28T22:58:02.841" v="480" actId="478"/>
          <ac:picMkLst>
            <pc:docMk/>
            <pc:sldMk cId="1383796037" sldId="272"/>
            <ac:picMk id="30" creationId="{A79278B1-7D6C-97E8-D309-B89E0EF7A4EC}"/>
          </ac:picMkLst>
        </pc:picChg>
        <pc:picChg chg="add del">
          <ac:chgData name="John Beckius" userId="87fc740c232ab6c9" providerId="LiveId" clId="{421A7DC0-8E35-4861-8CC1-0D326ED6A110}" dt="2025-12-28T22:58:02.365" v="479" actId="478"/>
          <ac:picMkLst>
            <pc:docMk/>
            <pc:sldMk cId="1383796037" sldId="272"/>
            <ac:picMk id="31" creationId="{4B5C97EF-9247-91B0-A675-E2AB2311FFC2}"/>
          </ac:picMkLst>
        </pc:picChg>
        <pc:picChg chg="add del">
          <ac:chgData name="John Beckius" userId="87fc740c232ab6c9" providerId="LiveId" clId="{421A7DC0-8E35-4861-8CC1-0D326ED6A110}" dt="2025-12-28T22:58:03.356" v="481" actId="478"/>
          <ac:picMkLst>
            <pc:docMk/>
            <pc:sldMk cId="1383796037" sldId="272"/>
            <ac:picMk id="32" creationId="{7E6F58C1-6380-D08B-9F97-37A5B6C7B19E}"/>
          </ac:picMkLst>
        </pc:picChg>
      </pc:sldChg>
      <pc:sldChg chg="addSp delSp modSp mod delAnim modAnim">
        <pc:chgData name="John Beckius" userId="87fc740c232ab6c9" providerId="LiveId" clId="{421A7DC0-8E35-4861-8CC1-0D326ED6A110}" dt="2025-12-28T23:04:51.978" v="543"/>
        <pc:sldMkLst>
          <pc:docMk/>
          <pc:sldMk cId="3202421117" sldId="273"/>
        </pc:sldMkLst>
        <pc:spChg chg="ord">
          <ac:chgData name="John Beckius" userId="87fc740c232ab6c9" providerId="LiveId" clId="{421A7DC0-8E35-4861-8CC1-0D326ED6A110}" dt="2025-12-28T23:04:07.723" v="538" actId="166"/>
          <ac:spMkLst>
            <pc:docMk/>
            <pc:sldMk cId="3202421117" sldId="273"/>
            <ac:spMk id="4" creationId="{6508B92A-78DE-0060-75BD-8BE3A3BFD0DD}"/>
          </ac:spMkLst>
        </pc:spChg>
        <pc:spChg chg="ord">
          <ac:chgData name="John Beckius" userId="87fc740c232ab6c9" providerId="LiveId" clId="{421A7DC0-8E35-4861-8CC1-0D326ED6A110}" dt="2025-12-28T23:04:10.968" v="539" actId="166"/>
          <ac:spMkLst>
            <pc:docMk/>
            <pc:sldMk cId="3202421117" sldId="273"/>
            <ac:spMk id="5" creationId="{4E070D6B-7D33-E4BC-866E-B3EC10C2AE77}"/>
          </ac:spMkLst>
        </pc:spChg>
        <pc:spChg chg="ord">
          <ac:chgData name="John Beckius" userId="87fc740c232ab6c9" providerId="LiveId" clId="{421A7DC0-8E35-4861-8CC1-0D326ED6A110}" dt="2025-12-28T23:04:16.064" v="540" actId="166"/>
          <ac:spMkLst>
            <pc:docMk/>
            <pc:sldMk cId="3202421117" sldId="273"/>
            <ac:spMk id="6" creationId="{B6890DA4-E9D1-3057-49E3-BD905C7A82F1}"/>
          </ac:spMkLst>
        </pc:spChg>
        <pc:spChg chg="ord">
          <ac:chgData name="John Beckius" userId="87fc740c232ab6c9" providerId="LiveId" clId="{421A7DC0-8E35-4861-8CC1-0D326ED6A110}" dt="2025-12-28T23:04:18.783" v="541" actId="166"/>
          <ac:spMkLst>
            <pc:docMk/>
            <pc:sldMk cId="3202421117" sldId="273"/>
            <ac:spMk id="8" creationId="{ED44D31F-15A0-AE0E-D916-1DC9B05A519F}"/>
          </ac:spMkLst>
        </pc:spChg>
        <pc:picChg chg="add del">
          <ac:chgData name="John Beckius" userId="87fc740c232ab6c9" providerId="LiveId" clId="{421A7DC0-8E35-4861-8CC1-0D326ED6A110}" dt="2025-12-28T23:03:07.022" v="525" actId="478"/>
          <ac:picMkLst>
            <pc:docMk/>
            <pc:sldMk cId="3202421117" sldId="273"/>
            <ac:picMk id="3" creationId="{63C88C4F-C9A1-EDF9-DF15-17A851206E9A}"/>
          </ac:picMkLst>
        </pc:picChg>
        <pc:picChg chg="del">
          <ac:chgData name="John Beckius" userId="87fc740c232ab6c9" providerId="LiveId" clId="{421A7DC0-8E35-4861-8CC1-0D326ED6A110}" dt="2025-12-28T23:01:35.900" v="506" actId="478"/>
          <ac:picMkLst>
            <pc:docMk/>
            <pc:sldMk cId="3202421117" sldId="273"/>
            <ac:picMk id="7" creationId="{6144044E-2A34-F47C-615E-4960EF8ECF96}"/>
          </ac:picMkLst>
        </pc:picChg>
        <pc:picChg chg="del">
          <ac:chgData name="John Beckius" userId="87fc740c232ab6c9" providerId="LiveId" clId="{421A7DC0-8E35-4861-8CC1-0D326ED6A110}" dt="2025-12-28T23:01:34.926" v="505" actId="478"/>
          <ac:picMkLst>
            <pc:docMk/>
            <pc:sldMk cId="3202421117" sldId="273"/>
            <ac:picMk id="9" creationId="{9E7AF384-AEB3-8233-DC4F-7BD2639F32AB}"/>
          </ac:picMkLst>
        </pc:picChg>
        <pc:picChg chg="add mod">
          <ac:chgData name="John Beckius" userId="87fc740c232ab6c9" providerId="LiveId" clId="{421A7DC0-8E35-4861-8CC1-0D326ED6A110}" dt="2025-12-28T23:01:45.235" v="507" actId="1076"/>
          <ac:picMkLst>
            <pc:docMk/>
            <pc:sldMk cId="3202421117" sldId="273"/>
            <ac:picMk id="14" creationId="{1E115A4B-B2B6-F49F-0BDC-022E0DD6F3BE}"/>
          </ac:picMkLst>
        </pc:picChg>
        <pc:picChg chg="add mod">
          <ac:chgData name="John Beckius" userId="87fc740c232ab6c9" providerId="LiveId" clId="{421A7DC0-8E35-4861-8CC1-0D326ED6A110}" dt="2025-12-28T23:01:49.435" v="508" actId="1076"/>
          <ac:picMkLst>
            <pc:docMk/>
            <pc:sldMk cId="3202421117" sldId="273"/>
            <ac:picMk id="15" creationId="{DC10C3B5-D662-005D-3DA6-524123880EEF}"/>
          </ac:picMkLst>
        </pc:picChg>
        <pc:picChg chg="del">
          <ac:chgData name="John Beckius" userId="87fc740c232ab6c9" providerId="LiveId" clId="{421A7DC0-8E35-4861-8CC1-0D326ED6A110}" dt="2025-12-28T23:01:33.860" v="504" actId="478"/>
          <ac:picMkLst>
            <pc:docMk/>
            <pc:sldMk cId="3202421117" sldId="273"/>
            <ac:picMk id="17" creationId="{B492D9C3-0115-313F-FC85-5F98CC70D1DF}"/>
          </ac:picMkLst>
        </pc:picChg>
        <pc:picChg chg="add mod">
          <ac:chgData name="John Beckius" userId="87fc740c232ab6c9" providerId="LiveId" clId="{421A7DC0-8E35-4861-8CC1-0D326ED6A110}" dt="2025-12-28T23:02:00.556" v="510" actId="1076"/>
          <ac:picMkLst>
            <pc:docMk/>
            <pc:sldMk cId="3202421117" sldId="273"/>
            <ac:picMk id="19" creationId="{BB3D45E1-AFA9-2D21-7084-791C432A3023}"/>
          </ac:picMkLst>
        </pc:picChg>
        <pc:picChg chg="add mod">
          <ac:chgData name="John Beckius" userId="87fc740c232ab6c9" providerId="LiveId" clId="{421A7DC0-8E35-4861-8CC1-0D326ED6A110}" dt="2025-12-28T23:01:52.191" v="509" actId="1076"/>
          <ac:picMkLst>
            <pc:docMk/>
            <pc:sldMk cId="3202421117" sldId="273"/>
            <ac:picMk id="20" creationId="{5D8579C0-53C1-88ED-D954-8470B6ACEF53}"/>
          </ac:picMkLst>
        </pc:picChg>
        <pc:picChg chg="add mod">
          <ac:chgData name="John Beckius" userId="87fc740c232ab6c9" providerId="LiveId" clId="{421A7DC0-8E35-4861-8CC1-0D326ED6A110}" dt="2025-12-28T23:03:11.894" v="528" actId="1076"/>
          <ac:picMkLst>
            <pc:docMk/>
            <pc:sldMk cId="3202421117" sldId="273"/>
            <ac:picMk id="21" creationId="{9B429A8A-FF3E-D8DB-4612-95706BBDA10F}"/>
          </ac:picMkLst>
        </pc:picChg>
        <pc:picChg chg="add mod">
          <ac:chgData name="John Beckius" userId="87fc740c232ab6c9" providerId="LiveId" clId="{421A7DC0-8E35-4861-8CC1-0D326ED6A110}" dt="2025-12-28T23:03:20.543" v="531" actId="1076"/>
          <ac:picMkLst>
            <pc:docMk/>
            <pc:sldMk cId="3202421117" sldId="273"/>
            <ac:picMk id="22" creationId="{149C4019-24C7-0F80-F02A-D39BC072D479}"/>
          </ac:picMkLst>
        </pc:picChg>
        <pc:picChg chg="add mod">
          <ac:chgData name="John Beckius" userId="87fc740c232ab6c9" providerId="LiveId" clId="{421A7DC0-8E35-4861-8CC1-0D326ED6A110}" dt="2025-12-28T23:03:25.224" v="532" actId="1076"/>
          <ac:picMkLst>
            <pc:docMk/>
            <pc:sldMk cId="3202421117" sldId="273"/>
            <ac:picMk id="23" creationId="{46173B35-E102-9592-37C0-B8151529B886}"/>
          </ac:picMkLst>
        </pc:picChg>
        <pc:picChg chg="del">
          <ac:chgData name="John Beckius" userId="87fc740c232ab6c9" providerId="LiveId" clId="{421A7DC0-8E35-4861-8CC1-0D326ED6A110}" dt="2025-12-28T23:01:33.174" v="503" actId="478"/>
          <ac:picMkLst>
            <pc:docMk/>
            <pc:sldMk cId="3202421117" sldId="273"/>
            <ac:picMk id="28" creationId="{DCCE8AD5-03D9-9136-E275-9A00D0163C43}"/>
          </ac:picMkLst>
        </pc:picChg>
        <pc:picChg chg="del">
          <ac:chgData name="John Beckius" userId="87fc740c232ab6c9" providerId="LiveId" clId="{421A7DC0-8E35-4861-8CC1-0D326ED6A110}" dt="2025-12-28T23:03:09.283" v="527" actId="478"/>
          <ac:picMkLst>
            <pc:docMk/>
            <pc:sldMk cId="3202421117" sldId="273"/>
            <ac:picMk id="30" creationId="{E5AD077E-17DB-05B9-80BD-D1C444133994}"/>
          </ac:picMkLst>
        </pc:picChg>
        <pc:picChg chg="del">
          <ac:chgData name="John Beckius" userId="87fc740c232ab6c9" providerId="LiveId" clId="{421A7DC0-8E35-4861-8CC1-0D326ED6A110}" dt="2025-12-28T23:03:05.041" v="523" actId="478"/>
          <ac:picMkLst>
            <pc:docMk/>
            <pc:sldMk cId="3202421117" sldId="273"/>
            <ac:picMk id="31" creationId="{AEB7D5D0-83C2-A6FD-D972-FEFF09A43765}"/>
          </ac:picMkLst>
        </pc:picChg>
        <pc:picChg chg="del">
          <ac:chgData name="John Beckius" userId="87fc740c232ab6c9" providerId="LiveId" clId="{421A7DC0-8E35-4861-8CC1-0D326ED6A110}" dt="2025-12-28T23:03:08.376" v="526" actId="478"/>
          <ac:picMkLst>
            <pc:docMk/>
            <pc:sldMk cId="3202421117" sldId="273"/>
            <ac:picMk id="32" creationId="{7A42F162-D846-AB7C-F8CB-C518B6487BD8}"/>
          </ac:picMkLst>
        </pc:picChg>
      </pc:sldChg>
      <pc:sldChg chg="addSp delSp modSp mod delAnim modAnim">
        <pc:chgData name="John Beckius" userId="87fc740c232ab6c9" providerId="LiveId" clId="{421A7DC0-8E35-4861-8CC1-0D326ED6A110}" dt="2025-12-28T23:06:11.523" v="558" actId="1076"/>
        <pc:sldMkLst>
          <pc:docMk/>
          <pc:sldMk cId="3022513859" sldId="274"/>
        </pc:sldMkLst>
        <pc:picChg chg="add mod">
          <ac:chgData name="John Beckius" userId="87fc740c232ab6c9" providerId="LiveId" clId="{421A7DC0-8E35-4861-8CC1-0D326ED6A110}" dt="2025-12-28T23:05:51.106" v="550" actId="1076"/>
          <ac:picMkLst>
            <pc:docMk/>
            <pc:sldMk cId="3022513859" sldId="274"/>
            <ac:picMk id="3" creationId="{C489B010-8099-9F18-0030-8FC6BB60D00B}"/>
          </ac:picMkLst>
        </pc:picChg>
        <pc:picChg chg="add mod">
          <ac:chgData name="John Beckius" userId="87fc740c232ab6c9" providerId="LiveId" clId="{421A7DC0-8E35-4861-8CC1-0D326ED6A110}" dt="2025-12-28T23:06:11.523" v="558" actId="1076"/>
          <ac:picMkLst>
            <pc:docMk/>
            <pc:sldMk cId="3022513859" sldId="274"/>
            <ac:picMk id="4" creationId="{CD85A6C3-F5E9-5585-37DF-1D413DB71551}"/>
          </ac:picMkLst>
        </pc:picChg>
        <pc:picChg chg="del">
          <ac:chgData name="John Beckius" userId="87fc740c232ab6c9" providerId="LiveId" clId="{421A7DC0-8E35-4861-8CC1-0D326ED6A110}" dt="2025-12-28T23:05:58.634" v="554" actId="478"/>
          <ac:picMkLst>
            <pc:docMk/>
            <pc:sldMk cId="3022513859" sldId="274"/>
            <ac:picMk id="5" creationId="{75924655-BF64-9104-494D-E835EBECF3F0}"/>
          </ac:picMkLst>
        </pc:picChg>
        <pc:picChg chg="del">
          <ac:chgData name="John Beckius" userId="87fc740c232ab6c9" providerId="LiveId" clId="{421A7DC0-8E35-4861-8CC1-0D326ED6A110}" dt="2025-12-28T23:05:57.633" v="553" actId="478"/>
          <ac:picMkLst>
            <pc:docMk/>
            <pc:sldMk cId="3022513859" sldId="274"/>
            <ac:picMk id="6" creationId="{6B9BBB21-8A45-02FE-B42F-E33E61C2D57F}"/>
          </ac:picMkLst>
        </pc:picChg>
        <pc:picChg chg="del">
          <ac:chgData name="John Beckius" userId="87fc740c232ab6c9" providerId="LiveId" clId="{421A7DC0-8E35-4861-8CC1-0D326ED6A110}" dt="2025-12-28T23:05:56.557" v="552" actId="478"/>
          <ac:picMkLst>
            <pc:docMk/>
            <pc:sldMk cId="3022513859" sldId="274"/>
            <ac:picMk id="8" creationId="{54921C37-0BA5-A95F-65B1-7B0BE9A975A4}"/>
          </ac:picMkLst>
        </pc:picChg>
        <pc:picChg chg="del">
          <ac:chgData name="John Beckius" userId="87fc740c232ab6c9" providerId="LiveId" clId="{421A7DC0-8E35-4861-8CC1-0D326ED6A110}" dt="2025-12-28T23:05:55.779" v="551" actId="478"/>
          <ac:picMkLst>
            <pc:docMk/>
            <pc:sldMk cId="3022513859" sldId="274"/>
            <ac:picMk id="9" creationId="{1299696D-D5B4-00E7-BD50-A3DF51D358DC}"/>
          </ac:picMkLst>
        </pc:picChg>
        <pc:picChg chg="add mod">
          <ac:chgData name="John Beckius" userId="87fc740c232ab6c9" providerId="LiveId" clId="{421A7DC0-8E35-4861-8CC1-0D326ED6A110}" dt="2025-12-28T23:06:06.593" v="556" actId="1076"/>
          <ac:picMkLst>
            <pc:docMk/>
            <pc:sldMk cId="3022513859" sldId="274"/>
            <ac:picMk id="10" creationId="{780CCF7B-8A72-07F4-FA2C-4E27DEE8D5FB}"/>
          </ac:picMkLst>
        </pc:picChg>
        <pc:picChg chg="add mod">
          <ac:chgData name="John Beckius" userId="87fc740c232ab6c9" providerId="LiveId" clId="{421A7DC0-8E35-4861-8CC1-0D326ED6A110}" dt="2025-12-28T23:06:08.808" v="557" actId="1076"/>
          <ac:picMkLst>
            <pc:docMk/>
            <pc:sldMk cId="3022513859" sldId="274"/>
            <ac:picMk id="11" creationId="{553BA055-DFF0-7813-1BA4-0C84D93FC673}"/>
          </ac:picMkLst>
        </pc:picChg>
      </pc:sldChg>
      <pc:sldChg chg="addSp delSp modSp mod addAnim delAnim modAnim">
        <pc:chgData name="John Beckius" userId="87fc740c232ab6c9" providerId="LiveId" clId="{421A7DC0-8E35-4861-8CC1-0D326ED6A110}" dt="2025-12-28T21:40:22.329" v="92" actId="1076"/>
        <pc:sldMkLst>
          <pc:docMk/>
          <pc:sldMk cId="1271890725" sldId="275"/>
        </pc:sldMkLst>
        <pc:picChg chg="add mod modCrop">
          <ac:chgData name="John Beckius" userId="87fc740c232ab6c9" providerId="LiveId" clId="{421A7DC0-8E35-4861-8CC1-0D326ED6A110}" dt="2025-12-28T21:30:02.443" v="59" actId="962"/>
          <ac:picMkLst>
            <pc:docMk/>
            <pc:sldMk cId="1271890725" sldId="275"/>
            <ac:picMk id="4" creationId="{A03ED251-32AE-2F8D-3BCA-BAF1BBB030B9}"/>
          </ac:picMkLst>
        </pc:picChg>
        <pc:picChg chg="del">
          <ac:chgData name="John Beckius" userId="87fc740c232ab6c9" providerId="LiveId" clId="{421A7DC0-8E35-4861-8CC1-0D326ED6A110}" dt="2025-12-28T21:31:36.878" v="68" actId="478"/>
          <ac:picMkLst>
            <pc:docMk/>
            <pc:sldMk cId="1271890725" sldId="275"/>
            <ac:picMk id="5" creationId="{4B08E47E-531A-A5BC-BAA6-8F433B6AE6CF}"/>
          </ac:picMkLst>
        </pc:picChg>
        <pc:picChg chg="del">
          <ac:chgData name="John Beckius" userId="87fc740c232ab6c9" providerId="LiveId" clId="{421A7DC0-8E35-4861-8CC1-0D326ED6A110}" dt="2025-12-28T21:33:09.739" v="87" actId="478"/>
          <ac:picMkLst>
            <pc:docMk/>
            <pc:sldMk cId="1271890725" sldId="275"/>
            <ac:picMk id="6" creationId="{22919DE2-2181-E056-D364-6C52DF429EEE}"/>
          </ac:picMkLst>
        </pc:picChg>
        <pc:picChg chg="del">
          <ac:chgData name="John Beckius" userId="87fc740c232ab6c9" providerId="LiveId" clId="{421A7DC0-8E35-4861-8CC1-0D326ED6A110}" dt="2025-12-28T21:33:07.730" v="86" actId="478"/>
          <ac:picMkLst>
            <pc:docMk/>
            <pc:sldMk cId="1271890725" sldId="275"/>
            <ac:picMk id="8" creationId="{93B20059-AB45-19C0-5E28-04285EEBA49B}"/>
          </ac:picMkLst>
        </pc:picChg>
        <pc:picChg chg="del">
          <ac:chgData name="John Beckius" userId="87fc740c232ab6c9" providerId="LiveId" clId="{421A7DC0-8E35-4861-8CC1-0D326ED6A110}" dt="2025-12-28T21:33:11.595" v="88" actId="478"/>
          <ac:picMkLst>
            <pc:docMk/>
            <pc:sldMk cId="1271890725" sldId="275"/>
            <ac:picMk id="9" creationId="{5CC81BE1-7591-CEFE-E536-09C554093CEF}"/>
          </ac:picMkLst>
        </pc:picChg>
        <pc:picChg chg="add del mod">
          <ac:chgData name="John Beckius" userId="87fc740c232ab6c9" providerId="LiveId" clId="{421A7DC0-8E35-4861-8CC1-0D326ED6A110}" dt="2025-12-28T21:24:57.223" v="22" actId="478"/>
          <ac:picMkLst>
            <pc:docMk/>
            <pc:sldMk cId="1271890725" sldId="275"/>
            <ac:picMk id="15" creationId="{9857D80D-7435-DAA8-E516-E1AC1F440D93}"/>
          </ac:picMkLst>
        </pc:picChg>
        <pc:picChg chg="add del">
          <ac:chgData name="John Beckius" userId="87fc740c232ab6c9" providerId="LiveId" clId="{421A7DC0-8E35-4861-8CC1-0D326ED6A110}" dt="2025-12-28T21:32:52.194" v="83" actId="478"/>
          <ac:picMkLst>
            <pc:docMk/>
            <pc:sldMk cId="1271890725" sldId="275"/>
            <ac:picMk id="16" creationId="{0773B58A-61ED-E102-E86A-401FD3371FB6}"/>
          </ac:picMkLst>
        </pc:picChg>
        <pc:picChg chg="add mod modCrop">
          <ac:chgData name="John Beckius" userId="87fc740c232ab6c9" providerId="LiveId" clId="{421A7DC0-8E35-4861-8CC1-0D326ED6A110}" dt="2025-12-28T21:30:47.950" v="64" actId="1076"/>
          <ac:picMkLst>
            <pc:docMk/>
            <pc:sldMk cId="1271890725" sldId="275"/>
            <ac:picMk id="19" creationId="{2C65A290-FA62-B1A0-20CF-951B7708261B}"/>
          </ac:picMkLst>
        </pc:picChg>
        <pc:picChg chg="add mod modCrop">
          <ac:chgData name="John Beckius" userId="87fc740c232ab6c9" providerId="LiveId" clId="{421A7DC0-8E35-4861-8CC1-0D326ED6A110}" dt="2025-12-28T21:40:22.329" v="92" actId="1076"/>
          <ac:picMkLst>
            <pc:docMk/>
            <pc:sldMk cId="1271890725" sldId="275"/>
            <ac:picMk id="21" creationId="{35E3D071-8560-8166-39B5-A99231678AD1}"/>
          </ac:picMkLst>
        </pc:picChg>
        <pc:picChg chg="add mod modCrop">
          <ac:chgData name="John Beckius" userId="87fc740c232ab6c9" providerId="LiveId" clId="{421A7DC0-8E35-4861-8CC1-0D326ED6A110}" dt="2025-12-28T21:40:15.932" v="91" actId="1076"/>
          <ac:picMkLst>
            <pc:docMk/>
            <pc:sldMk cId="1271890725" sldId="275"/>
            <ac:picMk id="23" creationId="{58156FB9-76F2-73FA-B7E7-8185E030F0BB}"/>
          </ac:picMkLst>
        </pc:picChg>
        <pc:picChg chg="add mod">
          <ac:chgData name="John Beckius" userId="87fc740c232ab6c9" providerId="LiveId" clId="{421A7DC0-8E35-4861-8CC1-0D326ED6A110}" dt="2025-12-28T21:32:58.458" v="85" actId="1076"/>
          <ac:picMkLst>
            <pc:docMk/>
            <pc:sldMk cId="1271890725" sldId="275"/>
            <ac:picMk id="28" creationId="{9D97F6EE-9BA8-D936-BBA8-A4F37DC2E1D7}"/>
          </ac:picMkLst>
        </pc:picChg>
      </pc:sldChg>
      <pc:sldChg chg="addSp delSp modSp mod delAnim modAnim">
        <pc:chgData name="John Beckius" userId="87fc740c232ab6c9" providerId="LiveId" clId="{421A7DC0-8E35-4861-8CC1-0D326ED6A110}" dt="2025-12-28T21:46:52.162" v="129" actId="1076"/>
        <pc:sldMkLst>
          <pc:docMk/>
          <pc:sldMk cId="213186735" sldId="276"/>
        </pc:sldMkLst>
        <pc:picChg chg="add mod">
          <ac:chgData name="John Beckius" userId="87fc740c232ab6c9" providerId="LiveId" clId="{421A7DC0-8E35-4861-8CC1-0D326ED6A110}" dt="2025-12-28T21:43:14.484" v="102" actId="1076"/>
          <ac:picMkLst>
            <pc:docMk/>
            <pc:sldMk cId="213186735" sldId="276"/>
            <ac:picMk id="4" creationId="{18AA1045-CA5D-2E16-1EA8-12270F990E9C}"/>
          </ac:picMkLst>
        </pc:picChg>
        <pc:picChg chg="add mod">
          <ac:chgData name="John Beckius" userId="87fc740c232ab6c9" providerId="LiveId" clId="{421A7DC0-8E35-4861-8CC1-0D326ED6A110}" dt="2025-12-28T21:43:14.484" v="102" actId="1076"/>
          <ac:picMkLst>
            <pc:docMk/>
            <pc:sldMk cId="213186735" sldId="276"/>
            <ac:picMk id="5" creationId="{9FC8175E-7046-605D-AB74-FFE8727A61AD}"/>
          </ac:picMkLst>
        </pc:picChg>
        <pc:picChg chg="add mod">
          <ac:chgData name="John Beckius" userId="87fc740c232ab6c9" providerId="LiveId" clId="{421A7DC0-8E35-4861-8CC1-0D326ED6A110}" dt="2025-12-28T21:46:52.162" v="129" actId="1076"/>
          <ac:picMkLst>
            <pc:docMk/>
            <pc:sldMk cId="213186735" sldId="276"/>
            <ac:picMk id="6" creationId="{F794D2E6-8EA9-5BDD-57DE-DC419FBA7F71}"/>
          </ac:picMkLst>
        </pc:picChg>
        <pc:picChg chg="del">
          <ac:chgData name="John Beckius" userId="87fc740c232ab6c9" providerId="LiveId" clId="{421A7DC0-8E35-4861-8CC1-0D326ED6A110}" dt="2025-12-28T21:43:56.762" v="107" actId="478"/>
          <ac:picMkLst>
            <pc:docMk/>
            <pc:sldMk cId="213186735" sldId="276"/>
            <ac:picMk id="8" creationId="{C4220910-54A3-10DE-8883-2C0AD8ADCEEA}"/>
          </ac:picMkLst>
        </pc:picChg>
        <pc:picChg chg="del">
          <ac:chgData name="John Beckius" userId="87fc740c232ab6c9" providerId="LiveId" clId="{421A7DC0-8E35-4861-8CC1-0D326ED6A110}" dt="2025-12-28T21:43:59.528" v="108" actId="478"/>
          <ac:picMkLst>
            <pc:docMk/>
            <pc:sldMk cId="213186735" sldId="276"/>
            <ac:picMk id="9" creationId="{F1333092-686F-D5D1-290F-4DC5DA94BE58}"/>
          </ac:picMkLst>
        </pc:picChg>
        <pc:picChg chg="add mod">
          <ac:chgData name="John Beckius" userId="87fc740c232ab6c9" providerId="LiveId" clId="{421A7DC0-8E35-4861-8CC1-0D326ED6A110}" dt="2025-12-28T21:46:45.350" v="128" actId="1076"/>
          <ac:picMkLst>
            <pc:docMk/>
            <pc:sldMk cId="213186735" sldId="276"/>
            <ac:picMk id="15" creationId="{8A0102F5-0E54-7903-F33B-22E068C02EAA}"/>
          </ac:picMkLst>
        </pc:picChg>
        <pc:picChg chg="del">
          <ac:chgData name="John Beckius" userId="87fc740c232ab6c9" providerId="LiveId" clId="{421A7DC0-8E35-4861-8CC1-0D326ED6A110}" dt="2025-12-28T21:44:00.303" v="109" actId="478"/>
          <ac:picMkLst>
            <pc:docMk/>
            <pc:sldMk cId="213186735" sldId="276"/>
            <ac:picMk id="16" creationId="{64AA79C6-4E0B-7187-5C92-3311AA940CDC}"/>
          </ac:picMkLst>
        </pc:picChg>
        <pc:picChg chg="del">
          <ac:chgData name="John Beckius" userId="87fc740c232ab6c9" providerId="LiveId" clId="{421A7DC0-8E35-4861-8CC1-0D326ED6A110}" dt="2025-12-28T21:44:02.820" v="110" actId="478"/>
          <ac:picMkLst>
            <pc:docMk/>
            <pc:sldMk cId="213186735" sldId="276"/>
            <ac:picMk id="17" creationId="{C8CB449F-AF73-270E-05EB-BBF7F95B4836}"/>
          </ac:picMkLst>
        </pc:picChg>
        <pc:picChg chg="add del mod">
          <ac:chgData name="John Beckius" userId="87fc740c232ab6c9" providerId="LiveId" clId="{421A7DC0-8E35-4861-8CC1-0D326ED6A110}" dt="2025-12-28T21:45:50.952" v="125" actId="478"/>
          <ac:picMkLst>
            <pc:docMk/>
            <pc:sldMk cId="213186735" sldId="276"/>
            <ac:picMk id="21" creationId="{2D587EB0-A115-3192-D1D9-AFFDABFBBCF3}"/>
          </ac:picMkLst>
        </pc:picChg>
        <pc:picChg chg="add mod">
          <ac:chgData name="John Beckius" userId="87fc740c232ab6c9" providerId="LiveId" clId="{421A7DC0-8E35-4861-8CC1-0D326ED6A110}" dt="2025-12-28T21:45:53.108" v="126" actId="1076"/>
          <ac:picMkLst>
            <pc:docMk/>
            <pc:sldMk cId="213186735" sldId="276"/>
            <ac:picMk id="22" creationId="{E8629EF2-1946-6C32-E4CB-B537528D749B}"/>
          </ac:picMkLst>
        </pc:picChg>
        <pc:picChg chg="del">
          <ac:chgData name="John Beckius" userId="87fc740c232ab6c9" providerId="LiveId" clId="{421A7DC0-8E35-4861-8CC1-0D326ED6A110}" dt="2025-12-28T21:44:56.231" v="118" actId="478"/>
          <ac:picMkLst>
            <pc:docMk/>
            <pc:sldMk cId="213186735" sldId="276"/>
            <ac:picMk id="29" creationId="{7ADF1C59-5086-6F3B-8E2A-C2764B96E549}"/>
          </ac:picMkLst>
        </pc:picChg>
      </pc:sldChg>
      <pc:sldChg chg="addSp delSp modSp mod delAnim modAnim">
        <pc:chgData name="John Beckius" userId="87fc740c232ab6c9" providerId="LiveId" clId="{421A7DC0-8E35-4861-8CC1-0D326ED6A110}" dt="2025-12-28T22:43:36.418" v="388" actId="166"/>
        <pc:sldMkLst>
          <pc:docMk/>
          <pc:sldMk cId="2106306990" sldId="335"/>
        </pc:sldMkLst>
        <pc:spChg chg="ord">
          <ac:chgData name="John Beckius" userId="87fc740c232ab6c9" providerId="LiveId" clId="{421A7DC0-8E35-4861-8CC1-0D326ED6A110}" dt="2025-12-28T22:43:27.022" v="385" actId="166"/>
          <ac:spMkLst>
            <pc:docMk/>
            <pc:sldMk cId="2106306990" sldId="335"/>
            <ac:spMk id="4" creationId="{3C23F618-D74C-D8F3-9950-570D6EC55E87}"/>
          </ac:spMkLst>
        </pc:spChg>
        <pc:spChg chg="ord">
          <ac:chgData name="John Beckius" userId="87fc740c232ab6c9" providerId="LiveId" clId="{421A7DC0-8E35-4861-8CC1-0D326ED6A110}" dt="2025-12-28T22:43:31.512" v="386" actId="166"/>
          <ac:spMkLst>
            <pc:docMk/>
            <pc:sldMk cId="2106306990" sldId="335"/>
            <ac:spMk id="6" creationId="{85EA90CF-BE80-E2C6-9CB6-3D0D1C244003}"/>
          </ac:spMkLst>
        </pc:spChg>
        <pc:spChg chg="ord">
          <ac:chgData name="John Beckius" userId="87fc740c232ab6c9" providerId="LiveId" clId="{421A7DC0-8E35-4861-8CC1-0D326ED6A110}" dt="2025-12-28T22:43:34.131" v="387" actId="166"/>
          <ac:spMkLst>
            <pc:docMk/>
            <pc:sldMk cId="2106306990" sldId="335"/>
            <ac:spMk id="7" creationId="{6B8BFF11-5A75-618A-7C4D-F45F8CC5DB8D}"/>
          </ac:spMkLst>
        </pc:spChg>
        <pc:spChg chg="ord">
          <ac:chgData name="John Beckius" userId="87fc740c232ab6c9" providerId="LiveId" clId="{421A7DC0-8E35-4861-8CC1-0D326ED6A110}" dt="2025-12-28T22:43:36.418" v="388" actId="166"/>
          <ac:spMkLst>
            <pc:docMk/>
            <pc:sldMk cId="2106306990" sldId="335"/>
            <ac:spMk id="10" creationId="{265D7907-D8F3-1400-F5EC-6274F4CB4C53}"/>
          </ac:spMkLst>
        </pc:spChg>
        <pc:picChg chg="del">
          <ac:chgData name="John Beckius" userId="87fc740c232ab6c9" providerId="LiveId" clId="{421A7DC0-8E35-4861-8CC1-0D326ED6A110}" dt="2025-12-28T22:41:12.814" v="367" actId="478"/>
          <ac:picMkLst>
            <pc:docMk/>
            <pc:sldMk cId="2106306990" sldId="335"/>
            <ac:picMk id="5" creationId="{9CCD2470-35D8-B24B-44D9-0842303948A0}"/>
          </ac:picMkLst>
        </pc:picChg>
        <pc:picChg chg="del">
          <ac:chgData name="John Beckius" userId="87fc740c232ab6c9" providerId="LiveId" clId="{421A7DC0-8E35-4861-8CC1-0D326ED6A110}" dt="2025-12-28T22:41:11.455" v="366" actId="478"/>
          <ac:picMkLst>
            <pc:docMk/>
            <pc:sldMk cId="2106306990" sldId="335"/>
            <ac:picMk id="8" creationId="{07A9F046-259A-366E-A2E5-8ADB2C03999C}"/>
          </ac:picMkLst>
        </pc:picChg>
        <pc:picChg chg="del">
          <ac:chgData name="John Beckius" userId="87fc740c232ab6c9" providerId="LiveId" clId="{421A7DC0-8E35-4861-8CC1-0D326ED6A110}" dt="2025-12-28T22:41:10.755" v="365" actId="478"/>
          <ac:picMkLst>
            <pc:docMk/>
            <pc:sldMk cId="2106306990" sldId="335"/>
            <ac:picMk id="9" creationId="{1153D9D8-E3EF-901D-05F3-943EB2B67059}"/>
          </ac:picMkLst>
        </pc:picChg>
        <pc:picChg chg="add mod">
          <ac:chgData name="John Beckius" userId="87fc740c232ab6c9" providerId="LiveId" clId="{421A7DC0-8E35-4861-8CC1-0D326ED6A110}" dt="2025-12-28T22:40:36.213" v="361" actId="1076"/>
          <ac:picMkLst>
            <pc:docMk/>
            <pc:sldMk cId="2106306990" sldId="335"/>
            <ac:picMk id="15" creationId="{B6A986EF-AAFC-BDA0-178E-3A573D8125B3}"/>
          </ac:picMkLst>
        </pc:picChg>
        <pc:picChg chg="del">
          <ac:chgData name="John Beckius" userId="87fc740c232ab6c9" providerId="LiveId" clId="{421A7DC0-8E35-4861-8CC1-0D326ED6A110}" dt="2025-12-28T22:41:09.707" v="364" actId="478"/>
          <ac:picMkLst>
            <pc:docMk/>
            <pc:sldMk cId="2106306990" sldId="335"/>
            <ac:picMk id="17" creationId="{D2C12911-9D6C-43FD-755F-10F8E5BD3864}"/>
          </ac:picMkLst>
        </pc:picChg>
        <pc:picChg chg="add mod">
          <ac:chgData name="John Beckius" userId="87fc740c232ab6c9" providerId="LiveId" clId="{421A7DC0-8E35-4861-8CC1-0D326ED6A110}" dt="2025-12-28T22:41:01.614" v="363" actId="1076"/>
          <ac:picMkLst>
            <pc:docMk/>
            <pc:sldMk cId="2106306990" sldId="335"/>
            <ac:picMk id="19" creationId="{73BF7C95-F3C1-17C0-3F13-52AFBDB9130B}"/>
          </ac:picMkLst>
        </pc:picChg>
        <pc:picChg chg="add mod">
          <ac:chgData name="John Beckius" userId="87fc740c232ab6c9" providerId="LiveId" clId="{421A7DC0-8E35-4861-8CC1-0D326ED6A110}" dt="2025-12-28T22:40:56.124" v="362" actId="1076"/>
          <ac:picMkLst>
            <pc:docMk/>
            <pc:sldMk cId="2106306990" sldId="335"/>
            <ac:picMk id="20" creationId="{9AD1765F-95AE-1A58-D3B5-7A2953C2C309}"/>
          </ac:picMkLst>
        </pc:picChg>
        <pc:picChg chg="add mod">
          <ac:chgData name="John Beckius" userId="87fc740c232ab6c9" providerId="LiveId" clId="{421A7DC0-8E35-4861-8CC1-0D326ED6A110}" dt="2025-12-28T22:40:36.213" v="361" actId="1076"/>
          <ac:picMkLst>
            <pc:docMk/>
            <pc:sldMk cId="2106306990" sldId="335"/>
            <ac:picMk id="21" creationId="{01533F6F-E361-D7A5-67C4-B220EEB99171}"/>
          </ac:picMkLst>
        </pc:picChg>
        <pc:picChg chg="add mod">
          <ac:chgData name="John Beckius" userId="87fc740c232ab6c9" providerId="LiveId" clId="{421A7DC0-8E35-4861-8CC1-0D326ED6A110}" dt="2025-12-28T22:42:14.136" v="378" actId="1076"/>
          <ac:picMkLst>
            <pc:docMk/>
            <pc:sldMk cId="2106306990" sldId="335"/>
            <ac:picMk id="22" creationId="{22E18CB4-B9AE-CEAF-85CD-85C4F4F19DDB}"/>
          </ac:picMkLst>
        </pc:picChg>
        <pc:picChg chg="add mod">
          <ac:chgData name="John Beckius" userId="87fc740c232ab6c9" providerId="LiveId" clId="{421A7DC0-8E35-4861-8CC1-0D326ED6A110}" dt="2025-12-28T22:42:17.008" v="379" actId="1076"/>
          <ac:picMkLst>
            <pc:docMk/>
            <pc:sldMk cId="2106306990" sldId="335"/>
            <ac:picMk id="23" creationId="{EC986DD9-2041-9BBF-7955-E2CB21FCA9CF}"/>
          </ac:picMkLst>
        </pc:picChg>
        <pc:picChg chg="del">
          <ac:chgData name="John Beckius" userId="87fc740c232ab6c9" providerId="LiveId" clId="{421A7DC0-8E35-4861-8CC1-0D326ED6A110}" dt="2025-12-28T22:42:10" v="376" actId="478"/>
          <ac:picMkLst>
            <pc:docMk/>
            <pc:sldMk cId="2106306990" sldId="335"/>
            <ac:picMk id="28" creationId="{AC1CE8A6-8FE0-F7B0-DDD8-E97B0D3A8CD9}"/>
          </ac:picMkLst>
        </pc:picChg>
        <pc:picChg chg="del">
          <ac:chgData name="John Beckius" userId="87fc740c232ab6c9" providerId="LiveId" clId="{421A7DC0-8E35-4861-8CC1-0D326ED6A110}" dt="2025-12-28T22:42:10.939" v="377" actId="478"/>
          <ac:picMkLst>
            <pc:docMk/>
            <pc:sldMk cId="2106306990" sldId="335"/>
            <ac:picMk id="30" creationId="{832105D7-95A4-D30F-2FE0-7963A9D23B34}"/>
          </ac:picMkLst>
        </pc:picChg>
      </pc:sldChg>
      <pc:sldChg chg="addSp delSp modSp mod delAnim modAnim">
        <pc:chgData name="John Beckius" userId="87fc740c232ab6c9" providerId="LiveId" clId="{421A7DC0-8E35-4861-8CC1-0D326ED6A110}" dt="2025-12-28T22:15:58.058" v="240" actId="166"/>
        <pc:sldMkLst>
          <pc:docMk/>
          <pc:sldMk cId="2439125967" sldId="336"/>
        </pc:sldMkLst>
        <pc:spChg chg="ord">
          <ac:chgData name="John Beckius" userId="87fc740c232ab6c9" providerId="LiveId" clId="{421A7DC0-8E35-4861-8CC1-0D326ED6A110}" dt="2025-12-28T22:15:58.058" v="240" actId="166"/>
          <ac:spMkLst>
            <pc:docMk/>
            <pc:sldMk cId="2439125967" sldId="336"/>
            <ac:spMk id="10" creationId="{3D31B42A-CD5E-C6DC-88CF-92CC168BE0DE}"/>
          </ac:spMkLst>
        </pc:spChg>
        <pc:spChg chg="ord">
          <ac:chgData name="John Beckius" userId="87fc740c232ab6c9" providerId="LiveId" clId="{421A7DC0-8E35-4861-8CC1-0D326ED6A110}" dt="2025-12-28T22:15:54.988" v="239" actId="166"/>
          <ac:spMkLst>
            <pc:docMk/>
            <pc:sldMk cId="2439125967" sldId="336"/>
            <ac:spMk id="11" creationId="{AAB40F83-AD6D-D645-C1A1-FD5495174309}"/>
          </ac:spMkLst>
        </pc:spChg>
        <pc:spChg chg="ord">
          <ac:chgData name="John Beckius" userId="87fc740c232ab6c9" providerId="LiveId" clId="{421A7DC0-8E35-4861-8CC1-0D326ED6A110}" dt="2025-12-28T22:15:49.847" v="238" actId="166"/>
          <ac:spMkLst>
            <pc:docMk/>
            <pc:sldMk cId="2439125967" sldId="336"/>
            <ac:spMk id="12" creationId="{7F566558-D4B4-7CDA-7846-47F3DAC1DCAA}"/>
          </ac:spMkLst>
        </pc:spChg>
        <pc:spChg chg="ord">
          <ac:chgData name="John Beckius" userId="87fc740c232ab6c9" providerId="LiveId" clId="{421A7DC0-8E35-4861-8CC1-0D326ED6A110}" dt="2025-12-28T22:15:46.891" v="237" actId="166"/>
          <ac:spMkLst>
            <pc:docMk/>
            <pc:sldMk cId="2439125967" sldId="336"/>
            <ac:spMk id="20" creationId="{0DE02867-B31F-060A-EADA-E973E25B0937}"/>
          </ac:spMkLst>
        </pc:spChg>
        <pc:picChg chg="add mod">
          <ac:chgData name="John Beckius" userId="87fc740c232ab6c9" providerId="LiveId" clId="{421A7DC0-8E35-4861-8CC1-0D326ED6A110}" dt="2025-12-28T22:13:08.213" v="214" actId="1076"/>
          <ac:picMkLst>
            <pc:docMk/>
            <pc:sldMk cId="2439125967" sldId="336"/>
            <ac:picMk id="4" creationId="{32D4EC38-57C5-960E-3628-ED3A9BEE87BA}"/>
          </ac:picMkLst>
        </pc:picChg>
        <pc:picChg chg="del">
          <ac:chgData name="John Beckius" userId="87fc740c232ab6c9" providerId="LiveId" clId="{421A7DC0-8E35-4861-8CC1-0D326ED6A110}" dt="2025-12-28T22:13:22.589" v="218" actId="478"/>
          <ac:picMkLst>
            <pc:docMk/>
            <pc:sldMk cId="2439125967" sldId="336"/>
            <ac:picMk id="5" creationId="{4B08E47E-531A-A5BC-BAA6-8F433B6AE6CF}"/>
          </ac:picMkLst>
        </pc:picChg>
        <pc:picChg chg="del">
          <ac:chgData name="John Beckius" userId="87fc740c232ab6c9" providerId="LiveId" clId="{421A7DC0-8E35-4861-8CC1-0D326ED6A110}" dt="2025-12-28T22:13:20.586" v="216" actId="478"/>
          <ac:picMkLst>
            <pc:docMk/>
            <pc:sldMk cId="2439125967" sldId="336"/>
            <ac:picMk id="6" creationId="{22919DE2-2181-E056-D364-6C52DF429EEE}"/>
          </ac:picMkLst>
        </pc:picChg>
        <pc:picChg chg="add mod">
          <ac:chgData name="John Beckius" userId="87fc740c232ab6c9" providerId="LiveId" clId="{421A7DC0-8E35-4861-8CC1-0D326ED6A110}" dt="2025-12-28T22:14:06.772" v="229" actId="1076"/>
          <ac:picMkLst>
            <pc:docMk/>
            <pc:sldMk cId="2439125967" sldId="336"/>
            <ac:picMk id="7" creationId="{2DAB83A4-91C3-4C8B-D680-B8E6426263E6}"/>
          </ac:picMkLst>
        </pc:picChg>
        <pc:picChg chg="del">
          <ac:chgData name="John Beckius" userId="87fc740c232ab6c9" providerId="LiveId" clId="{421A7DC0-8E35-4861-8CC1-0D326ED6A110}" dt="2025-12-28T22:13:19.930" v="215" actId="478"/>
          <ac:picMkLst>
            <pc:docMk/>
            <pc:sldMk cId="2439125967" sldId="336"/>
            <ac:picMk id="8" creationId="{93B20059-AB45-19C0-5E28-04285EEBA49B}"/>
          </ac:picMkLst>
        </pc:picChg>
        <pc:picChg chg="del">
          <ac:chgData name="John Beckius" userId="87fc740c232ab6c9" providerId="LiveId" clId="{421A7DC0-8E35-4861-8CC1-0D326ED6A110}" dt="2025-12-28T22:13:21.446" v="217" actId="478"/>
          <ac:picMkLst>
            <pc:docMk/>
            <pc:sldMk cId="2439125967" sldId="336"/>
            <ac:picMk id="9" creationId="{5CC81BE1-7591-CEFE-E536-09C554093CEF}"/>
          </ac:picMkLst>
        </pc:picChg>
        <pc:picChg chg="del">
          <ac:chgData name="John Beckius" userId="87fc740c232ab6c9" providerId="LiveId" clId="{421A7DC0-8E35-4861-8CC1-0D326ED6A110}" dt="2025-12-28T22:13:51.374" v="226" actId="478"/>
          <ac:picMkLst>
            <pc:docMk/>
            <pc:sldMk cId="2439125967" sldId="336"/>
            <ac:picMk id="16" creationId="{0773B58A-61ED-E102-E86A-401FD3371FB6}"/>
          </ac:picMkLst>
        </pc:picChg>
        <pc:picChg chg="add mod">
          <ac:chgData name="John Beckius" userId="87fc740c232ab6c9" providerId="LiveId" clId="{421A7DC0-8E35-4861-8CC1-0D326ED6A110}" dt="2025-12-28T22:14:24.236" v="231" actId="1076"/>
          <ac:picMkLst>
            <pc:docMk/>
            <pc:sldMk cId="2439125967" sldId="336"/>
            <ac:picMk id="19" creationId="{C77A66B8-1A11-ABD6-D269-04021BD7B584}"/>
          </ac:picMkLst>
        </pc:picChg>
        <pc:picChg chg="add mod">
          <ac:chgData name="John Beckius" userId="87fc740c232ab6c9" providerId="LiveId" clId="{421A7DC0-8E35-4861-8CC1-0D326ED6A110}" dt="2025-12-28T22:14:16.766" v="230" actId="1076"/>
          <ac:picMkLst>
            <pc:docMk/>
            <pc:sldMk cId="2439125967" sldId="336"/>
            <ac:picMk id="21" creationId="{4B3FDC27-8F29-AD11-90FA-76DCA69C1A14}"/>
          </ac:picMkLst>
        </pc:picChg>
        <pc:picChg chg="add mod">
          <ac:chgData name="John Beckius" userId="87fc740c232ab6c9" providerId="LiveId" clId="{421A7DC0-8E35-4861-8CC1-0D326ED6A110}" dt="2025-12-28T22:13:54.561" v="227" actId="1076"/>
          <ac:picMkLst>
            <pc:docMk/>
            <pc:sldMk cId="2439125967" sldId="336"/>
            <ac:picMk id="22" creationId="{E420CF13-3167-DF7C-D7E9-CE4D24EB4993}"/>
          </ac:picMkLst>
        </pc:picChg>
      </pc:sldChg>
      <pc:sldChg chg="addSp delSp modSp new del mod modAnim">
        <pc:chgData name="John Beckius" userId="87fc740c232ab6c9" providerId="LiveId" clId="{421A7DC0-8E35-4861-8CC1-0D326ED6A110}" dt="2025-12-28T23:06:55.320" v="559" actId="47"/>
        <pc:sldMkLst>
          <pc:docMk/>
          <pc:sldMk cId="2520943188" sldId="338"/>
        </pc:sldMkLst>
        <pc:spChg chg="del">
          <ac:chgData name="John Beckius" userId="87fc740c232ab6c9" providerId="LiveId" clId="{421A7DC0-8E35-4861-8CC1-0D326ED6A110}" dt="2025-12-28T21:41:11.402" v="94" actId="478"/>
          <ac:spMkLst>
            <pc:docMk/>
            <pc:sldMk cId="2520943188" sldId="338"/>
            <ac:spMk id="2" creationId="{B13AE309-D752-5769-0A54-6A426D8760C1}"/>
          </ac:spMkLst>
        </pc:spChg>
        <pc:picChg chg="add mod">
          <ac:chgData name="John Beckius" userId="87fc740c232ab6c9" providerId="LiveId" clId="{421A7DC0-8E35-4861-8CC1-0D326ED6A110}" dt="2025-12-28T21:41:14.488" v="96" actId="1076"/>
          <ac:picMkLst>
            <pc:docMk/>
            <pc:sldMk cId="2520943188" sldId="338"/>
            <ac:picMk id="3" creationId="{0576FE0E-E870-71CA-EDDD-529D03E30844}"/>
          </ac:picMkLst>
        </pc:picChg>
        <pc:picChg chg="add mod">
          <ac:chgData name="John Beckius" userId="87fc740c232ab6c9" providerId="LiveId" clId="{421A7DC0-8E35-4861-8CC1-0D326ED6A110}" dt="2025-12-28T21:41:14.488" v="96" actId="1076"/>
          <ac:picMkLst>
            <pc:docMk/>
            <pc:sldMk cId="2520943188" sldId="338"/>
            <ac:picMk id="4" creationId="{9F3F59BD-64AE-D97A-9D74-C7F5EF2BF523}"/>
          </ac:picMkLst>
        </pc:picChg>
        <pc:picChg chg="add mod">
          <ac:chgData name="John Beckius" userId="87fc740c232ab6c9" providerId="LiveId" clId="{421A7DC0-8E35-4861-8CC1-0D326ED6A110}" dt="2025-12-28T21:41:14.488" v="96" actId="1076"/>
          <ac:picMkLst>
            <pc:docMk/>
            <pc:sldMk cId="2520943188" sldId="338"/>
            <ac:picMk id="5" creationId="{219E9398-9064-29D7-8E61-B42F4EEE5A71}"/>
          </ac:picMkLst>
        </pc:picChg>
        <pc:picChg chg="add mod">
          <ac:chgData name="John Beckius" userId="87fc740c232ab6c9" providerId="LiveId" clId="{421A7DC0-8E35-4861-8CC1-0D326ED6A110}" dt="2025-12-28T21:41:14.488" v="96" actId="1076"/>
          <ac:picMkLst>
            <pc:docMk/>
            <pc:sldMk cId="2520943188" sldId="338"/>
            <ac:picMk id="6" creationId="{493E16E6-D32D-0F4A-8162-907E9FF384C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E39413-C310-4D23-837D-5E52B150A0BF}" type="datetimeFigureOut">
              <a:rPr lang="en-US" smtClean="0"/>
              <a:t>12/28/2025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709A3-F938-4489-B766-63C99A47F687}" type="slidenum">
              <a:rPr lang="en-US" smtClean="0"/>
              <a:t>‹#›</a:t>
            </a:fld>
            <a:endParaRPr lang="en-US"/>
          </a:p>
        </p:txBody>
      </p:sp>
    </p:spTree>
    <p:extLst>
      <p:ext uri="{BB962C8B-B14F-4D97-AF65-F5344CB8AC3E}">
        <p14:creationId xmlns:p14="http://schemas.microsoft.com/office/powerpoint/2010/main" val="926057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2</a:t>
            </a:fld>
            <a:endParaRPr lang="en-US"/>
          </a:p>
        </p:txBody>
      </p:sp>
    </p:spTree>
    <p:extLst>
      <p:ext uri="{BB962C8B-B14F-4D97-AF65-F5344CB8AC3E}">
        <p14:creationId xmlns:p14="http://schemas.microsoft.com/office/powerpoint/2010/main" val="3197931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40645-D7EB-2410-04F1-CDD4E7289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D6F7D-D87C-81D4-016E-78BB2C1720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4B35EB-A197-D76B-3CAE-AFF106B085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500136-5EC2-69C7-E86D-171AF2CC9BDA}"/>
              </a:ext>
            </a:extLst>
          </p:cNvPr>
          <p:cNvSpPr>
            <a:spLocks noGrp="1"/>
          </p:cNvSpPr>
          <p:nvPr>
            <p:ph type="sldNum" sz="quarter" idx="5"/>
          </p:nvPr>
        </p:nvSpPr>
        <p:spPr/>
        <p:txBody>
          <a:bodyPr/>
          <a:lstStyle/>
          <a:p>
            <a:fld id="{9ECFEA94-F206-48B1-835F-DC024AA0DA9C}" type="slidenum">
              <a:rPr lang="en-US" smtClean="0"/>
              <a:t>5</a:t>
            </a:fld>
            <a:endParaRPr lang="en-US"/>
          </a:p>
        </p:txBody>
      </p:sp>
    </p:spTree>
    <p:extLst>
      <p:ext uri="{BB962C8B-B14F-4D97-AF65-F5344CB8AC3E}">
        <p14:creationId xmlns:p14="http://schemas.microsoft.com/office/powerpoint/2010/main" val="1876732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37B6A-7B06-D716-B850-EB9A65E5C3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F3F2F9-04AD-2FD8-F00F-C67954D267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BABF70-5744-1888-6CDE-10B3ABC7EE9D}"/>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5" name="Footer Placeholder 4">
            <a:extLst>
              <a:ext uri="{FF2B5EF4-FFF2-40B4-BE49-F238E27FC236}">
                <a16:creationId xmlns:a16="http://schemas.microsoft.com/office/drawing/2014/main" id="{8045C0A0-8865-F174-C744-C9BFB83B90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CACA6F-158B-D914-DEB7-E817FC9053D7}"/>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2331588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1A239-50DE-3AC5-5410-DFE85CC163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854075-0A54-4FE6-4DF1-DB3C932191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D15C5A-A202-4A91-2A54-B55EED7ABE0F}"/>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5" name="Footer Placeholder 4">
            <a:extLst>
              <a:ext uri="{FF2B5EF4-FFF2-40B4-BE49-F238E27FC236}">
                <a16:creationId xmlns:a16="http://schemas.microsoft.com/office/drawing/2014/main" id="{AA551664-6BC3-41D0-723B-9490AF3E56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884313-A99C-2E57-2F77-65DFC2FC5F4B}"/>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3082840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CB0559-2195-6CE6-0EC2-8E0DC8D95E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88CDCE-9569-BA77-9AD8-0EA4E50A15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1F1238-E560-DBC7-00BA-FFA9AE723B49}"/>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5" name="Footer Placeholder 4">
            <a:extLst>
              <a:ext uri="{FF2B5EF4-FFF2-40B4-BE49-F238E27FC236}">
                <a16:creationId xmlns:a16="http://schemas.microsoft.com/office/drawing/2014/main" id="{8708AFA1-4D8B-2798-2224-26C968277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800A03-BFF1-8B59-A981-FB282AD92849}"/>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1117294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40AFF-7D6C-ABEA-479F-5C54198C33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E84C47-644A-702B-0BAF-BDC429DBA9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7233CB-DA58-B68C-CEC2-9A61AFAE33AA}"/>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5" name="Footer Placeholder 4">
            <a:extLst>
              <a:ext uri="{FF2B5EF4-FFF2-40B4-BE49-F238E27FC236}">
                <a16:creationId xmlns:a16="http://schemas.microsoft.com/office/drawing/2014/main" id="{8FB8ED64-6713-2F73-6F05-C006FEC347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FA5D98-A0FE-A739-EA15-37F57E301D28}"/>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4506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92A25-E9AB-D131-BCF1-D59E220A99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79160DB-7944-9BE7-A35A-184CFD87D9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9FC48E-642E-36DD-6CC1-280ED6343DC0}"/>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5" name="Footer Placeholder 4">
            <a:extLst>
              <a:ext uri="{FF2B5EF4-FFF2-40B4-BE49-F238E27FC236}">
                <a16:creationId xmlns:a16="http://schemas.microsoft.com/office/drawing/2014/main" id="{96690567-B63F-4A4E-B66A-E43601419B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8576BE-F9A2-F179-F969-50039ADABFD2}"/>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715188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DBEA4-7B58-7A27-B3FD-5EA92C40BA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15A036-759B-EA55-1560-4CE95D2B4D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9EF16-332C-34A6-64A6-595DF4A62F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252670-6F83-7A89-60C5-17BDA5CC7282}"/>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6" name="Footer Placeholder 5">
            <a:extLst>
              <a:ext uri="{FF2B5EF4-FFF2-40B4-BE49-F238E27FC236}">
                <a16:creationId xmlns:a16="http://schemas.microsoft.com/office/drawing/2014/main" id="{4EF0EB0D-ABE8-B3F7-C35D-36256686D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2AFF38-6A23-E79B-1CC9-315C631977A6}"/>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1248969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950F5-6F96-8E03-3C9D-A9EA91BBEE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4F1FEF-46E0-6D06-28DA-5B03079EA0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9D232C-44DD-18FB-0178-3A17056BBC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2DFD74-06F6-A3D9-6B01-865A80D393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2AD20B-DBA4-7482-F09D-12D70B05BB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36741E-ABEF-1E9F-0260-B7E23ABBB987}"/>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8" name="Footer Placeholder 7">
            <a:extLst>
              <a:ext uri="{FF2B5EF4-FFF2-40B4-BE49-F238E27FC236}">
                <a16:creationId xmlns:a16="http://schemas.microsoft.com/office/drawing/2014/main" id="{8871D317-B236-1E16-189A-2E142DEA46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3F656E-2913-E3DA-AF83-59A28AE9A954}"/>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2354632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69ECC-720E-65A5-64DF-CC57441ADD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97B737-C80A-C550-A4A0-1AB3556DB3BE}"/>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4" name="Footer Placeholder 3">
            <a:extLst>
              <a:ext uri="{FF2B5EF4-FFF2-40B4-BE49-F238E27FC236}">
                <a16:creationId xmlns:a16="http://schemas.microsoft.com/office/drawing/2014/main" id="{9BAD8EDE-C4BB-1375-0EF6-A79F52D805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768D82-A7BE-40A2-19FB-26299859E769}"/>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1082690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77F4E3-6A8E-D57F-C701-523EA7AF2CA5}"/>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3" name="Footer Placeholder 2">
            <a:extLst>
              <a:ext uri="{FF2B5EF4-FFF2-40B4-BE49-F238E27FC236}">
                <a16:creationId xmlns:a16="http://schemas.microsoft.com/office/drawing/2014/main" id="{14282FCC-50CF-8D15-0DD4-1679517E8C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F9B4A23-FA68-17FC-620F-F598D9EF5C15}"/>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798178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A1714-402E-E9C9-BDC5-C8F9A074E7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7D4839-C6AA-9498-1C86-FC18DA7B10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8B2BC2-74F7-4CA7-7452-F17AC0B6F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0045CD-3C8C-4A26-D765-D27AD0499C27}"/>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6" name="Footer Placeholder 5">
            <a:extLst>
              <a:ext uri="{FF2B5EF4-FFF2-40B4-BE49-F238E27FC236}">
                <a16:creationId xmlns:a16="http://schemas.microsoft.com/office/drawing/2014/main" id="{9CA40BF8-BB9D-A5E8-EB41-17E37AE70F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BB5868-22D7-11B5-46DE-EDC978CC2358}"/>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1912768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F0A8E-76CA-6AA9-4EC8-87ECD7FADD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C8B6F6-9126-3244-6214-06F0D2CD4E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A91BDB-1442-5907-2464-AE6876A617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809FE6-84AF-741C-9EEB-C5E8FA71FE26}"/>
              </a:ext>
            </a:extLst>
          </p:cNvPr>
          <p:cNvSpPr>
            <a:spLocks noGrp="1"/>
          </p:cNvSpPr>
          <p:nvPr>
            <p:ph type="dt" sz="half" idx="10"/>
          </p:nvPr>
        </p:nvSpPr>
        <p:spPr/>
        <p:txBody>
          <a:bodyPr/>
          <a:lstStyle/>
          <a:p>
            <a:fld id="{85DB2DA1-571D-4E4B-9CE1-BE6CCB5B0BFC}" type="datetimeFigureOut">
              <a:rPr lang="en-US" smtClean="0"/>
              <a:t>12/28/2025</a:t>
            </a:fld>
            <a:endParaRPr lang="en-US"/>
          </a:p>
        </p:txBody>
      </p:sp>
      <p:sp>
        <p:nvSpPr>
          <p:cNvPr id="6" name="Footer Placeholder 5">
            <a:extLst>
              <a:ext uri="{FF2B5EF4-FFF2-40B4-BE49-F238E27FC236}">
                <a16:creationId xmlns:a16="http://schemas.microsoft.com/office/drawing/2014/main" id="{8A34B225-1C0D-39A0-A9E5-E5D42E5E2D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B61653-6C62-AA24-CAD5-C27E35D65080}"/>
              </a:ext>
            </a:extLst>
          </p:cNvPr>
          <p:cNvSpPr>
            <a:spLocks noGrp="1"/>
          </p:cNvSpPr>
          <p:nvPr>
            <p:ph type="sldNum" sz="quarter" idx="12"/>
          </p:nvPr>
        </p:nvSpPr>
        <p:spPr/>
        <p:txBody>
          <a:bodyPr/>
          <a:lstStyle/>
          <a:p>
            <a:fld id="{45724C09-3137-4929-83A3-61C248F8F11A}" type="slidenum">
              <a:rPr lang="en-US" smtClean="0"/>
              <a:t>‹#›</a:t>
            </a:fld>
            <a:endParaRPr lang="en-US"/>
          </a:p>
        </p:txBody>
      </p:sp>
    </p:spTree>
    <p:extLst>
      <p:ext uri="{BB962C8B-B14F-4D97-AF65-F5344CB8AC3E}">
        <p14:creationId xmlns:p14="http://schemas.microsoft.com/office/powerpoint/2010/main" val="2424778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B04A88-4204-9765-8EC2-24B8C2EE78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100D9A-6BC5-480F-E1E4-6B201AFDEC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EDDB2C-E18E-C891-5087-8AEBCDCD98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B2DA1-571D-4E4B-9CE1-BE6CCB5B0BFC}" type="datetimeFigureOut">
              <a:rPr lang="en-US" smtClean="0"/>
              <a:t>12/28/2025</a:t>
            </a:fld>
            <a:endParaRPr lang="en-US"/>
          </a:p>
        </p:txBody>
      </p:sp>
      <p:sp>
        <p:nvSpPr>
          <p:cNvPr id="5" name="Footer Placeholder 4">
            <a:extLst>
              <a:ext uri="{FF2B5EF4-FFF2-40B4-BE49-F238E27FC236}">
                <a16:creationId xmlns:a16="http://schemas.microsoft.com/office/drawing/2014/main" id="{F3027537-95BC-1B2E-5D74-2BACABFDFD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94CDF4-E9FA-2E04-B361-1F5FFA1492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724C09-3137-4929-83A3-61C248F8F11A}" type="slidenum">
              <a:rPr lang="en-US" smtClean="0"/>
              <a:t>‹#›</a:t>
            </a:fld>
            <a:endParaRPr lang="en-US"/>
          </a:p>
        </p:txBody>
      </p:sp>
    </p:spTree>
    <p:extLst>
      <p:ext uri="{BB962C8B-B14F-4D97-AF65-F5344CB8AC3E}">
        <p14:creationId xmlns:p14="http://schemas.microsoft.com/office/powerpoint/2010/main" val="10598850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4.png"/><Relationship Id="rId4" Type="http://schemas.microsoft.com/office/2007/relationships/media" Target="../media/media3.mp3"/><Relationship Id="rId9" Type="http://schemas.openxmlformats.org/officeDocument/2006/relationships/image" Target="../media/image6.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NULL" TargetMode="External"/><Relationship Id="rId7" Type="http://schemas.openxmlformats.org/officeDocument/2006/relationships/image" Target="../media/image5.png"/><Relationship Id="rId12"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11" Type="http://schemas.openxmlformats.org/officeDocument/2006/relationships/image" Target="../media/image11.png"/><Relationship Id="rId5" Type="http://schemas.openxmlformats.org/officeDocument/2006/relationships/slideLayout" Target="../slideLayouts/slideLayout2.xml"/><Relationship Id="rId10" Type="http://schemas.openxmlformats.org/officeDocument/2006/relationships/image" Target="../media/image10.png"/><Relationship Id="rId4" Type="http://schemas.microsoft.com/office/2007/relationships/media" Target="../media/media3.mp3"/><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4.png"/><Relationship Id="rId4" Type="http://schemas.microsoft.com/office/2007/relationships/media" Target="../media/media3.mp3"/><Relationship Id="rId9" Type="http://schemas.openxmlformats.org/officeDocument/2006/relationships/image" Target="../media/image6.png"/><Relationship Id="rId1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audio" Target="NULL" TargetMode="Externa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6.png"/><Relationship Id="rId4" Type="http://schemas.microsoft.com/office/2007/relationships/media" Target="../media/media3.mp3"/><Relationship Id="rId9" Type="http://schemas.openxmlformats.org/officeDocument/2006/relationships/image" Target="../media/image5.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blue and green watercolor frame&#10;&#10;Description automatically generated">
            <a:extLst>
              <a:ext uri="{FF2B5EF4-FFF2-40B4-BE49-F238E27FC236}">
                <a16:creationId xmlns:a16="http://schemas.microsoft.com/office/drawing/2014/main" id="{D15B034E-DE17-0C83-6D9C-14AB8B750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A8CEE18-97A3-1837-3971-EE1C5D53E8C8}"/>
              </a:ext>
            </a:extLst>
          </p:cNvPr>
          <p:cNvSpPr>
            <a:spLocks noGrp="1"/>
          </p:cNvSpPr>
          <p:nvPr>
            <p:ph type="ctrTitle"/>
          </p:nvPr>
        </p:nvSpPr>
        <p:spPr>
          <a:xfrm>
            <a:off x="1524000" y="2767011"/>
            <a:ext cx="9144000" cy="1638074"/>
          </a:xfrm>
        </p:spPr>
        <p:txBody>
          <a:bodyPr>
            <a:normAutofit fontScale="90000"/>
          </a:bodyPr>
          <a:lstStyle/>
          <a:p>
            <a:r>
              <a:rPr lang="en-US" sz="11500" b="1" dirty="0" err="1">
                <a:solidFill>
                  <a:srgbClr val="FF0000"/>
                </a:solidFill>
                <a:latin typeface="Lucida Bright" panose="02040602050505020304" pitchFamily="18" charset="0"/>
              </a:rPr>
              <a:t>Kore</a:t>
            </a:r>
            <a:r>
              <a:rPr lang="en-US" sz="11500" b="1" dirty="0" err="1">
                <a:solidFill>
                  <a:srgbClr val="0070C0"/>
                </a:solidFill>
                <a:latin typeface="Lucida Bright" panose="02040602050505020304" pitchFamily="18" charset="0"/>
              </a:rPr>
              <a:t>Kit</a:t>
            </a:r>
            <a:endParaRPr lang="en-US" sz="11500" b="1" dirty="0">
              <a:solidFill>
                <a:srgbClr val="0070C0"/>
              </a:solidFill>
              <a:latin typeface="Lucida Bright" panose="02040602050505020304" pitchFamily="18" charset="0"/>
            </a:endParaRPr>
          </a:p>
        </p:txBody>
      </p:sp>
    </p:spTree>
    <p:extLst>
      <p:ext uri="{BB962C8B-B14F-4D97-AF65-F5344CB8AC3E}">
        <p14:creationId xmlns:p14="http://schemas.microsoft.com/office/powerpoint/2010/main" val="2826586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F94B23C1-86BC-6F61-37A7-73C560FA8C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D92AEAAA-AB37-377F-27EE-92D9889722A2}"/>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flipH="1">
            <a:off x="8350831" y="2933859"/>
            <a:ext cx="2090322" cy="185230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BF4C262E-94FC-1952-6C0A-A4F50A7BE3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A3E54B03-23A3-C20E-116F-D7B9A464B2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5" name="Picture 14" descr="A wheel with a metal object on it&#10;&#10;AI-generated content may be incorrect.">
            <a:extLst>
              <a:ext uri="{FF2B5EF4-FFF2-40B4-BE49-F238E27FC236}">
                <a16:creationId xmlns:a16="http://schemas.microsoft.com/office/drawing/2014/main" id="{50934E68-6570-F8AC-A01A-43ADF00FA0B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7" name="Picture 16" descr="A wheel with a metal object on it&#10;&#10;AI-generated content may be incorrect.">
            <a:extLst>
              <a:ext uri="{FF2B5EF4-FFF2-40B4-BE49-F238E27FC236}">
                <a16:creationId xmlns:a16="http://schemas.microsoft.com/office/drawing/2014/main" id="{198764C2-CA21-E24E-847E-5BBE3EB406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sp>
        <p:nvSpPr>
          <p:cNvPr id="7" name="&quot;Hello&quot;">
            <a:extLst>
              <a:ext uri="{FF2B5EF4-FFF2-40B4-BE49-F238E27FC236}">
                <a16:creationId xmlns:a16="http://schemas.microsoft.com/office/drawing/2014/main" id="{AB8BBE25-FD01-FD7B-D3C4-D3412AD01F61}"/>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Hello</a:t>
            </a:r>
          </a:p>
        </p:txBody>
      </p:sp>
      <p:sp>
        <p:nvSpPr>
          <p:cNvPr id="10" name="&quot;how&quot;">
            <a:extLst>
              <a:ext uri="{FF2B5EF4-FFF2-40B4-BE49-F238E27FC236}">
                <a16:creationId xmlns:a16="http://schemas.microsoft.com/office/drawing/2014/main" id="{32F62734-CED0-3A33-8ECD-E2CFA116B41E}"/>
              </a:ext>
            </a:extLst>
          </p:cNvPr>
          <p:cNvSpPr txBox="1"/>
          <p:nvPr/>
        </p:nvSpPr>
        <p:spPr>
          <a:xfrm>
            <a:off x="3861472" y="4330070"/>
            <a:ext cx="826859"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I</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quot;are&quot;">
            <a:extLst>
              <a:ext uri="{FF2B5EF4-FFF2-40B4-BE49-F238E27FC236}">
                <a16:creationId xmlns:a16="http://schemas.microsoft.com/office/drawing/2014/main" id="{93928EAD-1294-B16C-B479-5CDEC68C9809}"/>
              </a:ext>
            </a:extLst>
          </p:cNvPr>
          <p:cNvSpPr txBox="1"/>
          <p:nvPr/>
        </p:nvSpPr>
        <p:spPr>
          <a:xfrm>
            <a:off x="7495907" y="4314604"/>
            <a:ext cx="1171740"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am</a:t>
            </a:r>
          </a:p>
        </p:txBody>
      </p:sp>
      <p:sp>
        <p:nvSpPr>
          <p:cNvPr id="12" name="&quot;you&quot;">
            <a:extLst>
              <a:ext uri="{FF2B5EF4-FFF2-40B4-BE49-F238E27FC236}">
                <a16:creationId xmlns:a16="http://schemas.microsoft.com/office/drawing/2014/main" id="{7BCCFC6A-A07B-03DB-3B7B-CF969BCF8E62}"/>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pic>
        <p:nvPicPr>
          <p:cNvPr id="4" name="Male pirate 1">
            <a:extLst>
              <a:ext uri="{FF2B5EF4-FFF2-40B4-BE49-F238E27FC236}">
                <a16:creationId xmlns:a16="http://schemas.microsoft.com/office/drawing/2014/main" id="{5A9A3400-3C10-6617-EE3D-0730A558E4A0}"/>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211640" y="3896848"/>
            <a:ext cx="1528175" cy="2766944"/>
          </a:xfrm>
          <a:prstGeom prst="rect">
            <a:avLst/>
          </a:prstGeom>
        </p:spPr>
      </p:pic>
      <p:pic>
        <p:nvPicPr>
          <p:cNvPr id="19" name="Female pirate 1">
            <a:extLst>
              <a:ext uri="{FF2B5EF4-FFF2-40B4-BE49-F238E27FC236}">
                <a16:creationId xmlns:a16="http://schemas.microsoft.com/office/drawing/2014/main" id="{FF5F8732-2130-F1FF-D759-F3ABD05E1D76}"/>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299070" y="4211408"/>
            <a:ext cx="1572025" cy="2547089"/>
          </a:xfrm>
          <a:prstGeom prst="rect">
            <a:avLst/>
          </a:prstGeom>
        </p:spPr>
      </p:pic>
      <p:pic>
        <p:nvPicPr>
          <p:cNvPr id="20" name="Female Pirate 2">
            <a:extLst>
              <a:ext uri="{FF2B5EF4-FFF2-40B4-BE49-F238E27FC236}">
                <a16:creationId xmlns:a16="http://schemas.microsoft.com/office/drawing/2014/main" id="{B9EE21E5-ECA2-D169-4C57-8D76546DDE7B}"/>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552575" y="4144896"/>
            <a:ext cx="1572026" cy="2518896"/>
          </a:xfrm>
          <a:prstGeom prst="rect">
            <a:avLst/>
          </a:prstGeom>
        </p:spPr>
      </p:pic>
      <p:pic>
        <p:nvPicPr>
          <p:cNvPr id="21" name="Male Pirate 2">
            <a:extLst>
              <a:ext uri="{FF2B5EF4-FFF2-40B4-BE49-F238E27FC236}">
                <a16:creationId xmlns:a16="http://schemas.microsoft.com/office/drawing/2014/main" id="{3B88480C-4E8D-29BF-9E7C-72DEC80DB3EE}"/>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804407" y="3813536"/>
            <a:ext cx="1771646" cy="2798366"/>
          </a:xfrm>
          <a:prstGeom prst="rect">
            <a:avLst/>
          </a:prstGeom>
        </p:spPr>
      </p:pic>
      <p:pic>
        <p:nvPicPr>
          <p:cNvPr id="22" name="Male pirate 1">
            <a:extLst>
              <a:ext uri="{FF2B5EF4-FFF2-40B4-BE49-F238E27FC236}">
                <a16:creationId xmlns:a16="http://schemas.microsoft.com/office/drawing/2014/main" id="{BC76C054-156F-905A-4C85-C6E2C41331E1}"/>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1820536" y="1046592"/>
            <a:ext cx="1528175" cy="2766944"/>
          </a:xfrm>
          <a:prstGeom prst="rect">
            <a:avLst/>
          </a:prstGeom>
        </p:spPr>
      </p:pic>
    </p:spTree>
    <p:extLst>
      <p:ext uri="{BB962C8B-B14F-4D97-AF65-F5344CB8AC3E}">
        <p14:creationId xmlns:p14="http://schemas.microsoft.com/office/powerpoint/2010/main" val="207079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104 -0.02755 L -0.00104 -0.02732 C 0.00378 -0.04236 0.01003 -0.05602 0.01328 -0.07199 C 0.01563 -0.08403 0.01784 -0.0963 0.02044 -0.1081 C 0.03268 -0.16366 0.02214 -0.10834 0.02878 -0.14398 C 0.03255 -0.21158 0.0263 -0.10926 0.03346 -0.19283 C 0.03425 -0.20185 0.03425 -0.21111 0.03477 -0.22014 C 0.03503 -0.22593 0.0349 -0.23172 0.03594 -0.23727 C 0.03737 -0.24468 0.0401 -0.25116 0.0418 -0.25834 C 0.04297 -0.2632 0.04349 -0.26829 0.04427 -0.27315 C 0.04857 -0.3338 0.04648 -0.30718 0.05026 -0.35347 C 0.04896 -0.38611 0.04857 -0.41852 0.04662 -0.45093 C 0.04609 -0.45972 0.04427 -0.46783 0.0431 -0.47639 C 0.04232 -0.48125 0.04258 -0.48727 0.04063 -0.49121 C 0.03789 -0.49653 0.03346 -0.49815 0.02995 -0.50162 C 0.02591 -0.50093 0.02188 -0.50139 0.0181 -0.49954 C 0.00977 -0.49584 -0.00443 -0.48148 -0.01055 -0.47431 C -0.01237 -0.47199 -0.01367 -0.46852 -0.01536 -0.46574 C -0.01719 -0.46273 -0.01927 -0.46019 -0.02122 -0.45718 C -0.02161 -0.4544 -0.02161 -0.45139 -0.02253 -0.44885 C -0.02409 -0.44422 -0.02721 -0.44121 -0.02838 -0.43611 C -0.03008 -0.42963 -0.02943 -0.42176 -0.03086 -0.41505 C -0.03216 -0.4081 -0.03503 -0.40255 -0.03672 -0.39584 C -0.03776 -0.3919 -0.03802 -0.38727 -0.03919 -0.3831 C -0.03997 -0.3801 -0.04154 -0.37755 -0.04271 -0.37477 C -0.04609 -0.36644 -0.04388 -0.3706 -0.04622 -0.36621 " pathEditMode="relative" rAng="0" ptsTypes="AAAAAAAAAAAAAAAAAAAAAAAAAA">
                                      <p:cBhvr>
                                        <p:cTn id="6" dur="2000" fill="hold"/>
                                        <p:tgtEl>
                                          <p:spTgt spid="4"/>
                                        </p:tgtEl>
                                        <p:attrNameLst>
                                          <p:attrName>ppt_x</p:attrName>
                                          <p:attrName>ppt_y</p:attrName>
                                        </p:attrNameLst>
                                      </p:cBhvr>
                                      <p:rCtr x="299" y="-23704"/>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039 -0.0257 L 0.00039 -0.02546 C 0.022 -0.04283 0.01302 -0.03403 0.04323 -0.07871 C 0.04948 -0.08796 0.05573 -0.09722 0.06107 -0.10833 C 0.06458 -0.11574 0.06601 -0.12593 0.0694 -0.1338 C 0.07278 -0.14167 0.07786 -0.14699 0.08125 -0.15486 C 0.09258 -0.18056 0.09857 -0.20185 0.10625 -0.23102 C 0.10885 -0.24074 0.11159 -0.25046 0.11341 -0.26065 C 0.12044 -0.30093 0.11653 -0.29491 0.12057 -0.33472 C 0.12135 -0.34283 0.12304 -0.35023 0.12409 -0.3581 C 0.125 -0.36435 0.12591 -0.3706 0.12656 -0.37708 C 0.12838 -0.39815 0.12864 -0.41968 0.13125 -0.44051 C 0.13203 -0.44699 0.13281 -0.45324 0.13359 -0.45972 C 0.13398 -0.4625 0.13411 -0.46551 0.13489 -0.46806 C 0.1362 -0.47338 0.13789 -0.47824 0.13958 -0.48287 C 0.14062 -0.48588 0.14153 -0.48958 0.14323 -0.49144 C 0.15117 -0.50023 0.16823 -0.51458 0.16823 -0.51435 C 0.18203 -0.51389 0.19609 -0.51551 0.20989 -0.5125 C 0.21302 -0.51181 0.21523 -0.50648 0.21823 -0.50417 C 0.22122 -0.50162 0.22474 -0.5007 0.22773 -0.49769 C 0.24349 -0.48264 0.22982 -0.49005 0.24075 -0.48496 C 0.2526 -0.47176 0.25586 -0.46667 0.2694 -0.45764 C 0.27682 -0.45255 0.28489 -0.45116 0.29192 -0.44491 C 0.2944 -0.44283 0.29648 -0.43982 0.29909 -0.43843 C 0.3026 -0.43681 0.30625 -0.43727 0.30989 -0.43634 C 0.3112 -0.43611 0.31875 -0.43333 0.32057 -0.43218 C 0.32578 -0.42894 0.33164 -0.42755 0.33607 -0.42153 C 0.33919 -0.41736 0.34192 -0.41158 0.34557 -0.4088 C 0.35651 -0.40046 0.35091 -0.40394 0.36224 -0.39838 C 0.36536 -0.39398 0.36849 -0.38958 0.37174 -0.38565 C 0.37317 -0.3838 0.37656 -0.38125 0.37656 -0.38102 " pathEditMode="relative" rAng="0" ptsTypes="AAAAAAAAAAAAAAAAAAAAAAAAAAAAAAA">
                                      <p:cBhvr>
                                        <p:cTn id="9" dur="2000" fill="hold"/>
                                        <p:tgtEl>
                                          <p:spTgt spid="19"/>
                                        </p:tgtEl>
                                        <p:attrNameLst>
                                          <p:attrName>ppt_x</p:attrName>
                                          <p:attrName>ppt_y</p:attrName>
                                        </p:attrNameLst>
                                      </p:cBhvr>
                                      <p:rCtr x="18802" y="-24444"/>
                                    </p:animMotion>
                                  </p:childTnLst>
                                  <p:subTnLst>
                                    <p:set>
                                      <p:cBhvr override="childStyle">
                                        <p:cTn dur="1" fill="hold" display="0" masterRel="sameClick" afterEffect="1">
                                          <p:stCondLst>
                                            <p:cond evt="end" delay="0">
                                              <p:tn val="8"/>
                                            </p:cond>
                                          </p:stCondLst>
                                        </p:cTn>
                                        <p:tgtEl>
                                          <p:spTgt spid="19"/>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1367 0.00394 L 0.01367 0.00417 C 0.00065 -0.00671 -0.01419 -0.01226 -0.02552 -0.02801 C -0.03776 -0.0449 -0.04636 -0.06898 -0.05534 -0.09143 C -0.07188 -0.1324 -0.07813 -0.15694 -0.0875 -0.20139 C -0.09258 -0.22569 -0.10261 -0.2787 -0.10651 -0.30509 C -0.10807 -0.31551 -0.10886 -0.32615 -0.11003 -0.3368 C -0.10925 -0.36296 -0.10873 -0.38912 -0.10768 -0.41504 C -0.10755 -0.41944 -0.10781 -0.42407 -0.10651 -0.42777 C -0.10287 -0.43865 -0.09883 -0.4493 -0.09336 -0.4574 C -0.08438 -0.47106 -0.08242 -0.47523 -0.07084 -0.48703 C -0.06745 -0.49051 -0.06367 -0.49259 -0.06003 -0.49537 C -0.053 -0.49467 -0.04571 -0.49606 -0.03867 -0.49328 C -0.03008 -0.49004 -0.0211 -0.47129 -0.01602 -0.46157 C -0.01472 -0.45902 -0.01393 -0.45555 -0.0125 -0.45324 C 0.00482 -0.42222 -0.01485 -0.46203 0.00065 -0.43194 C 0.00312 -0.42731 0.00534 -0.42199 0.00781 -0.41713 C 0.00885 -0.41504 0.01028 -0.41319 0.01133 -0.41088 C 0.01263 -0.4081 0.01341 -0.40463 0.01497 -0.40231 C 0.01666 -0.39976 0.01888 -0.39814 0.02083 -0.39606 L 0.02331 -0.38541 " pathEditMode="relative" rAng="0" ptsTypes="AAAAAAAAAAAAAAAAAAAAA">
                                      <p:cBhvr>
                                        <p:cTn id="12" dur="2000" fill="hold"/>
                                        <p:tgtEl>
                                          <p:spTgt spid="21"/>
                                        </p:tgtEl>
                                        <p:attrNameLst>
                                          <p:attrName>ppt_x</p:attrName>
                                          <p:attrName>ppt_y</p:attrName>
                                        </p:attrNameLst>
                                      </p:cBhvr>
                                      <p:rCtr x="-5703" y="-24954"/>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6.25E-7 -3.7037E-6 L 6.25E-7 0.00024 C -0.00495 -0.02476 -0.00912 -0.05 -0.01445 -0.07407 C -0.01797 -0.08958 -0.02318 -0.10347 -0.02682 -0.11851 C -0.03425 -0.15 -0.04076 -0.18217 -0.04792 -0.21389 C -0.05104 -0.22801 -0.05508 -0.24166 -0.05781 -0.25625 C -0.06042 -0.26967 -0.06185 -0.28402 -0.06563 -0.29629 C -0.07552 -0.3287 -0.0862 -0.36088 -0.09883 -0.38958 C -0.10664 -0.40717 -0.11641 -0.42222 -0.12214 -0.44236 C -0.12839 -0.46435 -0.1319 -0.48148 -0.14102 -0.49953 C -0.14466 -0.50694 -0.14857 -0.51389 -0.15326 -0.51851 C -0.1651 -0.53078 -0.16888 -0.52708 -0.17995 -0.53333 C -0.20742 -0.54953 -0.18294 -0.5412 -0.21419 -0.54814 C -0.22904 -0.54328 -0.24414 -0.5412 -0.25859 -0.53333 C -0.27878 -0.52268 -0.29857 -0.49236 -0.31628 -0.47407 C -0.32109 -0.46921 -0.32591 -0.46412 -0.33073 -0.45926 C -0.33971 -0.45092 -0.34909 -0.44467 -0.35729 -0.43402 C -0.36354 -0.42615 -0.36914 -0.41713 -0.37513 -0.40856 C -0.37695 -0.40578 -0.37917 -0.4037 -0.3806 -0.4 C -0.38216 -0.39652 -0.38346 -0.39282 -0.38503 -0.38958 C -0.38867 -0.38171 -0.38841 -0.38634 -0.38841 -0.38101 " pathEditMode="relative" rAng="0" ptsTypes="AAAAAAAAAAAAAAAAAAAAA">
                                      <p:cBhvr>
                                        <p:cTn id="15" dur="2000" fill="hold"/>
                                        <p:tgtEl>
                                          <p:spTgt spid="20"/>
                                        </p:tgtEl>
                                        <p:attrNameLst>
                                          <p:attrName>ppt_x</p:attrName>
                                          <p:attrName>ppt_y</p:attrName>
                                        </p:attrNameLst>
                                      </p:cBhvr>
                                      <p:rCtr x="-19427" y="-27407"/>
                                    </p:animMotion>
                                  </p:childTnLst>
                                  <p:subTnLst>
                                    <p:set>
                                      <p:cBhvr override="childStyle">
                                        <p:cTn dur="1" fill="hold" display="0" masterRel="sameClick" afterEffect="1">
                                          <p:stCondLst>
                                            <p:cond evt="end" delay="0">
                                              <p:tn val="14"/>
                                            </p:cond>
                                          </p:stCondLst>
                                        </p:cTn>
                                        <p:tgtEl>
                                          <p:spTgt spid="20"/>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0365 -0.00463 L -0.00365 -0.0044 L 0.11536 -0.00695 C 0.13932 -0.00764 0.11471 -0.01019 0.14036 -0.0132 C 0.15898 -0.01551 0.1776 -0.01598 0.19622 -0.01736 C 0.20859 -0.02246 0.22096 -0.02686 0.2332 -0.03218 C 0.23789 -0.03449 0.24284 -0.03565 0.2474 -0.03866 C 0.25924 -0.04584 0.26575 -0.05556 0.27721 -0.06621 C 0.28151 -0.07014 0.28581 -0.07385 0.29036 -0.07662 C 0.29792 -0.08172 0.30729 -0.08449 0.31536 -0.08727 C 0.31849 -0.09005 0.32148 -0.09352 0.32487 -0.09584 C 0.34023 -0.10672 0.34857 -0.10949 0.36172 -0.12107 C 0.36706 -0.12593 0.3819 -0.14491 0.3832 -0.14653 C 0.38919 -0.15417 0.39505 -0.16204 0.40104 -0.16991 C 0.40469 -0.17477 0.40755 -0.18148 0.41172 -0.18473 L 0.4224 -0.19306 C 0.42565 -0.19885 0.42851 -0.20486 0.4319 -0.21019 C 0.4349 -0.21482 0.43828 -0.21875 0.44154 -0.22269 C 0.45391 -0.23843 0.46107 -0.24537 0.47721 -0.25672 C 0.48633 -0.26297 0.49492 -0.27315 0.50456 -0.2757 L 0.52122 -0.27986 C 0.53555 -0.27778 0.55026 -0.2801 0.56406 -0.27361 C 0.56849 -0.27153 0.56549 -0.24028 0.56523 -0.23982 C 0.5625 -0.23102 0.55729 -0.2257 0.55338 -0.21852 C 0.54531 -0.20417 0.55143 -0.2125 0.53073 -0.20787 C 0.52005 -0.21019 0.50911 -0.21042 0.49857 -0.21436 C 0.49479 -0.21574 0.46484 -0.23588 0.46055 -0.23982 C 0.45508 -0.24445 0.45 -0.25047 0.44505 -0.25672 C 0.43164 -0.27361 0.43646 -0.27871 0.41654 -0.29051 C 0.40534 -0.29723 0.39349 -0.29931 0.3819 -0.30324 C 0.37448 -0.30579 0.36693 -0.30811 0.35937 -0.30949 C 0.32878 -0.31574 0.3349 -0.31204 0.3082 -0.31598 C 0.30013 -0.31713 0.29232 -0.31875 0.28437 -0.32014 C 0.22604 -0.30672 0.26784 -0.31829 0.22604 -0.30324 L 0.1832 -0.28843 C 0.18034 -0.28565 0.17721 -0.2838 0.17487 -0.27986 C 0.16458 -0.26273 0.16055 -0.24931 0.15338 -0.22917 C 0.15247 -0.22061 0.14935 -0.19792 0.15338 -0.19306 C 0.15781 -0.18797 0.16367 -0.19746 0.16888 -0.19954 C 0.17083 -0.20162 0.17318 -0.20301 0.17487 -0.20579 C 0.17917 -0.21366 0.18281 -0.22269 0.18672 -0.23125 C 0.1931 -0.24468 0.20026 -0.25857 0.20338 -0.2757 C 0.20417 -0.27986 0.20456 -0.28449 0.20573 -0.28843 C 0.20664 -0.29098 0.20846 -0.29213 0.20937 -0.29468 C 0.21901 -0.32153 0.20924 -0.30209 0.21888 -0.33287 C 0.22083 -0.33912 0.22318 -0.34491 0.22604 -0.34977 C 0.23073 -0.35764 0.2362 -0.36436 0.24154 -0.37084 C 0.24557 -0.37593 0.25937 -0.38311 0.26055 -0.38357 C 0.26406 -0.38519 0.26771 -0.38496 0.27122 -0.38565 C 0.27995 -0.38287 0.28945 -0.38426 0.2974 -0.37732 C 0.30599 -0.36991 0.30768 -0.34098 0.30937 -0.32871 C 0.31302 -0.27037 0.30794 -0.33658 0.31289 -0.29908 C 0.31445 -0.28773 0.31536 -0.27639 0.31654 -0.26505 C 0.31615 -0.24676 0.31615 -0.22848 0.31536 -0.21019 C 0.31315 -0.16459 0.30807 -0.15672 0.31289 -0.10857 C 0.31328 -0.10533 0.31601 -0.10556 0.31771 -0.10417 C 0.32799 -0.0963 0.31601 -0.10672 0.3237 -0.1 " pathEditMode="relative" rAng="0" ptsTypes="AAAAAAAAAAAAAAAAAAAAAAAAAAAAAAAAAAAAAAAAAAAAAAAAAAAAAAAAA">
                                      <p:cBhvr>
                                        <p:cTn id="27" dur="2000" fill="hold"/>
                                        <p:tgtEl>
                                          <p:spTgt spid="22"/>
                                        </p:tgtEl>
                                        <p:attrNameLst>
                                          <p:attrName>ppt_x</p:attrName>
                                          <p:attrName>ppt_y</p:attrName>
                                        </p:attrNameLst>
                                      </p:cBhvr>
                                      <p:rCtr x="28503" y="-19051"/>
                                    </p:animMotion>
                                  </p:childTnLst>
                                </p:cTn>
                              </p:par>
                            </p:childTnLst>
                          </p:cTn>
                        </p:par>
                        <p:par>
                          <p:cTn id="28" fill="hold">
                            <p:stCondLst>
                              <p:cond delay="3077"/>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fill="hold" display="0">
                  <p:stCondLst>
                    <p:cond delay="indefinite"/>
                  </p:stCondLst>
                  <p:endCondLst>
                    <p:cond evt="onStopAudio" delay="0">
                      <p:tgtEl>
                        <p:sldTgt/>
                      </p:tgtEl>
                    </p:cond>
                  </p:endCondLst>
                </p:cTn>
                <p:tgtEl>
                  <p:spTgt spid="18"/>
                </p:tgtEl>
              </p:cMediaNode>
            </p:audio>
            <p:audio>
              <p:cMediaNode vol="100000">
                <p:cTn id="36" fill="hold" display="0">
                  <p:stCondLst>
                    <p:cond delay="indefinite"/>
                  </p:stCondLst>
                  <p:endCondLst>
                    <p:cond evt="onStopAudio" delay="0">
                      <p:tgtEl>
                        <p:sldTgt/>
                      </p:tgtEl>
                    </p:cond>
                  </p:endCondLst>
                </p:cTn>
                <p:tgtEl>
                  <p:spTgt spid="3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87612D49-9C11-3414-FB2A-090AF48E41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24E1BE03-34C4-9BE2-C8C0-01F97484CECE}"/>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a:off x="4858816" y="2983362"/>
            <a:ext cx="2090322" cy="185230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DFD8FB03-53FB-8E63-B07D-B1583B1106D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254C8C47-4C59-9534-89ED-37D9B4E303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22CB6128-3348-8D3D-41C3-58260D4E781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5" name="Picture 14" descr="A wheel with a metal object on it&#10;&#10;AI-generated content may be incorrect.">
            <a:extLst>
              <a:ext uri="{FF2B5EF4-FFF2-40B4-BE49-F238E27FC236}">
                <a16:creationId xmlns:a16="http://schemas.microsoft.com/office/drawing/2014/main" id="{4484580B-EA9B-B1FB-3959-64C5E958FE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sp>
        <p:nvSpPr>
          <p:cNvPr id="5" name="&quot;Hello&quot;">
            <a:extLst>
              <a:ext uri="{FF2B5EF4-FFF2-40B4-BE49-F238E27FC236}">
                <a16:creationId xmlns:a16="http://schemas.microsoft.com/office/drawing/2014/main" id="{98EA5BD3-AB50-3BE9-57C1-5131682E3903}"/>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Hello</a:t>
            </a:r>
          </a:p>
        </p:txBody>
      </p:sp>
      <p:sp>
        <p:nvSpPr>
          <p:cNvPr id="6" name="&quot;how&quot;">
            <a:extLst>
              <a:ext uri="{FF2B5EF4-FFF2-40B4-BE49-F238E27FC236}">
                <a16:creationId xmlns:a16="http://schemas.microsoft.com/office/drawing/2014/main" id="{12793D33-2455-69A5-84C8-39CE571ABC29}"/>
              </a:ext>
            </a:extLst>
          </p:cNvPr>
          <p:cNvSpPr txBox="1"/>
          <p:nvPr/>
        </p:nvSpPr>
        <p:spPr>
          <a:xfrm>
            <a:off x="3861472" y="4330070"/>
            <a:ext cx="826859"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I</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quot;are&quot;">
            <a:extLst>
              <a:ext uri="{FF2B5EF4-FFF2-40B4-BE49-F238E27FC236}">
                <a16:creationId xmlns:a16="http://schemas.microsoft.com/office/drawing/2014/main" id="{AAE2477A-994F-CD77-32AA-D004C8EC32E4}"/>
              </a:ext>
            </a:extLst>
          </p:cNvPr>
          <p:cNvSpPr txBox="1"/>
          <p:nvPr/>
        </p:nvSpPr>
        <p:spPr>
          <a:xfrm>
            <a:off x="7495907" y="4314604"/>
            <a:ext cx="1171740"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am</a:t>
            </a:r>
          </a:p>
        </p:txBody>
      </p:sp>
      <p:sp>
        <p:nvSpPr>
          <p:cNvPr id="11" name="&quot;you&quot;">
            <a:extLst>
              <a:ext uri="{FF2B5EF4-FFF2-40B4-BE49-F238E27FC236}">
                <a16:creationId xmlns:a16="http://schemas.microsoft.com/office/drawing/2014/main" id="{E2FCAD43-8DA2-57C7-39A4-1C8E0C6B4E44}"/>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pic>
        <p:nvPicPr>
          <p:cNvPr id="4" name="Male pirate 1">
            <a:extLst>
              <a:ext uri="{FF2B5EF4-FFF2-40B4-BE49-F238E27FC236}">
                <a16:creationId xmlns:a16="http://schemas.microsoft.com/office/drawing/2014/main" id="{3BCE71C3-09C5-5606-7115-A51FF4E74020}"/>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236827" y="3985436"/>
            <a:ext cx="1528175" cy="2766944"/>
          </a:xfrm>
          <a:prstGeom prst="rect">
            <a:avLst/>
          </a:prstGeom>
        </p:spPr>
      </p:pic>
      <p:pic>
        <p:nvPicPr>
          <p:cNvPr id="19" name="Female pirate 1">
            <a:extLst>
              <a:ext uri="{FF2B5EF4-FFF2-40B4-BE49-F238E27FC236}">
                <a16:creationId xmlns:a16="http://schemas.microsoft.com/office/drawing/2014/main" id="{11A476CD-CD6D-C019-9A61-22819475883A}"/>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397106" y="4302697"/>
            <a:ext cx="1572025" cy="2547089"/>
          </a:xfrm>
          <a:prstGeom prst="rect">
            <a:avLst/>
          </a:prstGeom>
        </p:spPr>
      </p:pic>
      <p:pic>
        <p:nvPicPr>
          <p:cNvPr id="20" name="Female Pirate 2">
            <a:extLst>
              <a:ext uri="{FF2B5EF4-FFF2-40B4-BE49-F238E27FC236}">
                <a16:creationId xmlns:a16="http://schemas.microsoft.com/office/drawing/2014/main" id="{762E03B4-4E3A-6DBA-9276-A3945C339719}"/>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452339" y="4236586"/>
            <a:ext cx="1572026" cy="2518896"/>
          </a:xfrm>
          <a:prstGeom prst="rect">
            <a:avLst/>
          </a:prstGeom>
        </p:spPr>
      </p:pic>
      <p:pic>
        <p:nvPicPr>
          <p:cNvPr id="21" name="Male Pirate 2">
            <a:extLst>
              <a:ext uri="{FF2B5EF4-FFF2-40B4-BE49-F238E27FC236}">
                <a16:creationId xmlns:a16="http://schemas.microsoft.com/office/drawing/2014/main" id="{DE2B5A9F-8C3F-6E57-81DB-1FD3E8996F36}"/>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829594" y="3902124"/>
            <a:ext cx="1771646" cy="2798366"/>
          </a:xfrm>
          <a:prstGeom prst="rect">
            <a:avLst/>
          </a:prstGeom>
        </p:spPr>
      </p:pic>
      <p:pic>
        <p:nvPicPr>
          <p:cNvPr id="22" name="Female pirate 1">
            <a:extLst>
              <a:ext uri="{FF2B5EF4-FFF2-40B4-BE49-F238E27FC236}">
                <a16:creationId xmlns:a16="http://schemas.microsoft.com/office/drawing/2014/main" id="{98BF599D-3490-888C-CBF9-D9BF776B2B47}"/>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1591481" y="1661895"/>
            <a:ext cx="1572025" cy="2547089"/>
          </a:xfrm>
          <a:prstGeom prst="rect">
            <a:avLst/>
          </a:prstGeom>
        </p:spPr>
      </p:pic>
    </p:spTree>
    <p:extLst>
      <p:ext uri="{BB962C8B-B14F-4D97-AF65-F5344CB8AC3E}">
        <p14:creationId xmlns:p14="http://schemas.microsoft.com/office/powerpoint/2010/main" val="347555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287 -0.00602 L 0.00287 -0.00579 C 0.00378 -0.09907 0.00209 -0.09352 0.00521 -0.15046 C 0.0056 -0.15694 0.0056 -0.16366 0.00651 -0.17014 C 0.00847 -0.18495 0.01042 -0.2 0.01381 -0.21389 C 0.0155 -0.22037 0.01706 -0.22708 0.01875 -0.23356 C 0.02032 -0.23935 0.02227 -0.24491 0.0237 -0.25093 C 0.02552 -0.2588 0.02696 -0.26713 0.02865 -0.275 C 0.03099 -0.30046 0.02774 -0.27639 0.03724 -0.30787 C 0.03802 -0.31042 0.03789 -0.31366 0.03842 -0.31667 C 0.0392 -0.32037 0.03998 -0.32407 0.04089 -0.32755 C 0.04454 -0.34074 0.04831 -0.3537 0.05196 -0.3669 C 0.05508 -0.39444 0.05118 -0.36643 0.06667 -0.41505 C 0.06914 -0.42268 0.07032 -0.43148 0.07292 -0.43912 C 0.07422 -0.44306 0.0862 -0.46065 0.08646 -0.46088 C 0.08855 -0.46435 0.09024 -0.46875 0.09258 -0.47176 C 0.09961 -0.48102 0.09896 -0.47685 0.10612 -0.48056 C 0.12917 -0.49282 0.09831 -0.4787 0.11719 -0.48704 C 0.13438 -0.48634 0.15261 -0.4956 0.16875 -0.48495 C 0.17526 -0.48056 0.16602 -0.45417 0.16381 -0.4456 C 0.16302 -0.4419 0.16224 -0.43843 0.16146 -0.43472 C 0.16094 -0.43241 0.16068 -0.43032 0.16016 -0.42801 C 0.15951 -0.425 0.15782 -0.42268 0.15769 -0.41944 C 0.15704 -0.40347 0.15769 -0.38727 0.15769 -0.3713 " pathEditMode="relative" rAng="0" ptsTypes="AAAAAAAAAAAAAAAAAAAAAAAA">
                                      <p:cBhvr>
                                        <p:cTn id="6" dur="2000" fill="hold"/>
                                        <p:tgtEl>
                                          <p:spTgt spid="4"/>
                                        </p:tgtEl>
                                        <p:attrNameLst>
                                          <p:attrName>ppt_x</p:attrName>
                                          <p:attrName>ppt_y</p:attrName>
                                        </p:attrNameLst>
                                      </p:cBhvr>
                                      <p:rCtr x="8398" y="-24190"/>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2.5E-6 3.7037E-6 L 2.5E-6 0.00023 C 0.00117 -0.02061 0.00195 -0.04098 0.00338 -0.06135 C 0.00416 -0.07084 0.00638 -0.0801 0.00677 -0.08982 C 0.00911 -0.14491 0.00976 -0.20047 0.01146 -0.25579 C 0.01094 -0.27269 0.0112 -0.28936 0.01015 -0.30602 C 0.00989 -0.31065 0.00846 -0.31482 0.00794 -0.31922 C 0.0069 -0.32709 0.00664 -0.33542 0.0056 -0.34329 C 0.00091 -0.37986 0.00325 -0.34607 2.5E-6 -0.38264 C -0.00104 -0.39352 -0.00313 -0.43542 -0.0069 -0.45047 C -0.00808 -0.45556 -0.01055 -0.45926 -0.0125 -0.46343 C -0.01472 -0.46806 -0.01667 -0.47315 -0.01927 -0.47662 C -0.0224 -0.48056 -0.02617 -0.48241 -0.02943 -0.48542 C -0.03099 -0.48681 -0.03242 -0.48889 -0.03412 -0.48982 C -0.03893 -0.4919 -0.04388 -0.4926 -0.04883 -0.49399 C -0.06901 -0.49028 -0.08412 -0.48797 -0.10339 -0.48311 C -0.1056 -0.48264 -0.10795 -0.48172 -0.11016 -0.48102 C -0.11276 -0.4801 -0.1155 -0.47963 -0.1181 -0.47871 L -0.13737 -0.46574 C -0.14154 -0.46274 -0.14584 -0.46019 -0.14987 -0.45695 C -0.16667 -0.44352 -0.1586 -0.44815 -0.1737 -0.44167 C -0.178 -0.42917 -0.17344 -0.43936 -0.1793 -0.43287 C -0.18099 -0.43102 -0.18216 -0.42801 -0.18386 -0.42639 C -0.18529 -0.425 -0.18698 -0.42524 -0.18841 -0.42408 C -0.19232 -0.42084 -0.19584 -0.41598 -0.19974 -0.4132 C -0.20313 -0.41088 -0.20664 -0.41042 -0.21003 -0.4088 C -0.2112 -0.40834 -0.21224 -0.40741 -0.21341 -0.40672 C -0.2142 -0.40533 -0.21485 -0.40348 -0.21563 -0.40232 C -0.21797 -0.39908 -0.22253 -0.39352 -0.22253 -0.39329 C -0.22318 -0.39074 -0.22383 -0.3875 -0.22474 -0.38473 C -0.22591 -0.38172 -0.22956 -0.37547 -0.23164 -0.37385 C -0.23216 -0.37338 -0.23308 -0.37385 -0.23373 -0.37385 " pathEditMode="relative" rAng="0" ptsTypes="AAAAAAAAAAAAAAAAAAAAAAAAAAAAAAAA">
                                      <p:cBhvr>
                                        <p:cTn id="9" dur="2000" fill="hold"/>
                                        <p:tgtEl>
                                          <p:spTgt spid="19"/>
                                        </p:tgtEl>
                                        <p:attrNameLst>
                                          <p:attrName>ppt_x</p:attrName>
                                          <p:attrName>ppt_y</p:attrName>
                                        </p:attrNameLst>
                                      </p:cBhvr>
                                      <p:rCtr x="-11120" y="-24699"/>
                                    </p:animMotion>
                                  </p:childTnLst>
                                  <p:subTnLst>
                                    <p:set>
                                      <p:cBhvr override="childStyle">
                                        <p:cTn dur="1" fill="hold" display="0" masterRel="sameClick" afterEffect="1">
                                          <p:stCondLst>
                                            <p:cond evt="end" delay="0">
                                              <p:tn val="8"/>
                                            </p:cond>
                                          </p:stCondLst>
                                        </p:cTn>
                                        <p:tgtEl>
                                          <p:spTgt spid="19"/>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1354 -0.00602 L 0.01354 -0.00579 C 0.0125 -0.00811 -0.01523 -0.06088 -0.01849 -0.07385 C -0.02461 -0.09931 -0.02838 -0.12639 -0.0332 -0.15255 C -0.04062 -0.19306 -0.03854 -0.18033 -0.04297 -0.22037 C -0.0414 -0.25255 -0.04049 -0.28473 -0.03815 -0.31667 C -0.03711 -0.32986 -0.03437 -0.3426 -0.0332 -0.35602 C -0.0293 -0.39676 -0.03594 -0.36829 -0.02708 -0.39954 C -0.02669 -0.40394 -0.02695 -0.4088 -0.02578 -0.41273 C -0.01953 -0.43519 -0.01276 -0.44676 -0.00117 -0.46088 C 0.0013 -0.46389 0.00443 -0.46551 0.00742 -0.46736 C 0.01315 -0.47107 0.02214 -0.47107 0.02708 -0.47176 C 0.03281 -0.47385 0.03568 -0.475 0.0418 -0.47616 C 0.04714 -0.47709 0.05248 -0.47755 0.05781 -0.47824 C 0.06354 -0.47686 0.06927 -0.47523 0.075 -0.47408 C 0.07956 -0.47292 0.08412 -0.47292 0.08854 -0.47176 C 0.08985 -0.47153 0.09102 -0.46991 0.09219 -0.46968 C 0.10208 -0.46713 0.11198 -0.46528 0.12175 -0.46297 C 0.12461 -0.4625 0.12748 -0.46158 0.13034 -0.46088 C 0.1332 -0.45949 0.1362 -0.45834 0.13893 -0.45648 C 0.14401 -0.45324 0.14883 -0.44908 0.15378 -0.44561 C 0.15495 -0.44468 0.15625 -0.44422 0.15742 -0.44329 C 0.16849 -0.42871 0.15482 -0.44514 0.17096 -0.43241 C 0.17201 -0.43172 0.1724 -0.42917 0.17344 -0.42801 C 0.17487 -0.42616 0.17669 -0.425 0.17839 -0.42361 C 0.18281 -0.42014 0.18932 -0.41505 0.19427 -0.41273 C 0.19675 -0.41181 0.19922 -0.41135 0.20169 -0.41065 C 0.20378 -0.40996 0.20573 -0.40903 0.20781 -0.40834 C 0.21263 -0.40324 0.21485 -0.40023 0.22018 -0.39746 C 0.22096 -0.39699 0.22175 -0.39746 0.22266 -0.39746 " pathEditMode="relative" rAng="0" ptsTypes="AAAAAAAAAAAAAAAAAAAAAAAAAAAAAA">
                                      <p:cBhvr>
                                        <p:cTn id="12" dur="2000" fill="hold"/>
                                        <p:tgtEl>
                                          <p:spTgt spid="21"/>
                                        </p:tgtEl>
                                        <p:attrNameLst>
                                          <p:attrName>ppt_x</p:attrName>
                                          <p:attrName>ppt_y</p:attrName>
                                        </p:attrNameLst>
                                      </p:cBhvr>
                                      <p:rCtr x="7630" y="-23611"/>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2.29167E-6 1.11111E-6 L -2.29167E-6 0.00023 C -0.00169 -0.00926 -0.00338 -0.01875 -0.00469 -0.02824 C -0.00534 -0.03264 -0.00495 -0.03727 -0.00599 -0.04144 C -0.00924 -0.05648 -0.01315 -0.07107 -0.01745 -0.08519 C -0.02291 -0.10301 -0.0483 -0.17083 -0.05325 -0.20324 C -0.07916 -0.37523 -0.05547 -0.3007 -0.0914 -0.41968 C -0.09479 -0.43102 -0.09857 -0.44213 -0.10286 -0.45232 C -0.10976 -0.46898 -0.12174 -0.48403 -0.1306 -0.49398 C -0.13268 -0.4963 -0.13515 -0.49676 -0.1375 -0.49815 C -0.14453 -0.49745 -0.15156 -0.49908 -0.15833 -0.49607 C -0.16054 -0.49514 -0.16133 -0.49005 -0.16289 -0.48727 C -0.16406 -0.48565 -0.16523 -0.48449 -0.16653 -0.48287 C -0.16679 -0.48079 -0.16679 -0.47824 -0.16758 -0.47639 C -0.17096 -0.46783 -0.17278 -0.4662 -0.17669 -0.46111 C -0.17643 -0.43426 -0.17643 -0.40718 -0.17565 -0.38033 C -0.17565 -0.37801 -0.17513 -0.3757 -0.17461 -0.37361 C -0.17396 -0.37199 -0.17291 -0.37083 -0.17226 -0.36921 C -0.16927 -0.34769 -0.17304 -0.37014 -0.16875 -0.35625 C -0.1681 -0.35417 -0.16823 -0.35162 -0.16758 -0.34954 C -0.16692 -0.34792 -0.16523 -0.34514 -0.16523 -0.34491 " pathEditMode="relative" rAng="0" ptsTypes="AAAAAAAAAAAAAAAAAAAAA">
                                      <p:cBhvr>
                                        <p:cTn id="15" dur="2000" fill="hold"/>
                                        <p:tgtEl>
                                          <p:spTgt spid="20"/>
                                        </p:tgtEl>
                                        <p:attrNameLst>
                                          <p:attrName>ppt_x</p:attrName>
                                          <p:attrName>ppt_y</p:attrName>
                                        </p:attrNameLst>
                                      </p:cBhvr>
                                      <p:rCtr x="-8841" y="-24907"/>
                                    </p:animMotion>
                                  </p:childTnLst>
                                  <p:subTnLst>
                                    <p:set>
                                      <p:cBhvr override="childStyle">
                                        <p:cTn dur="1" fill="hold" display="0" masterRel="sameClick" afterEffect="1">
                                          <p:stCondLst>
                                            <p:cond evt="end" delay="0">
                                              <p:tn val="14"/>
                                            </p:cond>
                                          </p:stCondLst>
                                        </p:cTn>
                                        <p:tgtEl>
                                          <p:spTgt spid="20"/>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0091 -0.00463 L 0.00091 -0.0044 C 0.00209 -0.0287 0.00196 -0.05324 0.00456 -0.07685 C 0.00599 -0.09051 0.01393 -0.11551 0.01927 -0.12708 C 0.02227 -0.13357 0.02513 -0.14028 0.02917 -0.14468 C 0.03477 -0.1507 0.04115 -0.15463 0.04753 -0.15787 C 0.05235 -0.16019 0.06836 -0.1632 0.07461 -0.16435 C 0.08412 -0.16366 0.09388 -0.16667 0.10287 -0.16204 C 0.10547 -0.16088 0.10521 -0.1537 0.10534 -0.14907 C 0.10625 -0.11528 0.10951 -0.11945 0.10039 -0.11412 C 0.09805 -0.1169 0.09505 -0.11898 0.0931 -0.12269 C 0.0905 -0.12778 0.08854 -0.13403 0.08698 -0.14028 C 0.0862 -0.14306 0.08451 -0.16574 0.08451 -0.16644 C 0.08607 -0.18032 0.08737 -0.19445 0.08933 -0.2081 C 0.09024 -0.21343 0.09063 -0.21991 0.0931 -0.22338 C 0.10482 -0.23982 0.11185 -0.23889 0.12383 -0.24745 C 0.12839 -0.2507 0.13268 -0.25532 0.13737 -0.25833 C 0.14909 -0.2662 0.17305 -0.28009 0.17305 -0.27986 C 0.24336 -0.24722 0.14649 -0.29167 0.22214 -0.26042 C 0.22969 -0.25741 0.24427 -0.24954 0.24427 -0.24931 C 0.24479 -0.24445 0.24571 -0.23935 0.24558 -0.23426 C 0.24531 -0.22407 0.24518 -0.2132 0.2431 -0.2037 C 0.24219 -0.19931 0.23919 -0.19745 0.23698 -0.19491 C 0.23581 -0.19375 0.23451 -0.19306 0.23321 -0.19282 C 0.22709 -0.19144 0.22097 -0.1912 0.21485 -0.19051 C 0.21315 -0.1912 0.21016 -0.18982 0.2099 -0.19282 C 0.20886 -0.20486 0.21159 -0.22014 0.21602 -0.22986 C 0.21784 -0.23403 0.22031 -0.23704 0.22214 -0.24074 C 0.22318 -0.24282 0.22344 -0.24607 0.22461 -0.24745 C 0.22604 -0.24907 0.22787 -0.24931 0.22956 -0.24954 C 0.23737 -0.25139 0.24518 -0.25255 0.25287 -0.25394 L 0.31927 -0.25185 C 0.32722 -0.25023 0.33412 -0.24167 0.34141 -0.23657 C 0.35052 -0.23009 0.35938 -0.22338 0.36849 -0.2169 C 0.37175 -0.21458 0.37552 -0.21389 0.37839 -0.21019 C 0.39167 -0.19352 0.38594 -0.19769 0.3944 -0.19282 C 0.38998 -0.14583 0.39558 -0.18056 0.38815 -0.15787 C 0.38516 -0.14815 0.38959 -0.15278 0.38334 -0.14907 C 0.38125 -0.14607 0.37943 -0.14259 0.37709 -0.14028 C 0.37383 -0.13681 0.36979 -0.13542 0.36602 -0.1338 C 0.3599 -0.13449 0.35378 -0.13472 0.34766 -0.13588 C 0.34558 -0.13634 0.34349 -0.13704 0.34141 -0.1382 C 0.33972 -0.13912 0.33841 -0.1419 0.33659 -0.14236 C 0.33086 -0.14421 0.32513 -0.14398 0.31927 -0.14468 " pathEditMode="relative" rAng="0" ptsTypes="AAAAAAAAAAAAAAAAAAAAAAAAAAAAAAAAAAAAAAAAAAAA">
                                      <p:cBhvr>
                                        <p:cTn id="27" dur="2000" fill="hold"/>
                                        <p:tgtEl>
                                          <p:spTgt spid="22"/>
                                        </p:tgtEl>
                                        <p:attrNameLst>
                                          <p:attrName>ppt_x</p:attrName>
                                          <p:attrName>ppt_y</p:attrName>
                                        </p:attrNameLst>
                                      </p:cBhvr>
                                      <p:rCtr x="19674" y="-13750"/>
                                    </p:animMotion>
                                  </p:childTnLst>
                                </p:cTn>
                              </p:par>
                            </p:childTnLst>
                          </p:cTn>
                        </p:par>
                        <p:par>
                          <p:cTn id="28" fill="hold">
                            <p:stCondLst>
                              <p:cond delay="3077"/>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fill="hold" display="0">
                  <p:stCondLst>
                    <p:cond delay="indefinite"/>
                  </p:stCondLst>
                  <p:endCondLst>
                    <p:cond evt="onStopAudio" delay="0">
                      <p:tgtEl>
                        <p:sldTgt/>
                      </p:tgtEl>
                    </p:cond>
                  </p:endCondLst>
                </p:cTn>
                <p:tgtEl>
                  <p:spTgt spid="18"/>
                </p:tgtEl>
              </p:cMediaNode>
            </p:audio>
            <p:audio>
              <p:cMediaNode vol="100000">
                <p:cTn id="36" fill="hold" display="0">
                  <p:stCondLst>
                    <p:cond delay="indefinite"/>
                  </p:stCondLst>
                  <p:endCondLst>
                    <p:cond evt="onStopAudio" delay="0">
                      <p:tgtEl>
                        <p:sldTgt/>
                      </p:tgtEl>
                    </p:cond>
                  </p:endCondLst>
                </p:cTn>
                <p:tgtEl>
                  <p:spTgt spid="3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458D9D8B-A829-3DE1-B83E-A781B8D39E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EC17EA52-3445-0BB6-455F-D1EC8AB5716D}"/>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a:off x="1766113" y="2949260"/>
            <a:ext cx="2090322" cy="185230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43635EF3-EDEF-6967-177E-6AA4545DB4D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E6FEA52A-901B-E968-4976-325FBC2CEA1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5" name="Picture 14" descr="A wheel with a metal object on it&#10;&#10;AI-generated content may be incorrect.">
            <a:extLst>
              <a:ext uri="{FF2B5EF4-FFF2-40B4-BE49-F238E27FC236}">
                <a16:creationId xmlns:a16="http://schemas.microsoft.com/office/drawing/2014/main" id="{36F1CFD2-F4A8-6632-29EF-9E2860E779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7" name="Picture 16" descr="A wheel with a metal object on it&#10;&#10;AI-generated content may be incorrect.">
            <a:extLst>
              <a:ext uri="{FF2B5EF4-FFF2-40B4-BE49-F238E27FC236}">
                <a16:creationId xmlns:a16="http://schemas.microsoft.com/office/drawing/2014/main" id="{C90652FC-6856-449D-08EF-CC69261FDC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lighted fuse audio">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pic>
        <p:nvPicPr>
          <p:cNvPr id="4" name="Male pirate 1">
            <a:extLst>
              <a:ext uri="{FF2B5EF4-FFF2-40B4-BE49-F238E27FC236}">
                <a16:creationId xmlns:a16="http://schemas.microsoft.com/office/drawing/2014/main" id="{32D4EC38-57C5-960E-3628-ED3A9BEE87BA}"/>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216267" y="3979604"/>
            <a:ext cx="1528175" cy="2766944"/>
          </a:xfrm>
          <a:prstGeom prst="rect">
            <a:avLst/>
          </a:prstGeom>
        </p:spPr>
      </p:pic>
      <p:pic>
        <p:nvPicPr>
          <p:cNvPr id="7" name="Female pirate 1">
            <a:extLst>
              <a:ext uri="{FF2B5EF4-FFF2-40B4-BE49-F238E27FC236}">
                <a16:creationId xmlns:a16="http://schemas.microsoft.com/office/drawing/2014/main" id="{2DAB83A4-91C3-4C8B-D680-B8E6426263E6}"/>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450323" y="4284098"/>
            <a:ext cx="1572025" cy="2547089"/>
          </a:xfrm>
          <a:prstGeom prst="rect">
            <a:avLst/>
          </a:prstGeom>
        </p:spPr>
      </p:pic>
      <p:pic>
        <p:nvPicPr>
          <p:cNvPr id="19" name="Female Pirate 2">
            <a:extLst>
              <a:ext uri="{FF2B5EF4-FFF2-40B4-BE49-F238E27FC236}">
                <a16:creationId xmlns:a16="http://schemas.microsoft.com/office/drawing/2014/main" id="{C77A66B8-1A11-ABD6-D269-04021BD7B584}"/>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804774" y="4220897"/>
            <a:ext cx="1572026" cy="2518896"/>
          </a:xfrm>
          <a:prstGeom prst="rect">
            <a:avLst/>
          </a:prstGeom>
        </p:spPr>
      </p:pic>
      <p:pic>
        <p:nvPicPr>
          <p:cNvPr id="21" name="Male Pirate 2">
            <a:extLst>
              <a:ext uri="{FF2B5EF4-FFF2-40B4-BE49-F238E27FC236}">
                <a16:creationId xmlns:a16="http://schemas.microsoft.com/office/drawing/2014/main" id="{4B3FDC27-8F29-AD11-90FA-76DCA69C1A14}"/>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586253" y="3853576"/>
            <a:ext cx="1771646" cy="2798366"/>
          </a:xfrm>
          <a:prstGeom prst="rect">
            <a:avLst/>
          </a:prstGeom>
        </p:spPr>
      </p:pic>
      <p:pic>
        <p:nvPicPr>
          <p:cNvPr id="22" name="Female Pirate 2">
            <a:extLst>
              <a:ext uri="{FF2B5EF4-FFF2-40B4-BE49-F238E27FC236}">
                <a16:creationId xmlns:a16="http://schemas.microsoft.com/office/drawing/2014/main" id="{E420CF13-3167-DF7C-D7E9-CE4D24EB4993}"/>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706023" y="1665528"/>
            <a:ext cx="1572026" cy="2518896"/>
          </a:xfrm>
          <a:prstGeom prst="rect">
            <a:avLst/>
          </a:prstGeom>
        </p:spPr>
      </p:pic>
      <p:sp>
        <p:nvSpPr>
          <p:cNvPr id="20" name="&quot;you&quot;">
            <a:extLst>
              <a:ext uri="{FF2B5EF4-FFF2-40B4-BE49-F238E27FC236}">
                <a16:creationId xmlns:a16="http://schemas.microsoft.com/office/drawing/2014/main" id="{0DE02867-B31F-060A-EADA-E973E25B0937}"/>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sp>
        <p:nvSpPr>
          <p:cNvPr id="12" name="&quot;are&quot;">
            <a:extLst>
              <a:ext uri="{FF2B5EF4-FFF2-40B4-BE49-F238E27FC236}">
                <a16:creationId xmlns:a16="http://schemas.microsoft.com/office/drawing/2014/main" id="{7F566558-D4B4-7CDA-7846-47F3DAC1DCAA}"/>
              </a:ext>
            </a:extLst>
          </p:cNvPr>
          <p:cNvSpPr txBox="1"/>
          <p:nvPr/>
        </p:nvSpPr>
        <p:spPr>
          <a:xfrm>
            <a:off x="7091827" y="4375958"/>
            <a:ext cx="2123525"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Goodbye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quot;how&quot;">
            <a:extLst>
              <a:ext uri="{FF2B5EF4-FFF2-40B4-BE49-F238E27FC236}">
                <a16:creationId xmlns:a16="http://schemas.microsoft.com/office/drawing/2014/main" id="{AAB40F83-AD6D-D645-C1A1-FD5495174309}"/>
              </a:ext>
            </a:extLst>
          </p:cNvPr>
          <p:cNvSpPr txBox="1"/>
          <p:nvPr/>
        </p:nvSpPr>
        <p:spPr>
          <a:xfrm>
            <a:off x="3408065" y="4284099"/>
            <a:ext cx="1686376"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quot;Hello&quot;">
            <a:extLst>
              <a:ext uri="{FF2B5EF4-FFF2-40B4-BE49-F238E27FC236}">
                <a16:creationId xmlns:a16="http://schemas.microsoft.com/office/drawing/2014/main" id="{3D31B42A-CD5E-C6DC-88CF-92CC168BE0DE}"/>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912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45833E-6 3.33333E-6 L 1.45833E-6 0.00023 C 0.00221 -0.01713 0.00351 -0.03473 0.00664 -0.05093 C 0.01029 -0.07014 0.01654 -0.08658 0.01992 -0.10602 C 0.02669 -0.14375 0.02448 -0.12662 0.02747 -0.15672 C 0.02825 -0.18102 0.02969 -0.19815 0.02656 -0.22246 C 0.02539 -0.23148 0.01836 -0.25695 0.01614 -0.2669 C 0.01445 -0.27454 0.01328 -0.28264 0.01146 -0.29005 C 0.00859 -0.3007 0.00221 -0.31829 -0.00195 -0.32824 C -0.00352 -0.33195 -0.00521 -0.33496 -0.00664 -0.33866 C -0.01224 -0.35255 -0.00638 -0.34306 -0.01432 -0.35348 C -0.0194 -0.35278 -0.02461 -0.35348 -0.02956 -0.35139 C -0.0349 -0.34931 -0.04297 -0.32223 -0.04375 -0.31968 C -0.04675 -0.31065 -0.04662 -0.31482 -0.04662 -0.30903 " pathEditMode="relative" rAng="0" ptsTypes="AAAAAAAAAAAAAA">
                                      <p:cBhvr>
                                        <p:cTn id="6" dur="2000" fill="hold"/>
                                        <p:tgtEl>
                                          <p:spTgt spid="4"/>
                                        </p:tgtEl>
                                        <p:attrNameLst>
                                          <p:attrName>ppt_x</p:attrName>
                                          <p:attrName>ppt_y</p:attrName>
                                        </p:attrNameLst>
                                      </p:cBhvr>
                                      <p:rCtr x="-911" y="-17662"/>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156 -0.01088 L 0.00156 -0.01065 C 0.00586 -0.03982 0.00976 -0.06898 0.01458 -0.09769 C 0.0181 -0.11852 0.02265 -0.13866 0.02656 -0.15903 C 0.03216 -0.18959 0.03268 -0.19445 0.03724 -0.22477 C 0.03828 -0.24561 0.04114 -0.29005 0.04075 -0.31158 C 0.04062 -0.325 0.04101 -0.33912 0.03841 -0.35162 C 0.03099 -0.38704 0.02383 -0.40973 0.01106 -0.43426 C 0.00833 -0.43936 0.0056 -0.44422 0.00273 -0.44908 C 2.91667E-6 -0.45348 -0.00261 -0.45811 -0.0056 -0.46181 C -0.00899 -0.46598 -0.01276 -0.46875 -0.01628 -0.47223 C -0.02344 -0.46875 -0.03112 -0.4676 -0.03776 -0.46181 C -0.04545 -0.45486 -0.04063 -0.44931 -0.04375 -0.44051 C -0.04492 -0.43727 -0.04688 -0.43496 -0.04844 -0.43218 C -0.05222 -0.41204 -0.05091 -0.42385 -0.05091 -0.39607 " pathEditMode="relative" rAng="0" ptsTypes="AAAAAAAAAAAAAAA">
                                      <p:cBhvr>
                                        <p:cTn id="9" dur="2000" fill="hold"/>
                                        <p:tgtEl>
                                          <p:spTgt spid="7"/>
                                        </p:tgtEl>
                                        <p:attrNameLst>
                                          <p:attrName>ppt_x</p:attrName>
                                          <p:attrName>ppt_y</p:attrName>
                                        </p:attrNameLst>
                                      </p:cBhvr>
                                      <p:rCtr x="-677" y="-23056"/>
                                    </p:animMotion>
                                  </p:childTnLst>
                                  <p:subTnLst>
                                    <p:set>
                                      <p:cBhvr override="childStyle">
                                        <p:cTn dur="1" fill="hold" display="0" masterRel="sameClick" afterEffect="1">
                                          <p:stCondLst>
                                            <p:cond evt="end" delay="0">
                                              <p:tn val="8"/>
                                            </p:cond>
                                          </p:stCondLst>
                                        </p:cTn>
                                        <p:tgtEl>
                                          <p:spTgt spid="7"/>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0742 -7.40741E-7 L 0.00742 0.00023 C -0.0026 -0.03194 -0.00716 -0.06597 -0.02266 -0.09537 C -0.03451 -0.11759 -0.03021 -0.10764 -0.03672 -0.125 C -0.0405 -0.15116 -0.0418 -0.16366 -0.04688 -0.19051 C -0.04922 -0.20324 -0.05247 -0.21597 -0.05508 -0.22847 C -0.06328 -0.36435 -0.07865 -0.34375 -0.03281 -0.45486 C -0.03164 -0.45764 -0.02747 -0.45625 -0.02487 -0.45694 C -0.01146 -0.45347 0.00573 -0.45671 0.01549 -0.44653 C 0.02539 -0.43611 0.02318 -0.41852 0.02565 -0.40417 C 0.03047 -0.37593 0.01888 -0.37662 0.02995 -0.37662 " pathEditMode="relative" rAng="0" ptsTypes="AAAAAAAAAAA">
                                      <p:cBhvr>
                                        <p:cTn id="12" dur="2000" fill="hold"/>
                                        <p:tgtEl>
                                          <p:spTgt spid="21"/>
                                        </p:tgtEl>
                                        <p:attrNameLst>
                                          <p:attrName>ppt_x</p:attrName>
                                          <p:attrName>ppt_y</p:attrName>
                                        </p:attrNameLst>
                                      </p:cBhvr>
                                      <p:rCtr x="-2461" y="-22847"/>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0.01185 0.00764 L -0.01185 0.00787 C -0.01823 -0.03194 -0.0194 -0.07546 -0.03086 -0.11088 C -0.04011 -0.13912 -0.05274 -0.16458 -0.05833 -0.1956 C -0.06146 -0.21319 -0.06537 -0.23055 -0.06784 -0.24861 C -0.07057 -0.26805 -0.07136 -0.28819 -0.07383 -0.30763 L -0.07617 -0.32662 C -0.07591 -0.34421 -0.08086 -0.41574 -0.07136 -0.44953 C -0.06992 -0.45486 -0.06797 -0.46018 -0.0655 -0.46435 C -0.06419 -0.4662 -0.06224 -0.46574 -0.06068 -0.46643 C -0.05547 -0.46574 -0.04987 -0.46805 -0.04518 -0.46435 C -0.04063 -0.46064 -0.03867 -0.45023 -0.03451 -0.44537 C -0.01511 -0.42222 -0.0375 -0.45 -0.02253 -0.42847 C -0.01992 -0.42453 -0.01693 -0.42152 -0.01419 -0.41782 C -0.0125 -0.41527 -0.01133 -0.41157 -0.00951 -0.40926 C -0.00026 -0.39791 0.00169 -0.40115 0.0095 -0.38819 C 0.01224 -0.38379 0.01432 -0.37824 0.01667 -0.37338 C 0.01706 -0.37268 0.01745 -0.37199 0.01797 -0.37129 " pathEditMode="relative" rAng="0" ptsTypes="AAAAAAAAAAAAAAAAAA">
                                      <p:cBhvr>
                                        <p:cTn id="15" dur="2000" fill="hold"/>
                                        <p:tgtEl>
                                          <p:spTgt spid="19"/>
                                        </p:tgtEl>
                                        <p:attrNameLst>
                                          <p:attrName>ppt_x</p:attrName>
                                          <p:attrName>ppt_y</p:attrName>
                                        </p:attrNameLst>
                                      </p:cBhvr>
                                      <p:rCtr x="-1784" y="-23704"/>
                                    </p:animMotion>
                                  </p:childTnLst>
                                  <p:subTnLst>
                                    <p:set>
                                      <p:cBhvr override="childStyle">
                                        <p:cTn dur="1" fill="hold" display="0" masterRel="sameClick" afterEffect="1">
                                          <p:stCondLst>
                                            <p:cond evt="end" delay="0">
                                              <p:tn val="14"/>
                                            </p:cond>
                                          </p:stCondLst>
                                        </p:cTn>
                                        <p:tgtEl>
                                          <p:spTgt spid="19"/>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0286 -0.00972 L 0.00286 -0.00949 C -0.02045 -0.01736 -0.04584 -0.02338 -0.06862 -0.03727 C -0.07279 -0.03982 -0.07657 -0.04445 -0.08047 -0.04792 C -0.08607 -0.05857 -0.09089 -0.07037 -0.09714 -0.07963 C -0.09961 -0.0831 -0.1017 -0.08727 -0.1043 -0.09028 C -0.11849 -0.10671 -0.1168 -0.10463 -0.12813 -0.11134 C -0.13568 -0.12755 -0.13451 -0.12292 -0.14011 -0.14537 C -0.14245 -0.15486 -0.14271 -0.16366 -0.14714 -0.1706 C -0.14896 -0.17338 -0.15118 -0.175 -0.15313 -0.17708 C -0.15391 -0.17917 -0.15456 -0.18148 -0.15547 -0.18333 C -0.1573 -0.18658 -0.16003 -0.1882 -0.16146 -0.1919 C -0.16289 -0.1956 -0.16303 -0.20023 -0.16381 -0.20463 C -0.16511 -0.2294 -0.16654 -0.24051 -0.16263 -0.26806 C -0.16237 -0.27014 -0.16029 -0.26945 -0.15912 -0.27014 C -0.15756 -0.27107 -0.15586 -0.27153 -0.1543 -0.27222 C -0.14232 -0.27824 -0.16094 -0.26991 -0.14597 -0.27639 C -0.14323 -0.27431 -0.13998 -0.27384 -0.13763 -0.27014 C -0.13347 -0.26343 -0.13347 -0.24884 -0.13295 -0.24051 C -0.13373 -0.21644 -0.13347 -0.19236 -0.13529 -0.16852 C -0.13555 -0.16551 -0.13789 -0.16458 -0.13881 -0.16227 C -0.14493 -0.14769 -0.1392 -0.15232 -0.15079 -0.14306 C -0.15964 -0.13611 -0.1711 -0.13033 -0.18047 -0.12824 C -0.18803 -0.12685 -0.19558 -0.12685 -0.20313 -0.12616 C -0.22526 -0.1206 -0.22188 -0.11968 -0.24961 -0.12408 C -0.25287 -0.12454 -0.25586 -0.12708 -0.25912 -0.12824 C -0.27227 -0.1338 -0.26771 -0.13218 -0.28178 -0.13472 C -0.28724 -0.13727 -0.29167 -0.13935 -0.29714 -0.14097 C -0.30638 -0.14375 -0.30352 -0.13958 -0.30664 -0.14537 " pathEditMode="relative" rAng="0" ptsTypes="AAAAAAAAAAAAAAAAAAAAAAAAAAAAA">
                                      <p:cBhvr>
                                        <p:cTn id="27" dur="923" fill="hold"/>
                                        <p:tgtEl>
                                          <p:spTgt spid="22"/>
                                        </p:tgtEl>
                                        <p:attrNameLst>
                                          <p:attrName>ppt_x</p:attrName>
                                          <p:attrName>ppt_y</p:attrName>
                                        </p:attrNameLst>
                                      </p:cBhvr>
                                      <p:rCtr x="-15482" y="-13333"/>
                                    </p:animMotion>
                                  </p:childTnLst>
                                </p:cTn>
                              </p:par>
                            </p:childTnLst>
                          </p:cTn>
                        </p:par>
                        <p:par>
                          <p:cTn id="28" fill="hold">
                            <p:stCondLst>
                              <p:cond delay="2000"/>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fill="hold" display="0">
                  <p:stCondLst>
                    <p:cond delay="indefinite"/>
                  </p:stCondLst>
                  <p:endCondLst>
                    <p:cond evt="onStopAudio" delay="0">
                      <p:tgtEl>
                        <p:sldTgt/>
                      </p:tgtEl>
                    </p:cond>
                  </p:endCondLst>
                </p:cTn>
                <p:tgtEl>
                  <p:spTgt spid="18"/>
                </p:tgtEl>
              </p:cMediaNode>
            </p:audio>
            <p:audio>
              <p:cMediaNode vol="100000">
                <p:cTn id="36" fill="hold" display="0">
                  <p:stCondLst>
                    <p:cond delay="indefinite"/>
                  </p:stCondLst>
                  <p:endCondLst>
                    <p:cond evt="onStopAudio" delay="0">
                      <p:tgtEl>
                        <p:sldTgt/>
                      </p:tgtEl>
                    </p:cond>
                  </p:endCondLst>
                </p:cTn>
                <p:tgtEl>
                  <p:spTgt spid="3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BF599058-64FC-077A-283B-A856ED45AD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03626FE7-B92D-FE7C-FCAE-1AB6FF9ACE8E}"/>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flipH="1">
            <a:off x="5007481" y="2989063"/>
            <a:ext cx="2090322" cy="1852309"/>
          </a:xfrm>
          <a:prstGeom prst="rect">
            <a:avLst/>
          </a:prstGeom>
        </p:spPr>
      </p:pic>
      <p:pic>
        <p:nvPicPr>
          <p:cNvPr id="11" name="Picture 10" descr="A wheel with a metal object on it&#10;&#10;AI-generated content may be incorrect.">
            <a:extLst>
              <a:ext uri="{FF2B5EF4-FFF2-40B4-BE49-F238E27FC236}">
                <a16:creationId xmlns:a16="http://schemas.microsoft.com/office/drawing/2014/main" id="{EB55CC81-86AB-1C4C-D267-A7CF207645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2A24200B-622D-2E45-9232-7B91C0AC86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A78FB50D-D7EE-895B-44E4-4D906C3D6F1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0FD65F07-534B-E3DC-EAC4-1157A9EA3A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pic>
        <p:nvPicPr>
          <p:cNvPr id="16" name="Untitled design">
            <a:hlinkClick r:id="" action="ppaction://media"/>
            <a:extLst>
              <a:ext uri="{FF2B5EF4-FFF2-40B4-BE49-F238E27FC236}">
                <a16:creationId xmlns:a16="http://schemas.microsoft.com/office/drawing/2014/main" id="{CD5A2CB4-9664-01F1-49E2-6363F24EA18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769" y="-1729645"/>
            <a:ext cx="562486" cy="562486"/>
          </a:xfrm>
          <a:prstGeom prst="rect">
            <a:avLst/>
          </a:prstGeom>
        </p:spPr>
      </p:pic>
      <p:pic>
        <p:nvPicPr>
          <p:cNvPr id="29" name="cannon blast audio">
            <a:hlinkClick r:id="" action="ppaction://media"/>
            <a:extLst>
              <a:ext uri="{FF2B5EF4-FFF2-40B4-BE49-F238E27FC236}">
                <a16:creationId xmlns:a16="http://schemas.microsoft.com/office/drawing/2014/main" id="{44505F69-670D-26EC-5E9B-370A8A7313F8}"/>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312218" y="-1729645"/>
            <a:ext cx="562409" cy="562409"/>
          </a:xfrm>
          <a:prstGeom prst="rect">
            <a:avLst/>
          </a:prstGeom>
        </p:spPr>
      </p:pic>
      <p:sp>
        <p:nvSpPr>
          <p:cNvPr id="6" name="&quot;Hello&quot;">
            <a:extLst>
              <a:ext uri="{FF2B5EF4-FFF2-40B4-BE49-F238E27FC236}">
                <a16:creationId xmlns:a16="http://schemas.microsoft.com/office/drawing/2014/main" id="{ED45080D-D2B6-D0D3-8E9D-70BB197D5499}"/>
              </a:ext>
            </a:extLst>
          </p:cNvPr>
          <p:cNvSpPr txBox="1"/>
          <p:nvPr/>
        </p:nvSpPr>
        <p:spPr>
          <a:xfrm>
            <a:off x="1056536" y="4295959"/>
            <a:ext cx="929935"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Hi</a:t>
            </a:r>
          </a:p>
        </p:txBody>
      </p:sp>
      <p:sp>
        <p:nvSpPr>
          <p:cNvPr id="7" name="&quot;how&quot;">
            <a:extLst>
              <a:ext uri="{FF2B5EF4-FFF2-40B4-BE49-F238E27FC236}">
                <a16:creationId xmlns:a16="http://schemas.microsoft.com/office/drawing/2014/main" id="{771A457C-24FE-C113-4536-768809580A22}"/>
              </a:ext>
            </a:extLst>
          </p:cNvPr>
          <p:cNvSpPr txBox="1"/>
          <p:nvPr/>
        </p:nvSpPr>
        <p:spPr>
          <a:xfrm>
            <a:off x="3861472" y="4330070"/>
            <a:ext cx="826859"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I</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quot;are&quot;">
            <a:extLst>
              <a:ext uri="{FF2B5EF4-FFF2-40B4-BE49-F238E27FC236}">
                <a16:creationId xmlns:a16="http://schemas.microsoft.com/office/drawing/2014/main" id="{B6467E3B-172B-3DC6-4BB2-27D3F372175A}"/>
              </a:ext>
            </a:extLst>
          </p:cNvPr>
          <p:cNvSpPr txBox="1"/>
          <p:nvPr/>
        </p:nvSpPr>
        <p:spPr>
          <a:xfrm>
            <a:off x="7495907" y="4314604"/>
            <a:ext cx="1171740"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am</a:t>
            </a:r>
          </a:p>
        </p:txBody>
      </p:sp>
      <p:sp>
        <p:nvSpPr>
          <p:cNvPr id="19" name="&quot;you&quot;">
            <a:extLst>
              <a:ext uri="{FF2B5EF4-FFF2-40B4-BE49-F238E27FC236}">
                <a16:creationId xmlns:a16="http://schemas.microsoft.com/office/drawing/2014/main" id="{383E50C9-0F72-5F9B-4084-635F25520835}"/>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pic>
        <p:nvPicPr>
          <p:cNvPr id="4" name="Male pirate 1">
            <a:extLst>
              <a:ext uri="{FF2B5EF4-FFF2-40B4-BE49-F238E27FC236}">
                <a16:creationId xmlns:a16="http://schemas.microsoft.com/office/drawing/2014/main" id="{47932D36-6D35-837C-D11B-F307D7A06CFD}"/>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187703" y="3936208"/>
            <a:ext cx="1528175" cy="2766944"/>
          </a:xfrm>
          <a:prstGeom prst="rect">
            <a:avLst/>
          </a:prstGeom>
        </p:spPr>
      </p:pic>
      <p:pic>
        <p:nvPicPr>
          <p:cNvPr id="15" name="Female pirate 1">
            <a:extLst>
              <a:ext uri="{FF2B5EF4-FFF2-40B4-BE49-F238E27FC236}">
                <a16:creationId xmlns:a16="http://schemas.microsoft.com/office/drawing/2014/main" id="{F1E93869-7BC1-3918-783C-99880E8675DC}"/>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347982" y="4253469"/>
            <a:ext cx="1572025" cy="2547089"/>
          </a:xfrm>
          <a:prstGeom prst="rect">
            <a:avLst/>
          </a:prstGeom>
        </p:spPr>
      </p:pic>
      <p:pic>
        <p:nvPicPr>
          <p:cNvPr id="20" name="Female Pirate 2">
            <a:extLst>
              <a:ext uri="{FF2B5EF4-FFF2-40B4-BE49-F238E27FC236}">
                <a16:creationId xmlns:a16="http://schemas.microsoft.com/office/drawing/2014/main" id="{51C30EA0-2033-839B-E90E-923E16BA321D}"/>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403215" y="4187358"/>
            <a:ext cx="1572026" cy="2518896"/>
          </a:xfrm>
          <a:prstGeom prst="rect">
            <a:avLst/>
          </a:prstGeom>
        </p:spPr>
      </p:pic>
      <p:pic>
        <p:nvPicPr>
          <p:cNvPr id="21" name="Male Pirate 2">
            <a:extLst>
              <a:ext uri="{FF2B5EF4-FFF2-40B4-BE49-F238E27FC236}">
                <a16:creationId xmlns:a16="http://schemas.microsoft.com/office/drawing/2014/main" id="{9AFC8F14-26F6-6CC3-4FE9-0F72600291FA}"/>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780470" y="3852896"/>
            <a:ext cx="1771646" cy="2798366"/>
          </a:xfrm>
          <a:prstGeom prst="rect">
            <a:avLst/>
          </a:prstGeom>
        </p:spPr>
      </p:pic>
      <p:pic>
        <p:nvPicPr>
          <p:cNvPr id="22" name="Female pirate 1">
            <a:extLst>
              <a:ext uri="{FF2B5EF4-FFF2-40B4-BE49-F238E27FC236}">
                <a16:creationId xmlns:a16="http://schemas.microsoft.com/office/drawing/2014/main" id="{3193DE5B-014C-2D9E-251B-19EA1726F9B5}"/>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1594382" y="1567340"/>
            <a:ext cx="1572025" cy="2547089"/>
          </a:xfrm>
          <a:prstGeom prst="rect">
            <a:avLst/>
          </a:prstGeom>
        </p:spPr>
      </p:pic>
      <p:pic>
        <p:nvPicPr>
          <p:cNvPr id="23" name="Male Pirate 2">
            <a:extLst>
              <a:ext uri="{FF2B5EF4-FFF2-40B4-BE49-F238E27FC236}">
                <a16:creationId xmlns:a16="http://schemas.microsoft.com/office/drawing/2014/main" id="{D15E6207-9819-9C9C-FE37-938E2F4A919D}"/>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6410379" y="1209069"/>
            <a:ext cx="1771646" cy="2798366"/>
          </a:xfrm>
          <a:prstGeom prst="rect">
            <a:avLst/>
          </a:prstGeom>
        </p:spPr>
      </p:pic>
    </p:spTree>
    <p:extLst>
      <p:ext uri="{BB962C8B-B14F-4D97-AF65-F5344CB8AC3E}">
        <p14:creationId xmlns:p14="http://schemas.microsoft.com/office/powerpoint/2010/main" val="407148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299 0.02408 L 0.00299 0.02431 C 0.00377 0.00834 0.00416 -0.00717 0.00547 -0.02268 C 0.00625 -0.0324 0.00807 -0.04189 0.00924 -0.05162 C 0.01015 -0.05972 0.01093 -0.06782 0.01172 -0.07615 C 0.01263 -0.0868 0.01393 -0.10925 0.01549 -0.12268 C 0.01745 -0.1405 0.02057 -0.16157 0.02291 -0.17824 C 0.02552 -0.21967 0.022 -0.17453 0.02916 -0.22939 C 0.03789 -0.29652 0.02435 -0.21342 0.03672 -0.28495 C 0.04297 -0.37476 0.0358 -0.30648 0.04674 -0.36736 C 0.05 -0.38541 0.05026 -0.39861 0.05416 -0.4162 C 0.05755 -0.43125 0.0612 -0.44629 0.06549 -0.46064 C 0.06953 -0.47453 0.07487 -0.48703 0.07916 -0.50069 C 0.08112 -0.50694 0.08164 -0.51481 0.08424 -0.5206 C 0.09205 -0.53865 0.09739 -0.54861 0.10794 -0.55625 C 0.1095 -0.5574 0.11133 -0.55763 0.11289 -0.55833 C 0.12383 -0.55625 0.13476 -0.55532 0.14544 -0.55185 C 0.14817 -0.55092 0.15039 -0.54722 0.15299 -0.54513 C 0.15416 -0.54421 0.15547 -0.54351 0.15664 -0.54282 C 0.15989 -0.53703 0.16172 -0.53634 0.16172 -0.52731 C 0.16172 -0.38796 0.17487 -0.42592 0.15794 -0.38055 C 0.15664 -0.37106 0.15664 -0.37476 0.15664 -0.36944 " pathEditMode="relative" rAng="0" ptsTypes="AAAAAAAAAAAAAAAAAAAAAA">
                                      <p:cBhvr>
                                        <p:cTn id="6" dur="2000" fill="hold"/>
                                        <p:tgtEl>
                                          <p:spTgt spid="4"/>
                                        </p:tgtEl>
                                        <p:attrNameLst>
                                          <p:attrName>ppt_x</p:attrName>
                                          <p:attrName>ppt_y</p:attrName>
                                        </p:attrNameLst>
                                      </p:cBhvr>
                                      <p:rCtr x="8177" y="-29120"/>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3.125E-6 -3.7037E-7 L 3.125E-6 0.00023 C 0.0013 -0.02755 0.00182 -0.04329 0.00455 -0.07338 C 0.00781 -0.10764 0.01523 -0.17569 0.01523 -0.17546 C 0.0164 -0.22292 0.0181 -0.26505 0.01523 -0.31343 C 0.0138 -0.33681 0.00937 -0.35926 0.0069 -0.38241 C 0.0039 -0.41181 0.00781 -0.44653 -0.00131 -0.4713 C -0.00482 -0.48102 -0.00834 -0.49028 -0.01185 -0.50023 C -0.01433 -0.50741 -0.01615 -0.51551 -0.01888 -0.52245 C -0.02006 -0.52546 -0.02214 -0.52685 -0.02357 -0.52917 C -0.03216 -0.54236 -0.04167 -0.56111 -0.053 -0.5669 C -0.05912 -0.57014 -0.06563 -0.56829 -0.07188 -0.56898 C -0.0793 -0.56829 -0.08672 -0.56944 -0.09414 -0.5669 C -0.11068 -0.56088 -0.10391 -0.55903 -0.11302 -0.54907 C -0.12071 -0.54051 -0.12865 -0.53287 -0.13646 -0.52454 C -0.1392 -0.52176 -0.14206 -0.51898 -0.14466 -0.51574 C -0.15222 -0.50694 -0.15912 -0.49653 -0.16706 -0.48912 C -0.17813 -0.4787 -0.17995 -0.47755 -0.1905 -0.46458 C -0.20039 -0.45255 -0.20091 -0.44907 -0.21172 -0.43356 C -0.2155 -0.42801 -0.21966 -0.42361 -0.22344 -0.41806 C -0.23164 -0.40579 -0.22461 -0.41134 -0.23164 -0.40694 C -0.23581 -0.39537 -0.23229 -0.40278 -0.24115 -0.39352 C -0.24571 -0.38866 -0.2431 -0.38912 -0.24571 -0.38912 " pathEditMode="relative" rAng="0" ptsTypes="AAAAAAAAAAAAAAAAAAAAAAA">
                                      <p:cBhvr>
                                        <p:cTn id="9" dur="2000" fill="hold"/>
                                        <p:tgtEl>
                                          <p:spTgt spid="15"/>
                                        </p:tgtEl>
                                        <p:attrNameLst>
                                          <p:attrName>ppt_x</p:attrName>
                                          <p:attrName>ppt_y</p:attrName>
                                        </p:attrNameLst>
                                      </p:cBhvr>
                                      <p:rCtr x="-11445" y="-28449"/>
                                    </p:animMotion>
                                  </p:childTnLst>
                                  <p:subTnLst>
                                    <p:set>
                                      <p:cBhvr override="childStyle">
                                        <p:cTn dur="1" fill="hold" display="0" masterRel="sameClick" afterEffect="1">
                                          <p:stCondLst>
                                            <p:cond evt="end" delay="0">
                                              <p:tn val="8"/>
                                            </p:cond>
                                          </p:stCondLst>
                                        </p:cTn>
                                        <p:tgtEl>
                                          <p:spTgt spid="15"/>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0964 0.00625 L 0.00964 0.00648 C 0.00665 -0.00625 0.00365 -0.01875 0.00092 -0.03148 C -0.00325 -0.04977 -0.00911 -0.08148 -0.01158 -0.09815 C -0.01653 -0.13032 -0.01419 -0.1243 -0.01783 -0.1537 C -0.01979 -0.16852 -0.02226 -0.1831 -0.02408 -0.19815 C -0.02473 -0.20324 -0.02486 -0.20856 -0.02539 -0.21366 C -0.02734 -0.23218 -0.02942 -0.25069 -0.03164 -0.26921 C -0.03229 -0.27454 -0.03346 -0.2794 -0.03411 -0.28472 C -0.03632 -0.30162 -0.03802 -0.31898 -0.04036 -0.33588 C -0.04283 -0.35301 -0.04518 -0.35741 -0.04661 -0.3713 C -0.0496 -0.39884 -0.05247 -0.42616 -0.05533 -0.4537 C -0.05455 -0.46018 -0.05455 -0.46736 -0.05286 -0.47361 C -0.05234 -0.47616 -0.05013 -0.47593 -0.04908 -0.47801 C -0.0483 -0.47986 -0.04869 -0.48287 -0.04791 -0.48472 C -0.04505 -0.49097 -0.04283 -0.49143 -0.03919 -0.49352 C -0.0358 -0.49282 -0.03216 -0.49398 -0.02916 -0.49143 C -0.02747 -0.48981 -0.02786 -0.48495 -0.02669 -0.48241 C -0.02447 -0.47824 -0.02148 -0.47546 -0.01914 -0.4713 C -0.01236 -0.45926 -0.01888 -0.46458 -0.01158 -0.46018 C -0.0108 -0.45741 -0.01041 -0.45393 -0.00911 -0.45139 C -0.00781 -0.44861 -0.00572 -0.44699 -0.00416 -0.44468 C -0.00156 -0.4412 0.00079 -0.43727 0.00339 -0.43356 C 0.00495 -0.43125 0.00678 -0.4294 0.00834 -0.42685 C 0.01016 -0.4243 0.01146 -0.4206 0.01342 -0.41805 C 0.01537 -0.41551 0.02266 -0.41065 0.02461 -0.40926 C 0.02592 -0.40694 0.02696 -0.40463 0.02839 -0.40255 C 0.02956 -0.40093 0.03217 -0.39815 0.03217 -0.39792 " pathEditMode="relative" rAng="0" ptsTypes="AAAAAAAAAAAAAAAAAAAAAAAAAAAA">
                                      <p:cBhvr>
                                        <p:cTn id="12" dur="2000" fill="hold"/>
                                        <p:tgtEl>
                                          <p:spTgt spid="21"/>
                                        </p:tgtEl>
                                        <p:attrNameLst>
                                          <p:attrName>ppt_x</p:attrName>
                                          <p:attrName>ppt_y</p:attrName>
                                        </p:attrNameLst>
                                      </p:cBhvr>
                                      <p:rCtr x="-2122" y="-24977"/>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3.125E-6 -1.48148E-6 L -3.125E-6 0.00023 C -0.00312 -0.01111 -0.00677 -0.02222 -0.00963 -0.03333 C -0.01185 -0.04143 -0.01328 -0.04977 -0.01523 -0.05787 C -0.01836 -0.0706 -0.02174 -0.0831 -0.025 -0.0956 C -0.02682 -0.1037 -0.02812 -0.11227 -0.03047 -0.12014 C -0.03372 -0.13148 -0.03802 -0.14213 -0.04153 -0.15347 C -0.0556 -0.19884 -0.0444 -0.16551 -0.05664 -0.21111 C -0.06015 -0.22407 -0.06367 -0.2368 -0.06771 -0.24907 C -0.07773 -0.27847 -0.0733 -0.25 -0.08437 -0.28889 C -0.09401 -0.32292 -0.0957 -0.33611 -0.10091 -0.36667 C -0.10052 -0.38611 -0.1026 -0.40579 -0.09961 -0.42454 C -0.09935 -0.42569 -0.08906 -0.44352 -0.08437 -0.44676 C -0.08268 -0.44792 -0.08073 -0.44815 -0.0789 -0.44884 C -0.07617 -0.44815 -0.0733 -0.44815 -0.07044 -0.44676 C -0.06341 -0.44329 -0.05755 -0.43704 -0.05117 -0.43125 C -0.05026 -0.42893 -0.04974 -0.42616 -0.04843 -0.42454 C -0.04362 -0.41782 -0.03906 -0.41643 -0.0332 -0.41342 C -0.02187 -0.39537 -0.03646 -0.41643 -0.02343 -0.40463 C -0.02174 -0.40301 -0.02083 -0.4 -0.01927 -0.39792 C -0.01757 -0.39537 -0.01562 -0.39352 -0.0138 -0.3912 C -0.01237 -0.38912 -0.01106 -0.38657 -0.00963 -0.38449 C -0.00521 -0.37824 -0.00117 -0.37315 0.00417 -0.36898 C 0.00547 -0.36782 0.0069 -0.36759 0.00834 -0.36667 C 0.01185 -0.35833 0.00938 -0.36018 0.01537 -0.36018 " pathEditMode="relative" rAng="0" ptsTypes="AAAAAAAAAAAAAAAAAAAAAAAAA">
                                      <p:cBhvr>
                                        <p:cTn id="15" dur="2000" fill="hold"/>
                                        <p:tgtEl>
                                          <p:spTgt spid="20"/>
                                        </p:tgtEl>
                                        <p:attrNameLst>
                                          <p:attrName>ppt_x</p:attrName>
                                          <p:attrName>ppt_y</p:attrName>
                                        </p:attrNameLst>
                                      </p:cBhvr>
                                      <p:rCtr x="-4297" y="-22431"/>
                                    </p:animMotion>
                                  </p:childTnLst>
                                  <p:subTnLst>
                                    <p:set>
                                      <p:cBhvr override="childStyle">
                                        <p:cTn dur="1" fill="hold" display="0" masterRel="sameClick" afterEffect="1">
                                          <p:stCondLst>
                                            <p:cond evt="end" delay="0">
                                              <p:tn val="14"/>
                                            </p:cond>
                                          </p:stCondLst>
                                        </p:cTn>
                                        <p:tgtEl>
                                          <p:spTgt spid="20"/>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1315 0.03032 L 0.01315 0.03056 C 0.0168 0.02801 0.02071 0.02593 0.02435 0.02361 C 0.03607 0.01574 0.0474 0.00625 0.05938 -0.00093 C 0.06875 -0.00648 0.07865 -0.00903 0.08815 -0.01412 C 0.12031 -0.03148 0.11641 -0.02917 0.13685 -0.04537 C 0.17344 -0.11759 0.12318 -0.01528 0.1569 -0.09421 C 0.1625 -0.10764 0.17162 -0.11667 0.17565 -0.13194 C 0.17852 -0.14306 0.18151 -0.15417 0.18438 -0.16528 C 0.18581 -0.1713 0.18724 -0.17963 0.18933 -0.18518 C 0.19245 -0.19375 0.19636 -0.20116 0.19935 -0.20972 C 0.20183 -0.21667 0.20378 -0.22431 0.2056 -0.23194 C 0.20755 -0.23981 0.2086 -0.24838 0.21055 -0.25625 C 0.21433 -0.27083 0.21901 -0.28727 0.22683 -0.2963 C 0.23295 -0.30347 0.25703 -0.32569 0.2668 -0.32963 C 0.28125 -0.33542 0.29701 -0.33634 0.31185 -0.33866 C 0.34115 -0.34306 0.30391 -0.33843 0.3444 -0.34306 C 0.40339 -0.34005 0.41615 -0.35532 0.45808 -0.32083 C 0.46641 -0.31389 0.47383 -0.30417 0.4819 -0.2963 C 0.48763 -0.29074 0.49401 -0.2875 0.49935 -0.28079 C 0.50378 -0.27546 0.51068 -0.26088 0.51068 -0.26065 C 0.51016 -0.25486 0.51068 -0.24861 0.50938 -0.24306 C 0.50755 -0.23565 0.49558 -0.21713 0.4931 -0.21412 C 0.46719 -0.18287 0.4724 -0.18958 0.4444 -0.17639 C 0.41029 -0.17917 0.3888 -0.17546 0.35808 -0.1919 C 0.34024 -0.20162 0.3263 -0.21875 0.30938 -0.23194 C 0.29792 -0.24074 0.28594 -0.24768 0.27435 -0.25625 C 0.19597 -0.31574 0.24115 -0.28981 0.18555 -0.31852 C 0.15143 -0.31042 0.11706 -0.30509 0.08308 -0.29421 C 0.07761 -0.29236 0.07253 -0.28681 0.0681 -0.28079 C 0.06524 -0.27685 0.05873 -0.25532 0.0569 -0.24977 C 0.07071 -0.2213 0.08946 -0.17199 0.11185 -0.15417 C 0.12084 -0.14699 0.13073 -0.14329 0.14063 -0.14074 C 0.1513 -0.13819 0.16224 -0.13935 0.17305 -0.13866 C 0.18268 -0.14005 0.19271 -0.13796 0.20183 -0.14306 C 0.23034 -0.15926 0.23815 -0.18009 0.26055 -0.20972 C 0.26992 -0.22199 0.27943 -0.23449 0.28933 -0.24514 C 0.29571 -0.25208 0.30274 -0.25625 0.30938 -0.26296 C 0.31446 -0.26875 0.31875 -0.27708 0.32435 -0.2831 C 0.32995 -0.28912 0.3418 -0.29861 0.3418 -0.29838 C 0.34922 -0.29699 0.35729 -0.29884 0.36433 -0.29421 C 0.36641 -0.29282 0.36589 -0.28681 0.36563 -0.2831 C 0.3638 -0.26204 0.36159 -0.2412 0.35808 -0.22083 C 0.3569 -0.21412 0.35378 -0.20903 0.35183 -0.20301 C 0.35078 -0.20023 0.35039 -0.19676 0.34922 -0.19421 C 0.34414 -0.18102 0.34063 -0.17778 0.33438 -0.16528 C 0.33242 -0.16181 0.33086 -0.15764 0.32904 -0.15417 C 0.32774 -0.15093 0.32565 -0.14884 0.32435 -0.14537 C 0.32227 -0.13981 0.32162 -0.13264 0.3194 -0.12755 C 0.31524 -0.11806 0.31563 -0.12986 0.31563 -0.12315 " pathEditMode="relative" rAng="0" ptsTypes="AAAAAAAAAAAAAAAAAAAAAAAAAAAAAAAAAAAAAAAAAAAAAAAAAA">
                                      <p:cBhvr>
                                        <p:cTn id="27" dur="2000" fill="hold"/>
                                        <p:tgtEl>
                                          <p:spTgt spid="22"/>
                                        </p:tgtEl>
                                        <p:attrNameLst>
                                          <p:attrName>ppt_x</p:attrName>
                                          <p:attrName>ppt_y</p:attrName>
                                        </p:attrNameLst>
                                      </p:cBhvr>
                                      <p:rCtr x="24870" y="-18704"/>
                                    </p:animMotion>
                                  </p:childTnLst>
                                </p:cTn>
                              </p:par>
                            </p:childTnLst>
                          </p:cTn>
                        </p:par>
                        <p:par>
                          <p:cTn id="28" fill="hold">
                            <p:stCondLst>
                              <p:cond delay="3077"/>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5181" fill="hold"/>
                                        <p:tgtEl>
                                          <p:spTgt spid="16"/>
                                        </p:tgtEl>
                                      </p:cBhvr>
                                    </p:cmd>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mediacall" presetSubtype="0" fill="hold" nodeType="withEffect">
                                  <p:stCondLst>
                                    <p:cond delay="0"/>
                                  </p:stCondLst>
                                  <p:childTnLst>
                                    <p:cmd type="call" cmd="playFrom(0.0)">
                                      <p:cBhvr>
                                        <p:cTn id="44" dur="1077" fill="hold"/>
                                        <p:tgtEl>
                                          <p:spTgt spid="29"/>
                                        </p:tgtEl>
                                      </p:cBhvr>
                                    </p:cmd>
                                  </p:childTnLst>
                                </p:cTn>
                              </p:par>
                            </p:childTnLst>
                          </p:cTn>
                        </p:par>
                        <p:par>
                          <p:cTn id="45" fill="hold">
                            <p:stCondLst>
                              <p:cond delay="1077"/>
                            </p:stCondLst>
                            <p:childTnLst>
                              <p:par>
                                <p:cTn id="46" presetID="0" presetClass="path" presetSubtype="0" accel="50000" decel="50000" fill="hold" nodeType="afterEffect">
                                  <p:stCondLst>
                                    <p:cond delay="0"/>
                                  </p:stCondLst>
                                  <p:childTnLst>
                                    <p:animMotion origin="layout" path="M 0.01575 -0.0037 L 0.01575 -0.00347 C 0.0388 -0.00463 0.06198 -0.00416 0.08502 -0.00625 C 0.10495 -0.00833 0.14453 -0.01643 0.14453 -0.0162 C 0.16263 -0.02939 0.14492 -0.01504 0.17565 -0.05926 C 0.17955 -0.06481 0.18411 -0.06921 0.18841 -0.0743 C 0.18932 -0.07939 0.1901 -0.08449 0.19114 -0.08935 C 0.19192 -0.09282 0.19401 -0.0956 0.19401 -0.09953 C 0.1944 -0.12615 0.19518 -0.1537 0.19258 -0.17986 C 0.19088 -0.19699 0.18554 -0.21226 0.18125 -0.22777 C 0.17838 -0.23819 0.17539 -0.24861 0.17135 -0.25787 C 0.16302 -0.27731 0.14935 -0.29652 0.13594 -0.30324 C 0.12643 -0.30787 0.11614 -0.30648 0.10625 -0.30833 L 0.06523 -0.30578 C 0.05768 -0.3037 0.05104 -0.29606 0.04401 -0.29074 C 0.03776 -0.28588 0.03164 -0.28101 0.02565 -0.27546 C 0.01745 -0.26828 0.00989 -0.25926 0.00156 -0.25301 C -0.10886 -0.16828 -0.01094 -0.24884 -0.09466 -0.1875 C -0.10274 -0.18171 -0.11055 -0.175 -0.11875 -0.1699 C -0.12474 -0.16643 -0.13099 -0.16458 -0.13711 -0.16226 C -0.16498 -0.15208 -0.19232 -0.13726 -0.22058 -0.13217 C -0.28334 -0.1206 -0.25742 -0.12407 -0.29844 -0.11944 C -0.30222 -0.13217 -0.30677 -0.14421 -0.30977 -0.1574 C -0.31341 -0.17291 -0.31719 -0.2206 -0.31823 -0.23287 C -0.31745 -0.27523 -0.32774 -0.29907 -0.30834 -0.31319 C -0.30573 -0.31527 -0.30274 -0.31504 -0.29987 -0.31574 C -0.29518 -0.3199 -0.29102 -0.32801 -0.28568 -0.32847 C -0.27474 -0.32893 -0.26393 -0.32268 -0.25313 -0.31828 C -0.25156 -0.31759 -0.25026 -0.31527 -0.24896 -0.31319 C -0.24154 -0.30208 -0.24466 -0.30648 -0.2405 -0.29328 C -0.23776 -0.28495 -0.23724 -0.28495 -0.23334 -0.27801 C -0.23295 -0.27476 -0.23242 -0.27129 -0.2319 -0.26805 C -0.23151 -0.26551 -0.23073 -0.26296 -0.2306 -0.26041 C -0.22982 -0.25301 -0.22956 -0.24537 -0.22917 -0.23773 C -0.22982 -0.23009 -0.22917 -0.20277 -0.2362 -0.19513 C -0.23828 -0.19282 -0.24089 -0.19328 -0.24323 -0.19259 C -0.24662 -0.19583 -0.25052 -0.19791 -0.25313 -0.20254 C -0.25456 -0.20509 -0.25469 -0.20926 -0.25456 -0.21273 C -0.25378 -0.23796 -0.25222 -0.26296 -0.25039 -0.28819 C -0.24987 -0.2949 -0.24974 -0.30254 -0.24753 -0.30833 C -0.24571 -0.31296 -0.22943 -0.32754 -0.22774 -0.32847 C -0.203 -0.34259 -0.19375 -0.34398 -0.16966 -0.35092 C -0.16354 -0.34676 -0.15638 -0.34583 -0.1513 -0.33842 C -0.14505 -0.32939 -0.14505 -0.30185 -0.14284 -0.29074 C -0.14063 -0.28009 -0.13763 -0.2699 -0.13425 -0.26041 C -0.13295 -0.25648 -0.13047 -0.25393 -0.12865 -0.25046 C -0.1267 -0.24629 -0.12487 -0.24189 -0.12292 -0.23773 C -0.12201 -0.23356 -0.12136 -0.22916 -0.12018 -0.22523 C -0.10977 -0.19213 -0.12331 -0.24953 -0.11029 -0.19513 C -0.10768 -0.18426 -0.10313 -0.16226 -0.10313 -0.16203 C -0.10287 -0.15787 -0.10196 -0.13888 -0.10039 -0.13217 C -0.09961 -0.12939 -0.09844 -0.12708 -0.09753 -0.12453 C -0.0961 -0.12106 -0.09323 -0.11458 -0.09323 -0.11435 " pathEditMode="relative" rAng="0" ptsTypes="AAAAAAAAAAAAAAAAAAAAAAAAAAAAAAAAAAAAAAAAAAAAAAAAAAAAA">
                                      <p:cBhvr>
                                        <p:cTn id="47" dur="2000" fill="hold"/>
                                        <p:tgtEl>
                                          <p:spTgt spid="23"/>
                                        </p:tgtEl>
                                        <p:attrNameLst>
                                          <p:attrName>ppt_x</p:attrName>
                                          <p:attrName>ppt_y</p:attrName>
                                        </p:attrNameLst>
                                      </p:cBhvr>
                                      <p:rCtr x="-7878" y="-17361"/>
                                    </p:animMotion>
                                  </p:childTnLst>
                                </p:cTn>
                              </p:par>
                            </p:childTnLst>
                          </p:cTn>
                        </p:par>
                        <p:par>
                          <p:cTn id="48" fill="hold">
                            <p:stCondLst>
                              <p:cond delay="3077"/>
                            </p:stCondLst>
                            <p:childTnLst>
                              <p:par>
                                <p:cTn id="49" presetID="31" presetClass="exit" presetSubtype="0" fill="hold" nodeType="afterEffect">
                                  <p:stCondLst>
                                    <p:cond delay="0"/>
                                  </p:stCondLst>
                                  <p:childTnLst>
                                    <p:anim calcmode="lin" valueType="num">
                                      <p:cBhvr>
                                        <p:cTn id="50" dur="1000"/>
                                        <p:tgtEl>
                                          <p:spTgt spid="23"/>
                                        </p:tgtEl>
                                        <p:attrNameLst>
                                          <p:attrName>ppt_w</p:attrName>
                                        </p:attrNameLst>
                                      </p:cBhvr>
                                      <p:tavLst>
                                        <p:tav tm="0">
                                          <p:val>
                                            <p:strVal val="ppt_w"/>
                                          </p:val>
                                        </p:tav>
                                        <p:tav tm="100000">
                                          <p:val>
                                            <p:fltVal val="0"/>
                                          </p:val>
                                        </p:tav>
                                      </p:tavLst>
                                    </p:anim>
                                    <p:anim calcmode="lin" valueType="num">
                                      <p:cBhvr>
                                        <p:cTn id="51" dur="1000"/>
                                        <p:tgtEl>
                                          <p:spTgt spid="23"/>
                                        </p:tgtEl>
                                        <p:attrNameLst>
                                          <p:attrName>ppt_h</p:attrName>
                                        </p:attrNameLst>
                                      </p:cBhvr>
                                      <p:tavLst>
                                        <p:tav tm="0">
                                          <p:val>
                                            <p:strVal val="ppt_h"/>
                                          </p:val>
                                        </p:tav>
                                        <p:tav tm="100000">
                                          <p:val>
                                            <p:fltVal val="0"/>
                                          </p:val>
                                        </p:tav>
                                      </p:tavLst>
                                    </p:anim>
                                    <p:anim calcmode="lin" valueType="num">
                                      <p:cBhvr>
                                        <p:cTn id="52" dur="1000"/>
                                        <p:tgtEl>
                                          <p:spTgt spid="23"/>
                                        </p:tgtEl>
                                        <p:attrNameLst>
                                          <p:attrName>style.rotation</p:attrName>
                                        </p:attrNameLst>
                                      </p:cBhvr>
                                      <p:tavLst>
                                        <p:tav tm="0">
                                          <p:val>
                                            <p:fltVal val="0"/>
                                          </p:val>
                                        </p:tav>
                                        <p:tav tm="100000">
                                          <p:val>
                                            <p:fltVal val="90"/>
                                          </p:val>
                                        </p:tav>
                                      </p:tavLst>
                                    </p:anim>
                                    <p:animEffect transition="out" filter="fade">
                                      <p:cBhvr>
                                        <p:cTn id="53" dur="1000"/>
                                        <p:tgtEl>
                                          <p:spTgt spid="23"/>
                                        </p:tgtEl>
                                      </p:cBhvr>
                                    </p:animEffect>
                                    <p:set>
                                      <p:cBhvr>
                                        <p:cTn id="54"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5" fill="hold" display="0">
                  <p:stCondLst>
                    <p:cond delay="indefinite"/>
                  </p:stCondLst>
                  <p:endCondLst>
                    <p:cond evt="onStopAudio" delay="0">
                      <p:tgtEl>
                        <p:sldTgt/>
                      </p:tgtEl>
                    </p:cond>
                  </p:endCondLst>
                </p:cTn>
                <p:tgtEl>
                  <p:spTgt spid="18"/>
                </p:tgtEl>
              </p:cMediaNode>
            </p:audio>
            <p:audio>
              <p:cMediaNode vol="100000">
                <p:cTn id="56" fill="hold" display="0">
                  <p:stCondLst>
                    <p:cond delay="indefinite"/>
                  </p:stCondLst>
                  <p:endCondLst>
                    <p:cond evt="onStopAudio" delay="0">
                      <p:tgtEl>
                        <p:sldTgt/>
                      </p:tgtEl>
                    </p:cond>
                  </p:endCondLst>
                </p:cTn>
                <p:tgtEl>
                  <p:spTgt spid="34"/>
                </p:tgtEl>
              </p:cMediaNode>
            </p:audio>
            <p:audio>
              <p:cMediaNode vol="80000" showWhenStopped="0">
                <p:cTn id="57" fill="hold" display="0">
                  <p:stCondLst>
                    <p:cond delay="indefinite"/>
                  </p:stCondLst>
                  <p:endCondLst>
                    <p:cond evt="onStopAudio" delay="0">
                      <p:tgtEl>
                        <p:sldTgt/>
                      </p:tgtEl>
                    </p:cond>
                  </p:endCondLst>
                </p:cTn>
                <p:tgtEl>
                  <p:spTgt spid="16"/>
                </p:tgtEl>
              </p:cMediaNode>
            </p:audio>
            <p:audio>
              <p:cMediaNode vol="100000">
                <p:cTn id="58" fill="hold" display="0">
                  <p:stCondLst>
                    <p:cond delay="indefinite"/>
                  </p:stCondLst>
                  <p:endCondLst>
                    <p:cond evt="onStopAudio" delay="0">
                      <p:tgtEl>
                        <p:sldTgt/>
                      </p:tgtEl>
                    </p:cond>
                  </p:endCondLst>
                </p:cTn>
                <p:tgtEl>
                  <p:spTgt spid="2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2BAF22B2-409C-DA3A-7364-0A93B7D3C7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48A42B61-60CE-84D3-FB5F-962979C00291}"/>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flipH="1">
            <a:off x="9642721" y="2934953"/>
            <a:ext cx="2090322" cy="1852309"/>
          </a:xfrm>
          <a:prstGeom prst="rect">
            <a:avLst/>
          </a:prstGeom>
        </p:spPr>
      </p:pic>
      <p:pic>
        <p:nvPicPr>
          <p:cNvPr id="11" name="Picture 10" descr="A wheel with a metal object on it&#10;&#10;AI-generated content may be incorrect.">
            <a:extLst>
              <a:ext uri="{FF2B5EF4-FFF2-40B4-BE49-F238E27FC236}">
                <a16:creationId xmlns:a16="http://schemas.microsoft.com/office/drawing/2014/main" id="{5F849100-1A01-9EA7-74E1-5117C8FAB8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B6489AD9-B95B-5202-FCF7-B99C35BC84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B4F9403B-A504-5706-1E6E-048DF6E2588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70A92502-EB2D-902F-2A02-9B6A77B0AF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pic>
        <p:nvPicPr>
          <p:cNvPr id="16" name="Untitled design">
            <a:hlinkClick r:id="" action="ppaction://media"/>
            <a:extLst>
              <a:ext uri="{FF2B5EF4-FFF2-40B4-BE49-F238E27FC236}">
                <a16:creationId xmlns:a16="http://schemas.microsoft.com/office/drawing/2014/main" id="{CD5A2CB4-9664-01F1-49E2-6363F24EA18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769" y="-1729645"/>
            <a:ext cx="562486" cy="562486"/>
          </a:xfrm>
          <a:prstGeom prst="rect">
            <a:avLst/>
          </a:prstGeom>
        </p:spPr>
      </p:pic>
      <p:pic>
        <p:nvPicPr>
          <p:cNvPr id="29" name="cannon blast audio">
            <a:hlinkClick r:id="" action="ppaction://media"/>
            <a:extLst>
              <a:ext uri="{FF2B5EF4-FFF2-40B4-BE49-F238E27FC236}">
                <a16:creationId xmlns:a16="http://schemas.microsoft.com/office/drawing/2014/main" id="{44505F69-670D-26EC-5E9B-370A8A7313F8}"/>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312218" y="-1729645"/>
            <a:ext cx="562409" cy="562409"/>
          </a:xfrm>
          <a:prstGeom prst="rect">
            <a:avLst/>
          </a:prstGeom>
        </p:spPr>
      </p:pic>
      <p:sp>
        <p:nvSpPr>
          <p:cNvPr id="4" name="&quot;Hello&quot;">
            <a:extLst>
              <a:ext uri="{FF2B5EF4-FFF2-40B4-BE49-F238E27FC236}">
                <a16:creationId xmlns:a16="http://schemas.microsoft.com/office/drawing/2014/main" id="{80DAEBBE-2462-7673-55F2-57C8AD967ADB}"/>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Hello</a:t>
            </a:r>
          </a:p>
        </p:txBody>
      </p:sp>
      <p:sp>
        <p:nvSpPr>
          <p:cNvPr id="5" name="&quot;how&quot;">
            <a:extLst>
              <a:ext uri="{FF2B5EF4-FFF2-40B4-BE49-F238E27FC236}">
                <a16:creationId xmlns:a16="http://schemas.microsoft.com/office/drawing/2014/main" id="{839FF968-C227-00BB-B2B5-12C4185B7D12}"/>
              </a:ext>
            </a:extLst>
          </p:cNvPr>
          <p:cNvSpPr txBox="1"/>
          <p:nvPr/>
        </p:nvSpPr>
        <p:spPr>
          <a:xfrm>
            <a:off x="3861472" y="4330070"/>
            <a:ext cx="826859"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I</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quot;are&quot;">
            <a:extLst>
              <a:ext uri="{FF2B5EF4-FFF2-40B4-BE49-F238E27FC236}">
                <a16:creationId xmlns:a16="http://schemas.microsoft.com/office/drawing/2014/main" id="{F4D75B42-C1AE-34FD-B974-0B9B48EDF3CE}"/>
              </a:ext>
            </a:extLst>
          </p:cNvPr>
          <p:cNvSpPr txBox="1"/>
          <p:nvPr/>
        </p:nvSpPr>
        <p:spPr>
          <a:xfrm>
            <a:off x="7495907" y="4314604"/>
            <a:ext cx="1171740"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am</a:t>
            </a:r>
          </a:p>
        </p:txBody>
      </p:sp>
      <p:sp>
        <p:nvSpPr>
          <p:cNvPr id="10" name="&quot;you&quot;">
            <a:extLst>
              <a:ext uri="{FF2B5EF4-FFF2-40B4-BE49-F238E27FC236}">
                <a16:creationId xmlns:a16="http://schemas.microsoft.com/office/drawing/2014/main" id="{A5857C5A-B292-1088-4E4C-047CB57942F0}"/>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pic>
        <p:nvPicPr>
          <p:cNvPr id="15" name="Male pirate 1">
            <a:extLst>
              <a:ext uri="{FF2B5EF4-FFF2-40B4-BE49-F238E27FC236}">
                <a16:creationId xmlns:a16="http://schemas.microsoft.com/office/drawing/2014/main" id="{9B8FA300-4B3B-88A9-FE44-C1CC14F2A0B8}"/>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272822" y="3991565"/>
            <a:ext cx="1528175" cy="2766944"/>
          </a:xfrm>
          <a:prstGeom prst="rect">
            <a:avLst/>
          </a:prstGeom>
        </p:spPr>
      </p:pic>
      <p:pic>
        <p:nvPicPr>
          <p:cNvPr id="19" name="Female pirate 1">
            <a:extLst>
              <a:ext uri="{FF2B5EF4-FFF2-40B4-BE49-F238E27FC236}">
                <a16:creationId xmlns:a16="http://schemas.microsoft.com/office/drawing/2014/main" id="{019AF38D-FDA1-14B8-1869-EB91712E9229}"/>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433101" y="4308826"/>
            <a:ext cx="1572025" cy="2547089"/>
          </a:xfrm>
          <a:prstGeom prst="rect">
            <a:avLst/>
          </a:prstGeom>
        </p:spPr>
      </p:pic>
      <p:pic>
        <p:nvPicPr>
          <p:cNvPr id="20" name="Female Pirate 2">
            <a:extLst>
              <a:ext uri="{FF2B5EF4-FFF2-40B4-BE49-F238E27FC236}">
                <a16:creationId xmlns:a16="http://schemas.microsoft.com/office/drawing/2014/main" id="{6330994A-6DCF-DC0A-2892-FC79D65FEC6C}"/>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488334" y="4242715"/>
            <a:ext cx="1572026" cy="2518896"/>
          </a:xfrm>
          <a:prstGeom prst="rect">
            <a:avLst/>
          </a:prstGeom>
        </p:spPr>
      </p:pic>
      <p:pic>
        <p:nvPicPr>
          <p:cNvPr id="21" name="Male Pirate 2">
            <a:extLst>
              <a:ext uri="{FF2B5EF4-FFF2-40B4-BE49-F238E27FC236}">
                <a16:creationId xmlns:a16="http://schemas.microsoft.com/office/drawing/2014/main" id="{E665D18B-1FE7-0D98-2ADF-C3D1122D0EE0}"/>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865589" y="3908253"/>
            <a:ext cx="1771646" cy="2798366"/>
          </a:xfrm>
          <a:prstGeom prst="rect">
            <a:avLst/>
          </a:prstGeom>
        </p:spPr>
      </p:pic>
      <p:pic>
        <p:nvPicPr>
          <p:cNvPr id="22" name="Male Pirate 2">
            <a:extLst>
              <a:ext uri="{FF2B5EF4-FFF2-40B4-BE49-F238E27FC236}">
                <a16:creationId xmlns:a16="http://schemas.microsoft.com/office/drawing/2014/main" id="{D41DC098-6EC0-4E9D-C000-5BB2803E629C}"/>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3722553" y="1138139"/>
            <a:ext cx="1771646" cy="2798366"/>
          </a:xfrm>
          <a:prstGeom prst="rect">
            <a:avLst/>
          </a:prstGeom>
        </p:spPr>
      </p:pic>
      <p:pic>
        <p:nvPicPr>
          <p:cNvPr id="23" name="Female Pirate 2">
            <a:extLst>
              <a:ext uri="{FF2B5EF4-FFF2-40B4-BE49-F238E27FC236}">
                <a16:creationId xmlns:a16="http://schemas.microsoft.com/office/drawing/2014/main" id="{B445174B-B8AB-F639-9521-EE999235584A}"/>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6501079" y="1472669"/>
            <a:ext cx="1572026" cy="2518896"/>
          </a:xfrm>
          <a:prstGeom prst="rect">
            <a:avLst/>
          </a:prstGeom>
        </p:spPr>
      </p:pic>
    </p:spTree>
    <p:extLst>
      <p:ext uri="{BB962C8B-B14F-4D97-AF65-F5344CB8AC3E}">
        <p14:creationId xmlns:p14="http://schemas.microsoft.com/office/powerpoint/2010/main" val="49653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66667E-6 2.96296E-6 L 1.66667E-6 0.00023 C 0.00169 -0.01783 0.00338 -0.03542 0.00534 -0.05301 C 0.0056 -0.05625 0.00586 -0.05973 0.00664 -0.06297 C 0.00911 -0.075 0.01198 -0.08658 0.01471 -0.09815 C 0.01562 -0.10672 0.01667 -0.11505 0.01745 -0.12338 C 0.01849 -0.13588 0.01875 -0.14885 0.02018 -0.16111 C 0.02252 -0.18195 0.03398 -0.25556 0.03776 -0.2794 C 0.04193 -0.30718 0.0431 -0.31945 0.04987 -0.34491 C 0.05573 -0.3669 0.06849 -0.39306 0.07825 -0.40533 C 0.07956 -0.40695 0.08112 -0.40834 0.08216 -0.41019 C 0.08476 -0.41412 0.08698 -0.41852 0.08906 -0.42292 C 0.09088 -0.42685 0.09219 -0.43218 0.0944 -0.43542 C 0.0987 -0.44144 0.10351 -0.44537 0.10794 -0.45047 C 0.11159 -0.45463 0.11484 -0.46042 0.11875 -0.4632 C 0.13932 -0.47732 0.12031 -0.46482 0.13906 -0.4757 C 0.15599 -0.48542 0.14557 -0.48148 0.15924 -0.48565 C 0.16341 -0.4882 0.16719 -0.4919 0.17148 -0.49329 C 0.17812 -0.49537 0.18502 -0.49491 0.1918 -0.49584 C 0.19622 -0.49653 0.20065 -0.49746 0.20521 -0.49838 C 0.22943 -0.50232 0.21315 -0.49885 0.23229 -0.50324 C 0.24974 -0.50255 0.26745 -0.50232 0.28502 -0.50093 C 0.28633 -0.5007 0.28763 -0.49908 0.28893 -0.49838 C 0.29075 -0.49746 0.29271 -0.49699 0.2944 -0.49584 C 0.29661 -0.49445 0.29883 -0.49213 0.30117 -0.49074 C 0.30469 -0.48866 0.30833 -0.48727 0.31198 -0.48565 C 0.3306 -0.47778 0.32617 -0.4794 0.34023 -0.4757 C 0.34297 -0.47408 0.34557 -0.47176 0.34844 -0.4706 C 0.35612 -0.4676 0.3638 -0.46598 0.37135 -0.4632 C 0.37357 -0.46227 0.37591 -0.46181 0.37825 -0.46065 C 0.39974 -0.44908 0.38099 -0.45718 0.40377 -0.44306 C 0.40599 -0.44167 0.40833 -0.44121 0.41055 -0.44051 C 0.42005 -0.43125 0.42995 -0.42338 0.43893 -0.41273 C 0.44258 -0.40857 0.44609 -0.40394 0.44974 -0.40023 C 0.45325 -0.39676 0.45924 -0.39306 0.46328 -0.3926 C 0.47591 -0.39121 0.48841 -0.39098 0.50117 -0.39005 C 0.50286 -0.38935 0.50469 -0.38889 0.50651 -0.3875 C 0.50794 -0.38635 0.50898 -0.38357 0.51055 -0.38264 C 0.51276 -0.38102 0.5151 -0.38079 0.51732 -0.3801 C 0.52487 -0.37292 0.52513 -0.37176 0.5362 -0.36991 C 0.55312 -0.36736 0.54857 -0.37454 0.5539 -0.36505 " pathEditMode="relative" rAng="0" ptsTypes="AAAAAAAAAAAAAAAAAAAAAAAAAAAAAAAAAAAAAAAAA">
                                      <p:cBhvr>
                                        <p:cTn id="6" dur="2000" fill="hold"/>
                                        <p:tgtEl>
                                          <p:spTgt spid="15"/>
                                        </p:tgtEl>
                                        <p:attrNameLst>
                                          <p:attrName>ppt_x</p:attrName>
                                          <p:attrName>ppt_y</p:attrName>
                                        </p:attrNameLst>
                                      </p:cBhvr>
                                      <p:rCtr x="27695" y="-25162"/>
                                    </p:animMotion>
                                  </p:childTnLst>
                                  <p:subTnLst>
                                    <p:set>
                                      <p:cBhvr override="childStyle">
                                        <p:cTn dur="1" fill="hold" display="0" masterRel="sameClick" afterEffect="1">
                                          <p:stCondLst>
                                            <p:cond evt="end" delay="0">
                                              <p:tn val="5"/>
                                            </p:cond>
                                          </p:stCondLst>
                                        </p:cTn>
                                        <p:tgtEl>
                                          <p:spTgt spid="15"/>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3.95833E-6 -4.07407E-6 L -3.95833E-6 0.00024 C 0.00404 -0.02361 0.00847 -0.04676 0.01198 -0.0706 C 0.01276 -0.07615 0.01276 -0.0824 0.01329 -0.08819 C 0.0142 -0.09745 0.01446 -0.10671 0.01602 -0.11574 C 0.01771 -0.12708 0.02071 -0.13726 0.02253 -0.14861 C 0.02474 -0.1618 0.02605 -0.17546 0.02787 -0.18865 C 0.02904 -0.2324 0.03073 -0.2699 0.02787 -0.31458 C 0.02722 -0.3243 0.02474 -0.33333 0.02253 -0.34213 C -0.00586 -0.46088 0.0181 -0.35625 0.00131 -0.42013 C -0.00559 -0.44676 -0.00573 -0.45092 -0.01718 -0.47546 C -0.01953 -0.48032 -0.022 -0.48495 -0.02513 -0.48819 C -0.02786 -0.49097 -0.03138 -0.49097 -0.03437 -0.49305 C -0.03711 -0.49513 -0.03945 -0.4993 -0.04231 -0.50069 C -0.047 -0.50277 -0.05195 -0.50208 -0.0569 -0.50324 C -0.06315 -0.50463 -0.06914 -0.50648 -0.07539 -0.5081 L -0.12968 -0.4956 C -0.13372 -0.49467 -0.13776 -0.49328 -0.14153 -0.49051 C -0.18359 -0.4625 -0.12434 -0.49652 -0.16145 -0.47291 C -0.16497 -0.47083 -0.16862 -0.4699 -0.172 -0.46805 C -0.17929 -0.46412 -0.18619 -0.4581 -0.19323 -0.45277 C -0.19544 -0.44953 -0.19752 -0.44606 -0.19987 -0.44282 C -0.20299 -0.43842 -0.20612 -0.43472 -0.20911 -0.43032 C -0.21184 -0.42615 -0.21432 -0.42152 -0.21705 -0.41759 C -0.22083 -0.4125 -0.2233 -0.41226 -0.2276 -0.41018 C -0.23033 -0.40509 -0.23333 -0.40069 -0.23554 -0.39513 C -0.23984 -0.38426 -0.23737 -0.38495 -0.24075 -0.38495 " pathEditMode="relative" rAng="0" ptsTypes="AAAAAAAAAAAAAAAAAAAAAAAAAAA">
                                      <p:cBhvr>
                                        <p:cTn id="9" dur="2000" fill="hold"/>
                                        <p:tgtEl>
                                          <p:spTgt spid="19"/>
                                        </p:tgtEl>
                                        <p:attrNameLst>
                                          <p:attrName>ppt_x</p:attrName>
                                          <p:attrName>ppt_y</p:attrName>
                                        </p:attrNameLst>
                                      </p:cBhvr>
                                      <p:rCtr x="-10573" y="-25394"/>
                                    </p:animMotion>
                                  </p:childTnLst>
                                  <p:subTnLst>
                                    <p:set>
                                      <p:cBhvr override="childStyle">
                                        <p:cTn dur="1" fill="hold" display="0" masterRel="sameClick" afterEffect="1">
                                          <p:stCondLst>
                                            <p:cond evt="end" delay="0">
                                              <p:tn val="8"/>
                                            </p:cond>
                                          </p:stCondLst>
                                        </p:cTn>
                                        <p:tgtEl>
                                          <p:spTgt spid="19"/>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4.16667E-7 -1.48148E-6 L 4.16667E-7 0.00023 C -0.00247 -0.03449 -0.00534 -0.06875 -0.00703 -0.10324 C -0.00742 -0.11319 -0.00716 -0.12361 -0.00833 -0.13333 C -0.00938 -0.14213 -0.01211 -0.15 -0.0138 -0.15856 C -0.01719 -0.17523 -0.01979 -0.19236 -0.02331 -0.20879 C -0.0405 -0.28796 -0.03802 -0.27245 -0.05221 -0.32963 C -0.07227 -0.41111 -0.05365 -0.33842 -0.07813 -0.43518 C -0.07943 -0.44028 -0.08008 -0.44629 -0.08229 -0.45023 C -0.09492 -0.47338 -0.07292 -0.43403 -0.10547 -0.4831 C -0.11458 -0.49653 -0.12201 -0.51366 -0.13151 -0.52569 C -0.13815 -0.53403 -0.14609 -0.5375 -0.15352 -0.54329 C -0.16081 -0.54167 -0.16849 -0.54305 -0.17539 -0.53842 C -0.17904 -0.53588 -0.1806 -0.52801 -0.18359 -0.52338 C -0.18568 -0.51967 -0.18815 -0.51667 -0.19036 -0.51319 C -0.20898 -0.45324 -0.18242 -0.53634 -0.20273 -0.48055 C -0.20443 -0.47592 -0.20547 -0.47037 -0.2069 -0.46551 C -0.21068 -0.42384 -0.20521 -0.48565 -0.20964 -0.42523 C -0.2099 -0.42106 -0.21081 -0.4169 -0.21094 -0.4125 C -0.2112 -0.40417 -0.21094 -0.39583 -0.21094 -0.3875 " pathEditMode="relative" rAng="0" ptsTypes="AAAAAAAAAAAAAAAAAAAA">
                                      <p:cBhvr>
                                        <p:cTn id="12" dur="2000" fill="hold"/>
                                        <p:tgtEl>
                                          <p:spTgt spid="21"/>
                                        </p:tgtEl>
                                        <p:attrNameLst>
                                          <p:attrName>ppt_x</p:attrName>
                                          <p:attrName>ppt_y</p:attrName>
                                        </p:attrNameLst>
                                      </p:cBhvr>
                                      <p:rCtr x="-10560" y="-27153"/>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4.58333E-6 -7.40741E-7 L 4.58333E-6 0.00023 C -0.00196 -0.01782 -0.00365 -0.03542 -0.0056 -0.05301 C -0.00599 -0.05625 -0.00625 -0.05972 -0.00691 -0.06296 C -0.01355 -0.09514 -0.01954 -0.12755 -0.02722 -0.15856 C -0.03178 -0.17708 -0.03855 -0.19352 -0.04349 -0.21157 C -0.04532 -0.21782 -0.04571 -0.22523 -0.04753 -0.23171 C -0.05964 -0.27245 -0.07227 -0.31296 -0.08555 -0.35231 C -0.09258 -0.37338 -0.10196 -0.39143 -0.1086 -0.41273 C -0.11263 -0.42616 -0.12227 -0.46458 -0.13165 -0.48079 C -0.13594 -0.48796 -0.14089 -0.49375 -0.14506 -0.50093 C -0.15352 -0.51458 -0.16954 -0.54352 -0.16954 -0.54329 C -0.18151 -0.5412 -0.18451 -0.54329 -0.19532 -0.52847 C -0.19818 -0.52477 -0.19987 -0.51852 -0.20209 -0.51343 C -0.20964 -0.47176 -0.2073 -0.49421 -0.20352 -0.42546 C -0.20339 -0.42268 -0.203 -0.41991 -0.20209 -0.41782 C -0.19896 -0.41088 -0.19662 -0.41018 -0.19258 -0.40764 C -0.19154 -0.40162 -0.19063 -0.3956 -0.18855 -0.39005 C -0.18737 -0.38727 -0.18451 -0.38264 -0.18451 -0.38241 " pathEditMode="relative" rAng="0" ptsTypes="AAAAAAAAAAAAAAAAAAA">
                                      <p:cBhvr>
                                        <p:cTn id="15" dur="2000" fill="hold"/>
                                        <p:tgtEl>
                                          <p:spTgt spid="20"/>
                                        </p:tgtEl>
                                        <p:attrNameLst>
                                          <p:attrName>ppt_x</p:attrName>
                                          <p:attrName>ppt_y</p:attrName>
                                        </p:attrNameLst>
                                      </p:cBhvr>
                                      <p:rCtr x="-10352" y="-27176"/>
                                    </p:animMotion>
                                  </p:childTnLst>
                                  <p:subTnLst>
                                    <p:set>
                                      <p:cBhvr override="childStyle">
                                        <p:cTn dur="1" fill="hold" display="0" masterRel="sameClick" afterEffect="1">
                                          <p:stCondLst>
                                            <p:cond evt="end" delay="0">
                                              <p:tn val="14"/>
                                            </p:cond>
                                          </p:stCondLst>
                                        </p:cTn>
                                        <p:tgtEl>
                                          <p:spTgt spid="20"/>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2605 0.00532 L 0.02605 0.00555 C 0.02175 0.00278 0.01732 0.00092 0.01329 -0.00232 C -0.01341 -0.025 -0.03736 -0.05903 -0.06588 -0.07292 C -0.07825 -0.07894 -0.09088 -0.08264 -0.10273 -0.09051 C -0.11927 -0.10185 -0.12812 -0.11297 -0.14088 -0.12847 C -0.14192 -0.13056 -0.14544 -0.13519 -0.14375 -0.13565 C -0.11992 -0.14167 -0.09557 -0.14213 -0.07161 -0.14607 C -0.0513 -0.14885 -0.03111 -0.15347 -0.0108 -0.15579 C 0.11355 -0.16968 0.09948 -0.16227 0.18881 -0.17593 C 0.21303 -0.17963 0.26889 -0.18959 0.29493 -0.19607 C 0.40196 -0.22292 0.32084 -0.20695 0.38412 -0.21875 C 0.24441 -0.26922 0.34805 -0.22801 0.17318 -0.31181 C 0.15443 -0.32084 0.13555 -0.32871 0.11667 -0.33704 C 0.10443 -0.34213 0.09232 -0.34954 0.07982 -0.35209 C 0.03373 -0.36158 0.06381 -0.35648 -0.0108 -0.36204 L -0.04192 -0.37199 C -0.04375 -0.37269 -0.04895 -0.37685 -0.04752 -0.37477 C -0.01302 -0.32269 -0.03554 -0.36111 -0.00937 -0.33195 C -0.00625 -0.32847 -0.0039 -0.32292 -0.00078 -0.31945 C 0.01407 -0.30278 0.02982 -0.28866 0.04441 -0.27153 C 0.04779 -0.2676 0.04987 -0.26111 0.053 -0.25672 C 0.0767 -0.22014 0.05248 -0.26945 0.08685 -0.19861 C 0.08868 -0.19491 0.08946 -0.19005 0.09115 -0.18611 C 0.09987 -0.16482 0.10612 -0.13889 0.11797 -0.12338 C 0.11993 -0.1206 0.12188 -0.11852 0.1237 -0.11574 C 0.12527 -0.11343 0.12787 -0.1081 0.12787 -0.10787 " pathEditMode="relative" rAng="0" ptsTypes="AAAAAAAAAAAAAAAAAAAAAAAAAAA">
                                      <p:cBhvr>
                                        <p:cTn id="27" dur="2000" fill="hold"/>
                                        <p:tgtEl>
                                          <p:spTgt spid="22"/>
                                        </p:tgtEl>
                                        <p:attrNameLst>
                                          <p:attrName>ppt_x</p:attrName>
                                          <p:attrName>ppt_y</p:attrName>
                                        </p:attrNameLst>
                                      </p:cBhvr>
                                      <p:rCtr x="9388" y="-19028"/>
                                    </p:animMotion>
                                  </p:childTnLst>
                                </p:cTn>
                              </p:par>
                            </p:childTnLst>
                          </p:cTn>
                        </p:par>
                        <p:par>
                          <p:cTn id="28" fill="hold">
                            <p:stCondLst>
                              <p:cond delay="3077"/>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5181" fill="hold"/>
                                        <p:tgtEl>
                                          <p:spTgt spid="16"/>
                                        </p:tgtEl>
                                      </p:cBhvr>
                                    </p:cmd>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mediacall" presetSubtype="0" fill="hold" nodeType="withEffect">
                                  <p:stCondLst>
                                    <p:cond delay="0"/>
                                  </p:stCondLst>
                                  <p:childTnLst>
                                    <p:cmd type="call" cmd="playFrom(0.0)">
                                      <p:cBhvr>
                                        <p:cTn id="44" dur="1077" fill="hold"/>
                                        <p:tgtEl>
                                          <p:spTgt spid="29"/>
                                        </p:tgtEl>
                                      </p:cBhvr>
                                    </p:cmd>
                                  </p:childTnLst>
                                </p:cTn>
                              </p:par>
                            </p:childTnLst>
                          </p:cTn>
                        </p:par>
                        <p:par>
                          <p:cTn id="45" fill="hold">
                            <p:stCondLst>
                              <p:cond delay="1077"/>
                            </p:stCondLst>
                            <p:childTnLst>
                              <p:par>
                                <p:cTn id="46" presetID="0" presetClass="path" presetSubtype="0" accel="50000" decel="50000" fill="hold" nodeType="afterEffect">
                                  <p:stCondLst>
                                    <p:cond delay="0"/>
                                  </p:stCondLst>
                                  <p:childTnLst>
                                    <p:animMotion origin="layout" path="M 0.00325 -0.00509 L 0.00325 -0.0044 C -0.01042 -0.00278 -0.02396 0.00093 -0.03776 0.00046 C -0.05951 -0.00046 -0.08125 -0.00509 -0.10287 -0.00995 C -0.11901 -0.01319 -0.15782 -0.03148 -0.17071 -0.0375 C -0.19844 -0.06181 -0.2543 -0.10764 -0.27123 -0.14537 L -0.29388 -0.1956 C -0.29584 -0.21991 -0.29883 -0.24398 -0.29961 -0.26852 C -0.29987 -0.27801 -0.30065 -0.29005 -0.29675 -0.29653 C -0.29037 -0.30648 -0.28073 -0.30648 -0.27266 -0.31134 C -0.24063 -0.30394 -0.20808 -0.30069 -0.17644 -0.28866 C -0.15834 -0.28194 -0.1418 -0.26528 -0.12409 -0.25602 C -0.11771 -0.25278 -0.11081 -0.25278 -0.1043 -0.25116 C -0.07878 -0.25278 -0.05313 -0.25116 -0.02787 -0.25602 C -0.0194 -0.25764 -0.01172 -0.26574 -0.00378 -0.27107 C 0.04127 -0.30232 -0.0125 -0.27014 0.04297 -0.30162 C 0.05273 -0.31296 0.06692 -0.32755 0.07552 -0.34421 C 0.07695 -0.34676 0.07734 -0.35069 0.07838 -0.35417 C 0.05703 -0.38056 0.0457 -0.39977 0.02031 -0.41204 C 0.01302 -0.41551 0.0052 -0.41366 -0.00235 -0.41435 C -0.02305 -0.41273 -0.04427 -0.4169 -0.06459 -0.40949 C -0.07383 -0.40602 -0.10834 -0.37708 -0.12123 -0.35926 C -0.12539 -0.35324 -0.12865 -0.34583 -0.13256 -0.33935 C -0.14623 -0.3162 -0.14545 -0.32315 -0.15808 -0.2912 C -0.16276 -0.27917 -0.16654 -0.26597 -0.17071 -0.25347 C -0.17357 -0.23588 -0.1793 -0.21898 -0.1793 -0.20069 C -0.1793 -0.19977 -0.17227 -0.15509 -0.16511 -0.14792 C -0.16081 -0.14352 -0.15573 -0.14282 -0.15092 -0.14028 C -0.14232 -0.13009 -0.15144 -0.13982 -0.14102 -0.1331 C -0.13907 -0.13148 -0.13737 -0.12917 -0.13542 -0.12778 C -0.13086 -0.125 -0.12422 -0.12407 -0.1198 -0.12269 C -0.10573 -0.11852 -0.12539 -0.12014 -0.1 -0.12014 " pathEditMode="relative" rAng="0" ptsTypes="AAAAAAAAAAAAAAAAAAAAAAAAAAAAAAAA">
                                      <p:cBhvr>
                                        <p:cTn id="47" dur="2000" fill="hold"/>
                                        <p:tgtEl>
                                          <p:spTgt spid="23"/>
                                        </p:tgtEl>
                                        <p:attrNameLst>
                                          <p:attrName>ppt_x</p:attrName>
                                          <p:attrName>ppt_y</p:attrName>
                                        </p:attrNameLst>
                                      </p:cBhvr>
                                      <p:rCtr x="-11406" y="-20185"/>
                                    </p:animMotion>
                                  </p:childTnLst>
                                </p:cTn>
                              </p:par>
                            </p:childTnLst>
                          </p:cTn>
                        </p:par>
                        <p:par>
                          <p:cTn id="48" fill="hold">
                            <p:stCondLst>
                              <p:cond delay="3077"/>
                            </p:stCondLst>
                            <p:childTnLst>
                              <p:par>
                                <p:cTn id="49" presetID="31" presetClass="exit" presetSubtype="0" fill="hold" nodeType="afterEffect">
                                  <p:stCondLst>
                                    <p:cond delay="0"/>
                                  </p:stCondLst>
                                  <p:childTnLst>
                                    <p:anim calcmode="lin" valueType="num">
                                      <p:cBhvr>
                                        <p:cTn id="50" dur="1000"/>
                                        <p:tgtEl>
                                          <p:spTgt spid="23"/>
                                        </p:tgtEl>
                                        <p:attrNameLst>
                                          <p:attrName>ppt_w</p:attrName>
                                        </p:attrNameLst>
                                      </p:cBhvr>
                                      <p:tavLst>
                                        <p:tav tm="0">
                                          <p:val>
                                            <p:strVal val="ppt_w"/>
                                          </p:val>
                                        </p:tav>
                                        <p:tav tm="100000">
                                          <p:val>
                                            <p:fltVal val="0"/>
                                          </p:val>
                                        </p:tav>
                                      </p:tavLst>
                                    </p:anim>
                                    <p:anim calcmode="lin" valueType="num">
                                      <p:cBhvr>
                                        <p:cTn id="51" dur="1000"/>
                                        <p:tgtEl>
                                          <p:spTgt spid="23"/>
                                        </p:tgtEl>
                                        <p:attrNameLst>
                                          <p:attrName>ppt_h</p:attrName>
                                        </p:attrNameLst>
                                      </p:cBhvr>
                                      <p:tavLst>
                                        <p:tav tm="0">
                                          <p:val>
                                            <p:strVal val="ppt_h"/>
                                          </p:val>
                                        </p:tav>
                                        <p:tav tm="100000">
                                          <p:val>
                                            <p:fltVal val="0"/>
                                          </p:val>
                                        </p:tav>
                                      </p:tavLst>
                                    </p:anim>
                                    <p:anim calcmode="lin" valueType="num">
                                      <p:cBhvr>
                                        <p:cTn id="52" dur="1000"/>
                                        <p:tgtEl>
                                          <p:spTgt spid="23"/>
                                        </p:tgtEl>
                                        <p:attrNameLst>
                                          <p:attrName>style.rotation</p:attrName>
                                        </p:attrNameLst>
                                      </p:cBhvr>
                                      <p:tavLst>
                                        <p:tav tm="0">
                                          <p:val>
                                            <p:fltVal val="0"/>
                                          </p:val>
                                        </p:tav>
                                        <p:tav tm="100000">
                                          <p:val>
                                            <p:fltVal val="90"/>
                                          </p:val>
                                        </p:tav>
                                      </p:tavLst>
                                    </p:anim>
                                    <p:animEffect transition="out" filter="fade">
                                      <p:cBhvr>
                                        <p:cTn id="53" dur="1000"/>
                                        <p:tgtEl>
                                          <p:spTgt spid="23"/>
                                        </p:tgtEl>
                                      </p:cBhvr>
                                    </p:animEffect>
                                    <p:set>
                                      <p:cBhvr>
                                        <p:cTn id="54"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5" fill="hold" display="0">
                  <p:stCondLst>
                    <p:cond delay="indefinite"/>
                  </p:stCondLst>
                  <p:endCondLst>
                    <p:cond evt="onStopAudio" delay="0">
                      <p:tgtEl>
                        <p:sldTgt/>
                      </p:tgtEl>
                    </p:cond>
                  </p:endCondLst>
                </p:cTn>
                <p:tgtEl>
                  <p:spTgt spid="18"/>
                </p:tgtEl>
              </p:cMediaNode>
            </p:audio>
            <p:audio>
              <p:cMediaNode vol="100000">
                <p:cTn id="56" fill="hold" display="0">
                  <p:stCondLst>
                    <p:cond delay="indefinite"/>
                  </p:stCondLst>
                  <p:endCondLst>
                    <p:cond evt="onStopAudio" delay="0">
                      <p:tgtEl>
                        <p:sldTgt/>
                      </p:tgtEl>
                    </p:cond>
                  </p:endCondLst>
                </p:cTn>
                <p:tgtEl>
                  <p:spTgt spid="34"/>
                </p:tgtEl>
              </p:cMediaNode>
            </p:audio>
            <p:audio>
              <p:cMediaNode vol="80000" showWhenStopped="0">
                <p:cTn id="57" fill="hold" display="0">
                  <p:stCondLst>
                    <p:cond delay="indefinite"/>
                  </p:stCondLst>
                  <p:endCondLst>
                    <p:cond evt="onStopAudio" delay="0">
                      <p:tgtEl>
                        <p:sldTgt/>
                      </p:tgtEl>
                    </p:cond>
                  </p:endCondLst>
                </p:cTn>
                <p:tgtEl>
                  <p:spTgt spid="16"/>
                </p:tgtEl>
              </p:cMediaNode>
            </p:audio>
            <p:audio>
              <p:cMediaNode vol="100000">
                <p:cTn id="58" fill="hold" display="0">
                  <p:stCondLst>
                    <p:cond delay="indefinite"/>
                  </p:stCondLst>
                  <p:endCondLst>
                    <p:cond evt="onStopAudio" delay="0">
                      <p:tgtEl>
                        <p:sldTgt/>
                      </p:tgtEl>
                    </p:cond>
                  </p:endCondLst>
                </p:cTn>
                <p:tgtEl>
                  <p:spTgt spid="2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C8FC32C6-C328-2C46-F2DF-C44B597768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176D1DB3-6F7B-84DE-E955-1F2C2E1DAEE1}"/>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a:off x="7234872" y="3018567"/>
            <a:ext cx="2090322" cy="1852309"/>
          </a:xfrm>
          <a:prstGeom prst="rect">
            <a:avLst/>
          </a:prstGeom>
        </p:spPr>
      </p:pic>
      <p:pic>
        <p:nvPicPr>
          <p:cNvPr id="11" name="Picture 10" descr="A wheel with a metal object on it&#10;&#10;AI-generated content may be incorrect.">
            <a:extLst>
              <a:ext uri="{FF2B5EF4-FFF2-40B4-BE49-F238E27FC236}">
                <a16:creationId xmlns:a16="http://schemas.microsoft.com/office/drawing/2014/main" id="{A8D67F3E-D901-3C9D-D945-90DE0EE2F5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05430530-B201-C9BA-4CE5-8CD5B89132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698E00CE-2CA3-853F-8F48-C3F6AE7F9F1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DD7AD791-3BB4-C3B3-1C96-F6988AF7BC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pic>
        <p:nvPicPr>
          <p:cNvPr id="16" name="Untitled design">
            <a:hlinkClick r:id="" action="ppaction://media"/>
            <a:extLst>
              <a:ext uri="{FF2B5EF4-FFF2-40B4-BE49-F238E27FC236}">
                <a16:creationId xmlns:a16="http://schemas.microsoft.com/office/drawing/2014/main" id="{CD5A2CB4-9664-01F1-49E2-6363F24EA18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769" y="-1729645"/>
            <a:ext cx="562486" cy="562486"/>
          </a:xfrm>
          <a:prstGeom prst="rect">
            <a:avLst/>
          </a:prstGeom>
        </p:spPr>
      </p:pic>
      <p:pic>
        <p:nvPicPr>
          <p:cNvPr id="29" name="cannon blast audio">
            <a:hlinkClick r:id="" action="ppaction://media"/>
            <a:extLst>
              <a:ext uri="{FF2B5EF4-FFF2-40B4-BE49-F238E27FC236}">
                <a16:creationId xmlns:a16="http://schemas.microsoft.com/office/drawing/2014/main" id="{44505F69-670D-26EC-5E9B-370A8A7313F8}"/>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312218" y="-1729645"/>
            <a:ext cx="562409" cy="562409"/>
          </a:xfrm>
          <a:prstGeom prst="rect">
            <a:avLst/>
          </a:prstGeom>
        </p:spPr>
      </p:pic>
      <p:pic>
        <p:nvPicPr>
          <p:cNvPr id="15" name="Male pirate 1">
            <a:extLst>
              <a:ext uri="{FF2B5EF4-FFF2-40B4-BE49-F238E27FC236}">
                <a16:creationId xmlns:a16="http://schemas.microsoft.com/office/drawing/2014/main" id="{CF4D6BC2-8F80-A26E-CC55-28146B65CFD0}"/>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213827" y="4011287"/>
            <a:ext cx="1528175" cy="2766944"/>
          </a:xfrm>
          <a:prstGeom prst="rect">
            <a:avLst/>
          </a:prstGeom>
        </p:spPr>
      </p:pic>
      <p:pic>
        <p:nvPicPr>
          <p:cNvPr id="19" name="Female pirate 1">
            <a:extLst>
              <a:ext uri="{FF2B5EF4-FFF2-40B4-BE49-F238E27FC236}">
                <a16:creationId xmlns:a16="http://schemas.microsoft.com/office/drawing/2014/main" id="{2462B9FC-C277-D411-7A51-6F7987116073}"/>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374106" y="4328548"/>
            <a:ext cx="1572025" cy="2547089"/>
          </a:xfrm>
          <a:prstGeom prst="rect">
            <a:avLst/>
          </a:prstGeom>
        </p:spPr>
      </p:pic>
      <p:pic>
        <p:nvPicPr>
          <p:cNvPr id="20" name="Female Pirate 2">
            <a:extLst>
              <a:ext uri="{FF2B5EF4-FFF2-40B4-BE49-F238E27FC236}">
                <a16:creationId xmlns:a16="http://schemas.microsoft.com/office/drawing/2014/main" id="{E5823024-B629-3392-EFC1-0D854D4C43D9}"/>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662880" y="4259335"/>
            <a:ext cx="1572026" cy="2518896"/>
          </a:xfrm>
          <a:prstGeom prst="rect">
            <a:avLst/>
          </a:prstGeom>
        </p:spPr>
      </p:pic>
      <p:pic>
        <p:nvPicPr>
          <p:cNvPr id="21" name="Male Pirate 2">
            <a:extLst>
              <a:ext uri="{FF2B5EF4-FFF2-40B4-BE49-F238E27FC236}">
                <a16:creationId xmlns:a16="http://schemas.microsoft.com/office/drawing/2014/main" id="{57C48FE1-EBC8-1D08-56F9-AB129A5C8B8F}"/>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648065" y="3920704"/>
            <a:ext cx="1771646" cy="2798366"/>
          </a:xfrm>
          <a:prstGeom prst="rect">
            <a:avLst/>
          </a:prstGeom>
        </p:spPr>
      </p:pic>
      <p:pic>
        <p:nvPicPr>
          <p:cNvPr id="22" name="Female Pirate 2">
            <a:extLst>
              <a:ext uri="{FF2B5EF4-FFF2-40B4-BE49-F238E27FC236}">
                <a16:creationId xmlns:a16="http://schemas.microsoft.com/office/drawing/2014/main" id="{1896A4EA-7B50-4E3B-A23B-8311F1380411}"/>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3922173" y="1564917"/>
            <a:ext cx="1572026" cy="2518896"/>
          </a:xfrm>
          <a:prstGeom prst="rect">
            <a:avLst/>
          </a:prstGeom>
        </p:spPr>
      </p:pic>
      <p:pic>
        <p:nvPicPr>
          <p:cNvPr id="23" name="Male pirate 1">
            <a:extLst>
              <a:ext uri="{FF2B5EF4-FFF2-40B4-BE49-F238E27FC236}">
                <a16:creationId xmlns:a16="http://schemas.microsoft.com/office/drawing/2014/main" id="{502E23C6-73A5-8655-701F-6131A6BF2DB6}"/>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6588914" y="1316869"/>
            <a:ext cx="1528175" cy="2766944"/>
          </a:xfrm>
          <a:prstGeom prst="rect">
            <a:avLst/>
          </a:prstGeom>
        </p:spPr>
      </p:pic>
      <p:sp>
        <p:nvSpPr>
          <p:cNvPr id="4" name="&quot;Hello&quot;">
            <a:extLst>
              <a:ext uri="{FF2B5EF4-FFF2-40B4-BE49-F238E27FC236}">
                <a16:creationId xmlns:a16="http://schemas.microsoft.com/office/drawing/2014/main" id="{7E6324DF-CC3A-946D-764C-2C4A6E103B59}"/>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quot;how&quot;">
            <a:extLst>
              <a:ext uri="{FF2B5EF4-FFF2-40B4-BE49-F238E27FC236}">
                <a16:creationId xmlns:a16="http://schemas.microsoft.com/office/drawing/2014/main" id="{447DA63E-5060-5BEA-B50F-0B2148F3EBEC}"/>
              </a:ext>
            </a:extLst>
          </p:cNvPr>
          <p:cNvSpPr txBox="1"/>
          <p:nvPr/>
        </p:nvSpPr>
        <p:spPr>
          <a:xfrm>
            <a:off x="3408065" y="4284099"/>
            <a:ext cx="1686376"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quot;are&quot;">
            <a:extLst>
              <a:ext uri="{FF2B5EF4-FFF2-40B4-BE49-F238E27FC236}">
                <a16:creationId xmlns:a16="http://schemas.microsoft.com/office/drawing/2014/main" id="{384410B0-A564-6F73-1D5C-262325582B5C}"/>
              </a:ext>
            </a:extLst>
          </p:cNvPr>
          <p:cNvSpPr txBox="1"/>
          <p:nvPr/>
        </p:nvSpPr>
        <p:spPr>
          <a:xfrm>
            <a:off x="7091827" y="4375958"/>
            <a:ext cx="2123525"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Goodbye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quot;you&quot;">
            <a:extLst>
              <a:ext uri="{FF2B5EF4-FFF2-40B4-BE49-F238E27FC236}">
                <a16:creationId xmlns:a16="http://schemas.microsoft.com/office/drawing/2014/main" id="{A647703F-5149-862B-8925-73D8B3AE0D2C}"/>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311633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716 -0.04051 L -0.00716 -0.04027 C -0.00221 -0.08472 -0.00807 -0.04768 0.00404 -0.09097 C 0.00638 -0.09907 0.00781 -0.10787 0.00977 -0.11597 C 0.01055 -0.11944 0.01172 -0.12268 0.01263 -0.12615 C 0.01511 -0.13611 0.01719 -0.14629 0.01966 -0.15625 C 0.02188 -0.16481 0.02474 -0.17268 0.02669 -0.18148 C 0.03516 -0.21805 0.04544 -0.2537 0.05078 -0.29213 C 0.0513 -0.2956 0.05143 -0.29907 0.05221 -0.30231 C 0.0543 -0.31088 0.05703 -0.31875 0.05925 -0.32731 C 0.06224 -0.33888 0.06497 -0.35092 0.06784 -0.3625 C 0.06953 -0.37824 0.06966 -0.38333 0.07487 -0.40023 C 0.07813 -0.41088 0.08229 -0.4206 0.0862 -0.43055 C 0.0875 -0.43402 0.08906 -0.43703 0.09037 -0.44051 C 0.09141 -0.44305 0.09219 -0.44583 0.09323 -0.44814 C 0.0974 -0.45671 0.10208 -0.46435 0.10599 -0.47314 C 0.10729 -0.47615 0.10742 -0.48055 0.10886 -0.48333 C 0.11081 -0.48726 0.11341 -0.49027 0.11589 -0.49328 C 0.12057 -0.4993 0.12474 -0.50694 0.13008 -0.51088 C 0.13399 -0.51388 0.13854 -0.51273 0.14284 -0.51342 C 0.16628 -0.52384 0.1556 -0.52013 0.20651 -0.51088 C 0.2181 -0.50879 0.21497 -0.50463 0.22201 -0.49838 C 0.22435 -0.49629 0.22669 -0.49467 0.22917 -0.49328 C 0.23099 -0.49236 0.23281 -0.49143 0.23477 -0.49074 C 0.24479 -0.48726 0.24323 -0.48888 0.25456 -0.48588 C 0.26367 -0.48333 0.26211 -0.48217 0.27292 -0.47824 C 0.2763 -0.47708 0.27956 -0.47662 0.28294 -0.47569 C 0.28659 -0.47245 0.29037 -0.46851 0.29414 -0.46574 C 0.29596 -0.46435 0.29805 -0.46412 0.29987 -0.46319 C 0.3013 -0.4625 0.30261 -0.46134 0.30417 -0.46064 C 0.30638 -0.45972 0.30886 -0.45949 0.3112 -0.4581 C 0.31497 -0.45601 0.31862 -0.45277 0.32253 -0.45069 C 0.32578 -0.44861 0.32917 -0.44745 0.33242 -0.4456 C 0.33529 -0.44398 0.33802 -0.44213 0.34089 -0.44051 C 0.34232 -0.43796 0.34336 -0.43472 0.34518 -0.4331 C 0.34688 -0.43125 0.34896 -0.43148 0.35078 -0.43055 C 0.35521 -0.42824 0.35833 -0.42592 0.36211 -0.42037 C 0.36524 -0.41597 0.37057 -0.40532 0.37057 -0.40509 C 0.3724 -0.39768 0.37565 -0.38217 0.37917 -0.37523 C 0.3806 -0.37199 0.38307 -0.3706 0.38477 -0.36759 C 0.39154 -0.35555 0.38399 -0.36319 0.3905 -0.35763 " pathEditMode="relative" rAng="0" ptsTypes="AAAAAAAAAAAAAAAAAAAAAAAAAAAAAAAAAAAAAAAAA">
                                      <p:cBhvr>
                                        <p:cTn id="6" dur="2000" fill="hold"/>
                                        <p:tgtEl>
                                          <p:spTgt spid="15"/>
                                        </p:tgtEl>
                                        <p:attrNameLst>
                                          <p:attrName>ppt_x</p:attrName>
                                          <p:attrName>ppt_y</p:attrName>
                                        </p:attrNameLst>
                                      </p:cBhvr>
                                      <p:rCtr x="19883" y="-23958"/>
                                    </p:animMotion>
                                  </p:childTnLst>
                                  <p:subTnLst>
                                    <p:set>
                                      <p:cBhvr override="childStyle">
                                        <p:cTn dur="1" fill="hold" display="0" masterRel="sameClick" afterEffect="1">
                                          <p:stCondLst>
                                            <p:cond evt="end" delay="0">
                                              <p:tn val="5"/>
                                            </p:cond>
                                          </p:stCondLst>
                                        </p:cTn>
                                        <p:tgtEl>
                                          <p:spTgt spid="15"/>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195 1.85185E-6 L 0.00195 0.00023 C 0.00677 -0.01945 0.01224 -0.03796 0.01627 -0.05787 C 0.01758 -0.06343 0.01692 -0.06991 0.01758 -0.07546 C 0.0194 -0.08912 0.02213 -0.10209 0.02356 -0.11574 C 0.02617 -0.13982 0.02682 -0.16482 0.02968 -0.18866 C 0.03203 -0.21019 0.03593 -0.23056 0.03919 -0.25162 C 0.0414 -0.28426 0.04336 -0.29792 0.03437 -0.33959 C 0.02929 -0.36389 0.00429 -0.40278 -0.00404 -0.42014 C -0.0043 -0.4206 -0.03607 -0.49676 -0.0474 -0.5132 C -0.0513 -0.51898 -0.05612 -0.52084 -0.06055 -0.52315 L -0.08216 -0.52084 C -0.09362 -0.51412 -0.10404 -0.49167 -0.11224 -0.47546 C -0.11472 -0.4706 -0.1168 -0.46505 -0.1194 -0.46042 C -0.12162 -0.45648 -0.12435 -0.45394 -0.12657 -0.45023 C -0.13112 -0.44329 -0.13802 -0.42847 -0.14349 -0.42523 C -0.14857 -0.42222 -0.15391 -0.42361 -0.15912 -0.42269 C -0.1819 -0.41366 -0.17448 -0.41875 -0.19519 -0.40255 C -0.19922 -0.39931 -0.20326 -0.39653 -0.20716 -0.39259 C -0.2099 -0.38982 -0.21172 -0.38449 -0.21446 -0.38241 C -0.21706 -0.38033 -0.22005 -0.38079 -0.22292 -0.37986 C -0.22409 -0.37824 -0.22539 -0.37685 -0.2263 -0.37477 C -0.23399 -0.36111 -0.22839 -0.36783 -0.23347 -0.36227 " pathEditMode="relative" rAng="0" ptsTypes="AAAAAAAAAAAAAAAAAAAAAAA">
                                      <p:cBhvr>
                                        <p:cTn id="9" dur="2000" fill="hold"/>
                                        <p:tgtEl>
                                          <p:spTgt spid="19"/>
                                        </p:tgtEl>
                                        <p:attrNameLst>
                                          <p:attrName>ppt_x</p:attrName>
                                          <p:attrName>ppt_y</p:attrName>
                                        </p:attrNameLst>
                                      </p:cBhvr>
                                      <p:rCtr x="-9818" y="-26157"/>
                                    </p:animMotion>
                                  </p:childTnLst>
                                  <p:subTnLst>
                                    <p:set>
                                      <p:cBhvr override="childStyle">
                                        <p:cTn dur="1" fill="hold" display="0" masterRel="sameClick" afterEffect="1">
                                          <p:stCondLst>
                                            <p:cond evt="end" delay="0">
                                              <p:tn val="8"/>
                                            </p:cond>
                                          </p:stCondLst>
                                        </p:cTn>
                                        <p:tgtEl>
                                          <p:spTgt spid="19"/>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138 -0.00347 L 0.0138 -0.00324 C 0.01107 -0.01689 0.00859 -0.03055 0.00534 -0.04375 C -0.00443 -0.08472 -0.00274 -0.06458 -0.01159 -0.10925 C -0.01485 -0.12569 -0.01667 -0.14305 -0.02018 -0.15949 C -0.02565 -0.18588 -0.03516 -0.20995 -0.03854 -0.2375 L -0.05261 -0.35324 C -0.0517 -0.39189 -0.05326 -0.43078 -0.04987 -0.46898 C -0.04883 -0.47986 -0.04375 -0.48796 -0.03998 -0.49675 C -0.03711 -0.50324 -0.03373 -0.50925 -0.03008 -0.51435 C -0.02604 -0.5199 -0.00899 -0.53402 -0.00599 -0.53703 C 0.01575 -0.5581 0.00351 -0.55254 0.02096 -0.55694 C 0.03554 -0.55463 0.05052 -0.55578 0.06484 -0.54953 C 0.07396 -0.5456 0.08164 -0.53379 0.09023 -0.52685 C 0.09453 -0.52361 0.09896 -0.52083 0.10299 -0.51689 C 0.10742 -0.5125 0.11133 -0.50625 0.11575 -0.50162 C 0.11888 -0.49861 0.12239 -0.49699 0.12565 -0.49421 C 0.14036 -0.48101 0.12422 -0.49097 0.14258 -0.48148 C 0.14544 -0.47824 0.14817 -0.47453 0.15117 -0.47152 C 0.15482 -0.46782 0.15885 -0.46527 0.1625 -0.46157 C 0.18268 -0.43935 0.16979 -0.44791 0.18086 -0.44143 C 0.18411 -0.43379 0.18698 -0.42546 0.19075 -0.41875 C 0.19219 -0.4162 0.19336 -0.41319 0.19505 -0.41111 C 0.19622 -0.40972 0.19778 -0.40949 0.19922 -0.40856 C 0.22461 -0.37638 0.1957 -0.41041 0.21758 -0.39097 C 0.21979 -0.38912 0.22135 -0.38588 0.2233 -0.38356 C 0.22474 -0.38171 0.2276 -0.37847 0.2276 -0.37824 " pathEditMode="relative" rAng="0" ptsTypes="AAAAAAAAAAAAAAAAAAAAAAAAAAA">
                                      <p:cBhvr>
                                        <p:cTn id="12" dur="2000" fill="hold"/>
                                        <p:tgtEl>
                                          <p:spTgt spid="21"/>
                                        </p:tgtEl>
                                        <p:attrNameLst>
                                          <p:attrName>ppt_x</p:attrName>
                                          <p:attrName>ppt_y</p:attrName>
                                        </p:attrNameLst>
                                      </p:cBhvr>
                                      <p:rCtr x="7370" y="-27662"/>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0 3.7037E-7 L 0 0.00023 C -0.00456 -0.01528 -0.00977 -0.02963 -0.01341 -0.04537 C -0.0444 -0.17778 0.00117 -0.01088 -0.0319 -0.12847 C -0.03242 -0.13264 -0.03242 -0.13704 -0.03333 -0.14097 C -0.03919 -0.16806 -0.04831 -0.19306 -0.05182 -0.22153 C -0.05586 -0.25255 -0.05898 -0.28403 -0.0638 -0.31458 C -0.06888 -0.3456 -0.08099 -0.3963 -0.09049 -0.42523 C -0.09258 -0.43171 -0.09583 -0.43681 -0.09844 -0.44282 C -0.11029 -0.47083 -0.07786 -0.40694 -0.11432 -0.47292 C -0.12057 -0.48449 -0.12643 -0.49676 -0.13294 -0.50833 C -0.13398 -0.51042 -0.13568 -0.51134 -0.13685 -0.51319 C -0.1457 -0.52662 -0.15924 -0.5588 -0.17396 -0.56366 C -0.1793 -0.56528 -0.18464 -0.56528 -0.18997 -0.56597 C -0.20716 -0.56366 -0.22487 -0.56574 -0.2418 -0.55857 C -0.25143 -0.5544 -0.28542 -0.52639 -0.29883 -0.50833 C -0.30195 -0.50394 -0.30482 -0.49907 -0.30807 -0.4956 C -0.31237 -0.49144 -0.31745 -0.49051 -0.32135 -0.48565 C -0.32539 -0.48056 -0.32917 -0.475 -0.33333 -0.4706 C -0.33685 -0.46667 -0.34062 -0.46435 -0.34401 -0.46042 C -0.36719 -0.43333 -0.33307 -0.4669 -0.35846 -0.44282 C -0.37474 -0.41204 -0.36849 -0.42778 -0.37839 -0.39745 C -0.37891 -0.39421 -0.3793 -0.39074 -0.37982 -0.3875 C -0.38099 -0.38079 -0.38281 -0.37431 -0.38385 -0.36736 C -0.38411 -0.36412 -0.38385 -0.36065 -0.38385 -0.35741 " pathEditMode="relative" rAng="0" ptsTypes="AAAAAAAAAAAAAAAAAAAAAAAAA">
                                      <p:cBhvr>
                                        <p:cTn id="15" dur="2000" fill="hold"/>
                                        <p:tgtEl>
                                          <p:spTgt spid="20"/>
                                        </p:tgtEl>
                                        <p:attrNameLst>
                                          <p:attrName>ppt_x</p:attrName>
                                          <p:attrName>ppt_y</p:attrName>
                                        </p:attrNameLst>
                                      </p:cBhvr>
                                      <p:rCtr x="-19206" y="-28287"/>
                                    </p:animMotion>
                                  </p:childTnLst>
                                  <p:subTnLst>
                                    <p:set>
                                      <p:cBhvr override="childStyle">
                                        <p:cTn dur="1" fill="hold" display="0" masterRel="sameClick" afterEffect="1">
                                          <p:stCondLst>
                                            <p:cond evt="end" delay="0">
                                              <p:tn val="14"/>
                                            </p:cond>
                                          </p:stCondLst>
                                        </p:cTn>
                                        <p:tgtEl>
                                          <p:spTgt spid="20"/>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0196 -0.00903 L -0.00196 -0.0088 C 0.00273 -0.00741 0.00742 -0.00625 0.01211 -0.00394 C 0.02357 0.00115 0.03437 0.01064 0.04609 0.01365 C 0.06054 0.01736 0.07539 0.01527 0.08997 0.0162 C 0.19922 0.0081 0.12226 0.0199 0.1862 0.00092 C 0.2164 -0.00787 0.27682 -0.02408 0.27682 -0.02385 C 0.30156 -0.03889 0.30755 -0.04422 0.33476 -0.05186 C 0.34179 -0.05371 0.34896 -0.05348 0.35612 -0.05463 C 0.37357 -0.06922 0.37799 -0.07061 0.39284 -0.08982 C 0.39974 -0.09838 0.4069 -0.10649 0.41263 -0.11737 C 0.41914 -0.12917 0.42747 -0.15348 0.43255 -0.17014 C 0.43854 -0.18982 0.43398 -0.18033 0.44101 -0.19283 C 0.44336 -0.20625 0.44531 -0.21991 0.44804 -0.23311 C 0.4487 -0.23588 0.45039 -0.23774 0.45091 -0.24051 C 0.45456 -0.26042 0.45755 -0.28079 0.46081 -0.30093 C 0.46133 -0.30417 0.4612 -0.30811 0.46224 -0.31088 C 0.4651 -0.31991 0.46875 -0.32778 0.47213 -0.33612 C 0.47252 -0.33866 0.47474 -0.34213 0.47357 -0.34375 C 0.39179 -0.45047 0.45195 -0.36667 0.40273 -0.41667 C 0.39297 -0.42662 0.38424 -0.43959 0.37448 -0.44931 C 0.35989 -0.46389 0.35833 -0.46181 0.34336 -0.46436 C 0.33541 -0.45973 0.33541 -0.4625 0.34336 -0.43681 C 0.35 -0.41482 0.35807 -0.39445 0.36601 -0.37385 C 0.37318 -0.3551 0.38242 -0.33843 0.38867 -0.31852 C 0.39713 -0.29121 0.40273 -0.26158 0.40989 -0.23311 C 0.41081 -0.21968 0.41185 -0.20625 0.41263 -0.19283 C 0.41328 -0.18426 0.41406 -0.17593 0.41406 -0.1676 C 0.41406 -0.1632 0.41315 -0.15926 0.41263 -0.1551 C 0.37851 -0.22246 0.40443 -0.17547 0.31927 -0.2757 C 0.29336 -0.30625 0.28984 -0.31204 0.26549 -0.33357 C 0.26315 -0.33565 0.26081 -0.33727 0.25846 -0.33866 C 0.31185 -0.21482 0.27487 -0.30301 0.33906 -0.13982 C 0.34609 -0.12223 0.36028 -0.08704 0.36028 -0.08681 C 0.3612 -0.07871 0.36185 -0.07014 0.36315 -0.06181 C 0.36471 -0.05255 0.3681 -0.04399 0.36875 -0.03426 C 0.36953 -0.025 0.36784 -0.01575 0.36732 -0.00649 C 0.34648 -0.01713 0.36888 -0.00325 0.34193 -0.03426 C 0.31823 -0.06135 0.29375 -0.08588 0.26966 -0.11227 C 0.25924 -0.12362 0.25013 -0.13982 0.23854 -0.14746 C 0.22721 -0.1551 0.21575 -0.16181 0.20456 -0.17014 C 0.19778 -0.17524 0.1914 -0.18195 0.18476 -0.18774 L 0.17916 -0.19283 C 0.17656 -0.20695 0.17969 -0.19491 0.17344 -0.20533 C 0.16614 -0.2176 0.16054 -0.23311 0.15221 -0.24306 C 0.14778 -0.24838 0.14062 -0.25625 0.13672 -0.2632 C 0.12526 -0.28357 0.13776 -0.26991 0.12252 -0.28334 C 0.11653 -0.24098 0.12057 -0.27385 0.12396 -0.17269 C 0.12422 -0.16459 0.12526 -0.14051 0.12682 -0.12987 C 0.12747 -0.125 0.12851 -0.11968 0.12956 -0.11482 C 0.13086 -0.1088 0.13333 -0.10348 0.13385 -0.09723 C 0.13476 -0.08542 0.13385 -0.07362 0.13385 -0.06181 " pathEditMode="relative" rAng="0" ptsTypes="AAAAAAAAAAAAAAAAAAAAAAAAAAAAAAAAAAAAAAAAAAAAAAAAAAAA">
                                      <p:cBhvr>
                                        <p:cTn id="27" dur="2000" fill="hold"/>
                                        <p:tgtEl>
                                          <p:spTgt spid="22"/>
                                        </p:tgtEl>
                                        <p:attrNameLst>
                                          <p:attrName>ppt_x</p:attrName>
                                          <p:attrName>ppt_y</p:attrName>
                                        </p:attrNameLst>
                                      </p:cBhvr>
                                      <p:rCtr x="23789" y="-21505"/>
                                    </p:animMotion>
                                  </p:childTnLst>
                                </p:cTn>
                              </p:par>
                            </p:childTnLst>
                          </p:cTn>
                        </p:par>
                        <p:par>
                          <p:cTn id="28" fill="hold">
                            <p:stCondLst>
                              <p:cond delay="3077"/>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5181" fill="hold"/>
                                        <p:tgtEl>
                                          <p:spTgt spid="16"/>
                                        </p:tgtEl>
                                      </p:cBhvr>
                                    </p:cmd>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mediacall" presetSubtype="0" fill="hold" nodeType="withEffect">
                                  <p:stCondLst>
                                    <p:cond delay="0"/>
                                  </p:stCondLst>
                                  <p:childTnLst>
                                    <p:cmd type="call" cmd="playFrom(0.0)">
                                      <p:cBhvr>
                                        <p:cTn id="44" dur="1077" fill="hold"/>
                                        <p:tgtEl>
                                          <p:spTgt spid="29"/>
                                        </p:tgtEl>
                                      </p:cBhvr>
                                    </p:cmd>
                                  </p:childTnLst>
                                </p:cTn>
                              </p:par>
                            </p:childTnLst>
                          </p:cTn>
                        </p:par>
                        <p:par>
                          <p:cTn id="45" fill="hold">
                            <p:stCondLst>
                              <p:cond delay="1077"/>
                            </p:stCondLst>
                            <p:childTnLst>
                              <p:par>
                                <p:cTn id="46" presetID="0" presetClass="path" presetSubtype="0" accel="50000" decel="50000" fill="hold" nodeType="afterEffect">
                                  <p:stCondLst>
                                    <p:cond delay="0"/>
                                  </p:stCondLst>
                                  <p:childTnLst>
                                    <p:animMotion origin="layout" path="M -0.00234 0.00648 L -0.00234 0.00671 C -0.0151 0.01366 -0.0276 0.02315 -0.04062 0.0287 C -0.047 0.03171 -0.05377 0.03171 -0.06041 0.03125 C -0.09388 0.0294 -0.12734 0.02477 -0.16093 0.02153 C -0.17799 0.01227 -0.23684 -0.01898 -0.24583 -0.02894 C -0.32721 -0.12083 -0.2569 -0.04421 -0.34765 -0.13449 C -0.35729 -0.14398 -0.36601 -0.15625 -0.37591 -0.16458 C -0.42838 -0.21019 -0.42018 -0.2044 -0.4552 -0.22014 C -0.46354 -0.23519 -0.46471 -0.23426 -0.4694 -0.2581 C -0.47044 -0.26343 -0.47031 -0.26944 -0.4707 -0.27569 C -0.46835 -0.2912 -0.46614 -0.30764 -0.46367 -0.32315 C -0.46289 -0.32847 -0.46354 -0.33611 -0.4608 -0.33819 C -0.45026 -0.34699 -0.43802 -0.34745 -0.42695 -0.35347 C -0.41914 -0.35741 -0.41158 -0.36273 -0.40429 -0.36852 C -0.3776 -0.38935 -0.38098 -0.39352 -0.35338 -0.4088 C -0.34973 -0.41065 -0.34583 -0.41042 -0.34205 -0.41111 C -0.31315 -0.39838 -0.33125 -0.40995 -0.36888 -0.29329 C -0.38893 -0.23056 -0.41028 -0.16944 -0.43255 -0.10926 C -0.44244 -0.08287 -0.48242 -0.02662 -0.4651 -0.03403 C -0.4427 -0.04306 -0.43177 -0.09051 -0.41419 -0.1169 C -0.39257 -0.14931 -0.3694 -0.17801 -0.34765 -0.21019 C -0.2513 -0.35185 -0.31705 -0.26968 -0.2444 -0.35602 C -0.27968 -0.25625 -0.31302 -0.15394 -0.35052 -0.05671 C -0.36367 -0.02222 -0.37669 0.01227 -0.3901 0.04676 C -0.39179 0.05116 -0.39361 0.05509 -0.39583 0.05926 C -0.397 0.06111 -0.39401 0.0537 -0.39296 0.05139 C -0.36901 0.00162 -0.34596 -0.04907 -0.32083 -0.09676 C -0.2875 -0.16019 -0.21744 -0.28032 -0.21744 -0.28009 C -0.225 -0.24398 -0.22929 -0.20417 -0.2401 -0.16968 C -0.25507 -0.12269 -0.27734 -0.08426 -0.29388 -0.03912 C -0.30247 -0.01528 -0.32526 0.0581 -0.3151 0.03634 C -0.27174 -0.05671 -0.23658 -0.16389 -0.18489 -0.24259 C -0.18164 -0.24769 -0.1789 -0.2544 -0.175 -0.2581 C -0.1608 -0.2713 -0.15638 -0.27037 -0.14244 -0.27315 C -0.13919 -0.21921 -0.13763 -0.16505 -0.13255 -0.11181 C -0.13164 -0.10185 -0.13085 -0.09167 -0.12981 -0.08171 C -0.12942 -0.07824 -0.12955 -0.07431 -0.12838 -0.07176 C -0.12695 -0.06875 -0.12265 -0.06667 -0.12265 -0.06667 " pathEditMode="relative" rAng="0" ptsTypes="AAAAAAAAAAAAAAAAAAAAAAAAAAAAAAAAAAAAAAA">
                                      <p:cBhvr>
                                        <p:cTn id="47" dur="2000" fill="hold"/>
                                        <p:tgtEl>
                                          <p:spTgt spid="23"/>
                                        </p:tgtEl>
                                        <p:attrNameLst>
                                          <p:attrName>ppt_x</p:attrName>
                                          <p:attrName>ppt_y</p:attrName>
                                        </p:attrNameLst>
                                      </p:cBhvr>
                                      <p:rCtr x="-23424" y="-18241"/>
                                    </p:animMotion>
                                  </p:childTnLst>
                                </p:cTn>
                              </p:par>
                            </p:childTnLst>
                          </p:cTn>
                        </p:par>
                        <p:par>
                          <p:cTn id="48" fill="hold">
                            <p:stCondLst>
                              <p:cond delay="3077"/>
                            </p:stCondLst>
                            <p:childTnLst>
                              <p:par>
                                <p:cTn id="49" presetID="31" presetClass="exit" presetSubtype="0" fill="hold" nodeType="afterEffect">
                                  <p:stCondLst>
                                    <p:cond delay="0"/>
                                  </p:stCondLst>
                                  <p:childTnLst>
                                    <p:anim calcmode="lin" valueType="num">
                                      <p:cBhvr>
                                        <p:cTn id="50" dur="1000"/>
                                        <p:tgtEl>
                                          <p:spTgt spid="23"/>
                                        </p:tgtEl>
                                        <p:attrNameLst>
                                          <p:attrName>ppt_w</p:attrName>
                                        </p:attrNameLst>
                                      </p:cBhvr>
                                      <p:tavLst>
                                        <p:tav tm="0">
                                          <p:val>
                                            <p:strVal val="ppt_w"/>
                                          </p:val>
                                        </p:tav>
                                        <p:tav tm="100000">
                                          <p:val>
                                            <p:fltVal val="0"/>
                                          </p:val>
                                        </p:tav>
                                      </p:tavLst>
                                    </p:anim>
                                    <p:anim calcmode="lin" valueType="num">
                                      <p:cBhvr>
                                        <p:cTn id="51" dur="1000"/>
                                        <p:tgtEl>
                                          <p:spTgt spid="23"/>
                                        </p:tgtEl>
                                        <p:attrNameLst>
                                          <p:attrName>ppt_h</p:attrName>
                                        </p:attrNameLst>
                                      </p:cBhvr>
                                      <p:tavLst>
                                        <p:tav tm="0">
                                          <p:val>
                                            <p:strVal val="ppt_h"/>
                                          </p:val>
                                        </p:tav>
                                        <p:tav tm="100000">
                                          <p:val>
                                            <p:fltVal val="0"/>
                                          </p:val>
                                        </p:tav>
                                      </p:tavLst>
                                    </p:anim>
                                    <p:anim calcmode="lin" valueType="num">
                                      <p:cBhvr>
                                        <p:cTn id="52" dur="1000"/>
                                        <p:tgtEl>
                                          <p:spTgt spid="23"/>
                                        </p:tgtEl>
                                        <p:attrNameLst>
                                          <p:attrName>style.rotation</p:attrName>
                                        </p:attrNameLst>
                                      </p:cBhvr>
                                      <p:tavLst>
                                        <p:tav tm="0">
                                          <p:val>
                                            <p:fltVal val="0"/>
                                          </p:val>
                                        </p:tav>
                                        <p:tav tm="100000">
                                          <p:val>
                                            <p:fltVal val="90"/>
                                          </p:val>
                                        </p:tav>
                                      </p:tavLst>
                                    </p:anim>
                                    <p:animEffect transition="out" filter="fade">
                                      <p:cBhvr>
                                        <p:cTn id="53" dur="1000"/>
                                        <p:tgtEl>
                                          <p:spTgt spid="23"/>
                                        </p:tgtEl>
                                      </p:cBhvr>
                                    </p:animEffect>
                                    <p:set>
                                      <p:cBhvr>
                                        <p:cTn id="54"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5" fill="hold" display="0">
                  <p:stCondLst>
                    <p:cond delay="indefinite"/>
                  </p:stCondLst>
                  <p:endCondLst>
                    <p:cond evt="onStopAudio" delay="0">
                      <p:tgtEl>
                        <p:sldTgt/>
                      </p:tgtEl>
                    </p:cond>
                  </p:endCondLst>
                </p:cTn>
                <p:tgtEl>
                  <p:spTgt spid="18"/>
                </p:tgtEl>
              </p:cMediaNode>
            </p:audio>
            <p:audio>
              <p:cMediaNode vol="100000">
                <p:cTn id="56" fill="hold" display="0">
                  <p:stCondLst>
                    <p:cond delay="indefinite"/>
                  </p:stCondLst>
                  <p:endCondLst>
                    <p:cond evt="onStopAudio" delay="0">
                      <p:tgtEl>
                        <p:sldTgt/>
                      </p:tgtEl>
                    </p:cond>
                  </p:endCondLst>
                </p:cTn>
                <p:tgtEl>
                  <p:spTgt spid="34"/>
                </p:tgtEl>
              </p:cMediaNode>
            </p:audio>
            <p:audio>
              <p:cMediaNode vol="80000" showWhenStopped="0">
                <p:cTn id="57" fill="hold" display="0">
                  <p:stCondLst>
                    <p:cond delay="indefinite"/>
                  </p:stCondLst>
                  <p:endCondLst>
                    <p:cond evt="onStopAudio" delay="0">
                      <p:tgtEl>
                        <p:sldTgt/>
                      </p:tgtEl>
                    </p:cond>
                  </p:endCondLst>
                </p:cTn>
                <p:tgtEl>
                  <p:spTgt spid="16"/>
                </p:tgtEl>
              </p:cMediaNode>
            </p:audio>
            <p:audio>
              <p:cMediaNode vol="100000">
                <p:cTn id="58" fill="hold" display="0">
                  <p:stCondLst>
                    <p:cond delay="indefinite"/>
                  </p:stCondLst>
                  <p:endCondLst>
                    <p:cond evt="onStopAudio" delay="0">
                      <p:tgtEl>
                        <p:sldTgt/>
                      </p:tgtEl>
                    </p:cond>
                  </p:endCondLst>
                </p:cTn>
                <p:tgtEl>
                  <p:spTgt spid="2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BF599058-64FC-077A-283B-A856ED45AD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29DC2AC6-E83C-877B-3CAB-BCD4E363174A}"/>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a:off x="2542171" y="3010617"/>
            <a:ext cx="2090322" cy="1852309"/>
          </a:xfrm>
          <a:prstGeom prst="rect">
            <a:avLst/>
          </a:prstGeom>
        </p:spPr>
      </p:pic>
      <p:pic>
        <p:nvPicPr>
          <p:cNvPr id="11" name="Picture 10" descr="A wheel with a metal object on it&#10;&#10;AI-generated content may be incorrect.">
            <a:extLst>
              <a:ext uri="{FF2B5EF4-FFF2-40B4-BE49-F238E27FC236}">
                <a16:creationId xmlns:a16="http://schemas.microsoft.com/office/drawing/2014/main" id="{3213417A-ACE9-EBB1-3938-2F6628EDB06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35F4B614-C93E-C01B-23D5-129337C44D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5A2799B3-E06D-F098-CCDF-C4003DEDF6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0589E0F5-C1D7-DAA9-35E4-E849E74722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pic>
        <p:nvPicPr>
          <p:cNvPr id="16" name="Untitled design">
            <a:hlinkClick r:id="" action="ppaction://media"/>
            <a:extLst>
              <a:ext uri="{FF2B5EF4-FFF2-40B4-BE49-F238E27FC236}">
                <a16:creationId xmlns:a16="http://schemas.microsoft.com/office/drawing/2014/main" id="{CD5A2CB4-9664-01F1-49E2-6363F24EA18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769" y="-1729645"/>
            <a:ext cx="562486" cy="562486"/>
          </a:xfrm>
          <a:prstGeom prst="rect">
            <a:avLst/>
          </a:prstGeom>
        </p:spPr>
      </p:pic>
      <p:pic>
        <p:nvPicPr>
          <p:cNvPr id="29" name="cannon blast audio">
            <a:hlinkClick r:id="" action="ppaction://media"/>
            <a:extLst>
              <a:ext uri="{FF2B5EF4-FFF2-40B4-BE49-F238E27FC236}">
                <a16:creationId xmlns:a16="http://schemas.microsoft.com/office/drawing/2014/main" id="{44505F69-670D-26EC-5E9B-370A8A7313F8}"/>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312218" y="-1729645"/>
            <a:ext cx="562409" cy="562409"/>
          </a:xfrm>
          <a:prstGeom prst="rect">
            <a:avLst/>
          </a:prstGeom>
        </p:spPr>
      </p:pic>
      <p:pic>
        <p:nvPicPr>
          <p:cNvPr id="15" name="Male pirate 1">
            <a:extLst>
              <a:ext uri="{FF2B5EF4-FFF2-40B4-BE49-F238E27FC236}">
                <a16:creationId xmlns:a16="http://schemas.microsoft.com/office/drawing/2014/main" id="{B6A986EF-AAFC-BDA0-178E-3A573D8125B3}"/>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096706" y="4011287"/>
            <a:ext cx="1528175" cy="2766944"/>
          </a:xfrm>
          <a:prstGeom prst="rect">
            <a:avLst/>
          </a:prstGeom>
        </p:spPr>
      </p:pic>
      <p:pic>
        <p:nvPicPr>
          <p:cNvPr id="19" name="Female pirate 1">
            <a:extLst>
              <a:ext uri="{FF2B5EF4-FFF2-40B4-BE49-F238E27FC236}">
                <a16:creationId xmlns:a16="http://schemas.microsoft.com/office/drawing/2014/main" id="{73BF7C95-F3C1-17C0-3F13-52AFBDB9130B}"/>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421227" y="4327556"/>
            <a:ext cx="1572025" cy="2547089"/>
          </a:xfrm>
          <a:prstGeom prst="rect">
            <a:avLst/>
          </a:prstGeom>
        </p:spPr>
      </p:pic>
      <p:pic>
        <p:nvPicPr>
          <p:cNvPr id="20" name="Female Pirate 2">
            <a:extLst>
              <a:ext uri="{FF2B5EF4-FFF2-40B4-BE49-F238E27FC236}">
                <a16:creationId xmlns:a16="http://schemas.microsoft.com/office/drawing/2014/main" id="{9AD1765F-95AE-1A58-D3B5-7A2953C2C309}"/>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741129" y="4246569"/>
            <a:ext cx="1572026" cy="2518896"/>
          </a:xfrm>
          <a:prstGeom prst="rect">
            <a:avLst/>
          </a:prstGeom>
        </p:spPr>
      </p:pic>
      <p:pic>
        <p:nvPicPr>
          <p:cNvPr id="21" name="Male Pirate 2">
            <a:extLst>
              <a:ext uri="{FF2B5EF4-FFF2-40B4-BE49-F238E27FC236}">
                <a16:creationId xmlns:a16="http://schemas.microsoft.com/office/drawing/2014/main" id="{01533F6F-E361-D7A5-67C4-B220EEB99171}"/>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689473" y="3927975"/>
            <a:ext cx="1771646" cy="2798366"/>
          </a:xfrm>
          <a:prstGeom prst="rect">
            <a:avLst/>
          </a:prstGeom>
        </p:spPr>
      </p:pic>
      <p:pic>
        <p:nvPicPr>
          <p:cNvPr id="22" name="Female pirate 1">
            <a:extLst>
              <a:ext uri="{FF2B5EF4-FFF2-40B4-BE49-F238E27FC236}">
                <a16:creationId xmlns:a16="http://schemas.microsoft.com/office/drawing/2014/main" id="{22E18CB4-B9AE-CEAF-85CD-85C4F4F19DDB}"/>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1641938" y="1535751"/>
            <a:ext cx="1572025" cy="2547089"/>
          </a:xfrm>
          <a:prstGeom prst="rect">
            <a:avLst/>
          </a:prstGeom>
        </p:spPr>
      </p:pic>
      <p:pic>
        <p:nvPicPr>
          <p:cNvPr id="23" name="Male Pirate 2">
            <a:extLst>
              <a:ext uri="{FF2B5EF4-FFF2-40B4-BE49-F238E27FC236}">
                <a16:creationId xmlns:a16="http://schemas.microsoft.com/office/drawing/2014/main" id="{EC986DD9-2041-9BBF-7955-E2CB21FCA9CF}"/>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6276175" y="1217253"/>
            <a:ext cx="1771646" cy="2798366"/>
          </a:xfrm>
          <a:prstGeom prst="rect">
            <a:avLst/>
          </a:prstGeom>
        </p:spPr>
      </p:pic>
      <p:sp>
        <p:nvSpPr>
          <p:cNvPr id="4" name="&quot;Hello&quot;">
            <a:extLst>
              <a:ext uri="{FF2B5EF4-FFF2-40B4-BE49-F238E27FC236}">
                <a16:creationId xmlns:a16="http://schemas.microsoft.com/office/drawing/2014/main" id="{3C23F618-D74C-D8F3-9950-570D6EC55E87}"/>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quot;how&quot;">
            <a:extLst>
              <a:ext uri="{FF2B5EF4-FFF2-40B4-BE49-F238E27FC236}">
                <a16:creationId xmlns:a16="http://schemas.microsoft.com/office/drawing/2014/main" id="{85EA90CF-BE80-E2C6-9CB6-3D0D1C244003}"/>
              </a:ext>
            </a:extLst>
          </p:cNvPr>
          <p:cNvSpPr txBox="1"/>
          <p:nvPr/>
        </p:nvSpPr>
        <p:spPr>
          <a:xfrm>
            <a:off x="3408065" y="4284099"/>
            <a:ext cx="1686376"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quot;are&quot;">
            <a:extLst>
              <a:ext uri="{FF2B5EF4-FFF2-40B4-BE49-F238E27FC236}">
                <a16:creationId xmlns:a16="http://schemas.microsoft.com/office/drawing/2014/main" id="{6B8BFF11-5A75-618A-7C4D-F45F8CC5DB8D}"/>
              </a:ext>
            </a:extLst>
          </p:cNvPr>
          <p:cNvSpPr txBox="1"/>
          <p:nvPr/>
        </p:nvSpPr>
        <p:spPr>
          <a:xfrm>
            <a:off x="7091827" y="4375958"/>
            <a:ext cx="2123525"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Goodbye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quot;you&quot;">
            <a:extLst>
              <a:ext uri="{FF2B5EF4-FFF2-40B4-BE49-F238E27FC236}">
                <a16:creationId xmlns:a16="http://schemas.microsoft.com/office/drawing/2014/main" id="{265D7907-D8F3-1400-F5EC-6274F4CB4C53}"/>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10630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299 0.02408 L 0.00299 0.02431 C 0.00377 0.00834 0.00416 -0.00717 0.00546 -0.02268 C 0.00625 -0.0324 0.00807 -0.04189 0.00924 -0.05162 C 0.01015 -0.05972 0.01093 -0.06782 0.01171 -0.07615 C 0.01263 -0.0868 0.01393 -0.10926 0.01549 -0.12268 C 0.01744 -0.14051 0.02057 -0.16157 0.02291 -0.17824 C 0.02552 -0.21967 0.022 -0.17453 0.02916 -0.22939 C 0.03789 -0.29652 0.02434 -0.21342 0.03671 -0.28495 C 0.04296 -0.37476 0.0358 -0.30648 0.04674 -0.36736 C 0.05 -0.38541 0.05026 -0.39861 0.05416 -0.4162 C 0.05755 -0.43125 0.06119 -0.44629 0.06549 -0.46064 C 0.06953 -0.47453 0.07487 -0.48703 0.07916 -0.50069 C 0.08112 -0.50694 0.08164 -0.51481 0.08424 -0.5206 C 0.09205 -0.53865 0.09739 -0.54861 0.10794 -0.55625 C 0.1095 -0.5574 0.11132 -0.55763 0.11289 -0.55833 C 0.12382 -0.55625 0.13476 -0.55532 0.14544 -0.55185 C 0.14817 -0.55092 0.15039 -0.54722 0.15299 -0.54513 C 0.15416 -0.54421 0.15546 -0.54351 0.15664 -0.54282 C 0.15989 -0.53703 0.16171 -0.53634 0.16171 -0.52731 C 0.16171 -0.38796 0.17487 -0.42592 0.15794 -0.38055 C 0.15664 -0.37106 0.15664 -0.37476 0.15664 -0.36944 " pathEditMode="relative" rAng="0" ptsTypes="AAAAAAAAAAAAAAAAAAAAAA">
                                      <p:cBhvr>
                                        <p:cTn id="6" dur="2000" fill="hold"/>
                                        <p:tgtEl>
                                          <p:spTgt spid="15"/>
                                        </p:tgtEl>
                                        <p:attrNameLst>
                                          <p:attrName>ppt_x</p:attrName>
                                          <p:attrName>ppt_y</p:attrName>
                                        </p:attrNameLst>
                                      </p:cBhvr>
                                      <p:rCtr x="8177" y="-29120"/>
                                    </p:animMotion>
                                  </p:childTnLst>
                                  <p:subTnLst>
                                    <p:set>
                                      <p:cBhvr override="childStyle">
                                        <p:cTn dur="1" fill="hold" display="0" masterRel="sameClick" afterEffect="1">
                                          <p:stCondLst>
                                            <p:cond evt="end" delay="0">
                                              <p:tn val="5"/>
                                            </p:cond>
                                          </p:stCondLst>
                                        </p:cTn>
                                        <p:tgtEl>
                                          <p:spTgt spid="15"/>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3.54167E-6 1.0365E-16 L 3.54167E-6 0.00023 C 0.0013 -0.02755 0.00182 -0.04329 0.00455 -0.07338 C 0.00781 -0.10764 0.01523 -0.17569 0.01523 -0.17546 C 0.0164 -0.22292 0.0181 -0.26505 0.01523 -0.31343 C 0.0138 -0.33681 0.00937 -0.35926 0.0069 -0.38241 C 0.0039 -0.41181 0.00781 -0.44653 -0.00131 -0.4713 C -0.00482 -0.48102 -0.00834 -0.49028 -0.01185 -0.50023 C -0.01446 -0.50741 -0.01615 -0.51551 -0.01888 -0.52245 C -0.02006 -0.52546 -0.02214 -0.52685 -0.02357 -0.52917 C -0.03216 -0.54236 -0.04167 -0.56111 -0.053 -0.5669 C -0.05912 -0.57014 -0.06563 -0.56829 -0.07188 -0.56898 C -0.0793 -0.56829 -0.08685 -0.56944 -0.09414 -0.5669 C -0.11068 -0.56088 -0.10404 -0.55903 -0.11302 -0.54907 C -0.12084 -0.54051 -0.12878 -0.53287 -0.13659 -0.52454 C -0.13933 -0.52176 -0.14206 -0.51898 -0.1448 -0.51574 C -0.15222 -0.50694 -0.15925 -0.49653 -0.16706 -0.48912 C -0.17826 -0.4787 -0.18008 -0.47755 -0.19063 -0.46458 C -0.20052 -0.45255 -0.20105 -0.44907 -0.21185 -0.43356 C -0.21563 -0.42801 -0.2198 -0.42361 -0.22357 -0.41806 C -0.23177 -0.40579 -0.22474 -0.41134 -0.23177 -0.40694 C -0.23594 -0.39537 -0.23243 -0.40278 -0.24128 -0.39352 C -0.24584 -0.38866 -0.24323 -0.38912 -0.24584 -0.38912 " pathEditMode="relative" rAng="0" ptsTypes="AAAAAAAAAAAAAAAAAAAAAAA">
                                      <p:cBhvr>
                                        <p:cTn id="9" dur="2000" fill="hold"/>
                                        <p:tgtEl>
                                          <p:spTgt spid="19"/>
                                        </p:tgtEl>
                                        <p:attrNameLst>
                                          <p:attrName>ppt_x</p:attrName>
                                          <p:attrName>ppt_y</p:attrName>
                                        </p:attrNameLst>
                                      </p:cBhvr>
                                      <p:rCtr x="-11458" y="-28449"/>
                                    </p:animMotion>
                                  </p:childTnLst>
                                  <p:subTnLst>
                                    <p:set>
                                      <p:cBhvr override="childStyle">
                                        <p:cTn dur="1" fill="hold" display="0" masterRel="sameClick" afterEffect="1">
                                          <p:stCondLst>
                                            <p:cond evt="end" delay="0">
                                              <p:tn val="8"/>
                                            </p:cond>
                                          </p:stCondLst>
                                        </p:cTn>
                                        <p:tgtEl>
                                          <p:spTgt spid="19"/>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0964 0.00625 L 0.00964 0.00648 C 0.00664 -0.00625 0.00365 -0.01875 0.00091 -0.03148 C -0.00325 -0.04977 -0.00911 -0.08148 -0.01159 -0.09815 C -0.01653 -0.13032 -0.01419 -0.12431 -0.01784 -0.1537 C -0.01979 -0.16852 -0.02226 -0.1831 -0.02409 -0.19815 C -0.02474 -0.20324 -0.02487 -0.20856 -0.02539 -0.21366 C -0.02734 -0.23218 -0.02942 -0.25069 -0.03164 -0.26921 C -0.03229 -0.27454 -0.03346 -0.2794 -0.03411 -0.28472 C -0.03633 -0.30162 -0.03802 -0.31898 -0.04036 -0.33588 C -0.04284 -0.35301 -0.04518 -0.35741 -0.04661 -0.3713 C -0.04961 -0.39884 -0.05247 -0.42616 -0.05534 -0.4537 C -0.05455 -0.46018 -0.05455 -0.46736 -0.05286 -0.47361 C -0.05234 -0.47616 -0.05013 -0.47593 -0.04909 -0.47801 C -0.0483 -0.47986 -0.04869 -0.48287 -0.04791 -0.48472 C -0.04505 -0.49097 -0.04284 -0.49143 -0.03919 -0.49352 C -0.0358 -0.49282 -0.03216 -0.49398 -0.02916 -0.49143 C -0.02747 -0.48981 -0.02786 -0.48495 -0.02669 -0.48241 C -0.02448 -0.47824 -0.02148 -0.47546 -0.01914 -0.4713 C -0.01237 -0.45926 -0.01888 -0.46458 -0.01159 -0.46018 C -0.0108 -0.45741 -0.01041 -0.45393 -0.00911 -0.45139 C -0.00781 -0.44861 -0.00573 -0.44699 -0.00416 -0.44468 C -0.00156 -0.4412 0.00078 -0.43727 0.00339 -0.43356 C 0.00495 -0.43125 0.00677 -0.4294 0.00834 -0.42685 C 0.01016 -0.42431 0.01146 -0.4206 0.01341 -0.41806 C 0.01537 -0.41551 0.02266 -0.41065 0.02461 -0.40926 C 0.02591 -0.40694 0.02696 -0.40463 0.02839 -0.40255 C 0.02956 -0.40093 0.03216 -0.39815 0.03216 -0.39792 " pathEditMode="relative" rAng="0" ptsTypes="AAAAAAAAAAAAAAAAAAAAAAAAAAAA">
                                      <p:cBhvr>
                                        <p:cTn id="12" dur="2000" fill="hold"/>
                                        <p:tgtEl>
                                          <p:spTgt spid="21"/>
                                        </p:tgtEl>
                                        <p:attrNameLst>
                                          <p:attrName>ppt_x</p:attrName>
                                          <p:attrName>ppt_y</p:attrName>
                                        </p:attrNameLst>
                                      </p:cBhvr>
                                      <p:rCtr x="-2122" y="-24977"/>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0.00521 -0.01898 L -0.00521 -0.01875 C -0.00807 -0.03009 -0.01133 -0.04121 -0.01393 -0.05232 C -0.01589 -0.06042 -0.01719 -0.06875 -0.01901 -0.07685 C -0.02174 -0.08959 -0.02487 -0.10209 -0.02773 -0.11459 C -0.02943 -0.12269 -0.0306 -0.13125 -0.03268 -0.13912 C -0.03568 -0.15047 -0.03958 -0.16111 -0.04271 -0.17246 C -0.05547 -0.21783 -0.04531 -0.18449 -0.05638 -0.23009 C -0.0595 -0.24306 -0.06276 -0.25579 -0.06641 -0.26806 C -0.07539 -0.29746 -0.07135 -0.26898 -0.08138 -0.30787 C -0.0901 -0.3419 -0.09167 -0.35509 -0.09635 -0.38565 C -0.09596 -0.40509 -0.09792 -0.42477 -0.09518 -0.44352 C -0.09492 -0.44468 -0.08568 -0.4625 -0.08138 -0.46574 C -0.07982 -0.4669 -0.07812 -0.46713 -0.07643 -0.46783 C -0.07396 -0.46713 -0.07135 -0.46713 -0.06888 -0.46574 C -0.0625 -0.46227 -0.05716 -0.45602 -0.05143 -0.45023 C -0.05065 -0.44792 -0.05013 -0.44514 -0.04896 -0.44352 C -0.04466 -0.43681 -0.04049 -0.43542 -0.03516 -0.43241 C -0.025 -0.41435 -0.03815 -0.43542 -0.02643 -0.42361 C -0.02487 -0.42199 -0.02409 -0.41898 -0.02266 -0.4169 C -0.02109 -0.41435 -0.01927 -0.4125 -0.01771 -0.41019 C -0.01641 -0.4081 -0.01523 -0.40556 -0.01393 -0.40347 C -0.0099 -0.39722 -0.00625 -0.39213 -0.00143 -0.38797 C -0.00026 -0.38681 0.00104 -0.38658 0.00234 -0.38565 C 0.00547 -0.37732 0.00326 -0.37917 0.00859 -0.37917 " pathEditMode="relative" rAng="0" ptsTypes="AAAAAAAAAAAAAAAAAAAAAAAAA">
                                      <p:cBhvr>
                                        <p:cTn id="15" dur="2000" fill="hold"/>
                                        <p:tgtEl>
                                          <p:spTgt spid="20"/>
                                        </p:tgtEl>
                                        <p:attrNameLst>
                                          <p:attrName>ppt_x</p:attrName>
                                          <p:attrName>ppt_y</p:attrName>
                                        </p:attrNameLst>
                                      </p:cBhvr>
                                      <p:rCtr x="-3893" y="-22431"/>
                                    </p:animMotion>
                                  </p:childTnLst>
                                  <p:subTnLst>
                                    <p:set>
                                      <p:cBhvr override="childStyle">
                                        <p:cTn dur="1" fill="hold" display="0" masterRel="sameClick" afterEffect="1">
                                          <p:stCondLst>
                                            <p:cond evt="end" delay="0">
                                              <p:tn val="14"/>
                                            </p:cond>
                                          </p:stCondLst>
                                        </p:cTn>
                                        <p:tgtEl>
                                          <p:spTgt spid="20"/>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1315 0.03032 L 0.01315 0.03056 C 0.0168 0.02801 0.0207 0.02593 0.02435 0.02361 C 0.03607 0.01574 0.04739 0.00625 0.05937 -0.00093 C 0.06875 -0.00648 0.07864 -0.00903 0.08815 -0.01412 C 0.12031 -0.03148 0.1164 -0.02917 0.13685 -0.04537 C 0.17344 -0.11759 0.12318 -0.01528 0.1569 -0.09421 C 0.1625 -0.10764 0.17161 -0.11667 0.17565 -0.13194 C 0.17851 -0.14305 0.18151 -0.15417 0.18437 -0.16528 C 0.18581 -0.1713 0.18724 -0.17963 0.18932 -0.18518 C 0.19245 -0.19375 0.19635 -0.20116 0.19935 -0.20972 C 0.20182 -0.21667 0.20377 -0.2243 0.2056 -0.23194 C 0.20755 -0.23981 0.20859 -0.24838 0.21055 -0.25625 C 0.21432 -0.27083 0.21901 -0.28727 0.22682 -0.2963 C 0.23294 -0.30347 0.25703 -0.32569 0.2668 -0.32963 C 0.28125 -0.33542 0.297 -0.33634 0.31185 -0.33866 C 0.34114 -0.34305 0.3039 -0.33843 0.3444 -0.34305 C 0.40338 -0.34005 0.41614 -0.35532 0.45807 -0.32083 C 0.4664 -0.31389 0.47383 -0.30417 0.4819 -0.2963 C 0.48763 -0.29074 0.49401 -0.2875 0.49935 -0.28079 C 0.50377 -0.27546 0.51068 -0.26088 0.51068 -0.26065 C 0.51015 -0.25486 0.51068 -0.24861 0.50937 -0.24305 C 0.50755 -0.23565 0.49557 -0.21713 0.4931 -0.21412 C 0.46719 -0.18287 0.47239 -0.18958 0.4444 -0.17639 C 0.41029 -0.17917 0.3888 -0.17546 0.35807 -0.1919 C 0.34023 -0.20162 0.3263 -0.21875 0.30937 -0.23194 C 0.29792 -0.24074 0.28594 -0.24768 0.27435 -0.25625 C 0.19596 -0.31574 0.24114 -0.28981 0.18555 -0.31852 C 0.15143 -0.31042 0.11706 -0.30509 0.08307 -0.29421 C 0.0776 -0.29236 0.07252 -0.2868 0.0681 -0.28079 C 0.06523 -0.27685 0.05872 -0.25532 0.0569 -0.24977 C 0.0707 -0.2213 0.08945 -0.17199 0.11185 -0.15417 C 0.12083 -0.14699 0.13073 -0.14329 0.14062 -0.14074 C 0.1513 -0.13819 0.16224 -0.13935 0.17305 -0.13866 C 0.18268 -0.14005 0.19271 -0.13796 0.20182 -0.14305 C 0.23034 -0.15926 0.23815 -0.18009 0.26055 -0.20972 C 0.26992 -0.22199 0.27943 -0.23449 0.28932 -0.24514 C 0.2957 -0.25208 0.30273 -0.25625 0.30937 -0.26296 C 0.31445 -0.26875 0.31875 -0.27708 0.32435 -0.2831 C 0.32995 -0.28912 0.3418 -0.29861 0.3418 -0.29838 C 0.34922 -0.29699 0.35729 -0.29884 0.36432 -0.29421 C 0.3664 -0.29282 0.36588 -0.2868 0.36562 -0.2831 C 0.3638 -0.26204 0.36159 -0.2412 0.35807 -0.22083 C 0.3569 -0.21412 0.35377 -0.20903 0.35182 -0.20301 C 0.35078 -0.20023 0.35039 -0.19676 0.34922 -0.19421 C 0.34414 -0.18102 0.34062 -0.17778 0.33437 -0.16528 C 0.33242 -0.1618 0.33086 -0.15764 0.32904 -0.15417 C 0.32773 -0.15093 0.32565 -0.14884 0.32435 -0.14537 C 0.32226 -0.13981 0.32161 -0.13264 0.3194 -0.12755 C 0.31523 -0.11805 0.31562 -0.12986 0.31562 -0.12315 " pathEditMode="relative" rAng="0" ptsTypes="AAAAAAAAAAAAAAAAAAAAAAAAAAAAAAAAAAAAAAAAAAAAAAAAAA">
                                      <p:cBhvr>
                                        <p:cTn id="27" dur="2000" fill="hold"/>
                                        <p:tgtEl>
                                          <p:spTgt spid="22"/>
                                        </p:tgtEl>
                                        <p:attrNameLst>
                                          <p:attrName>ppt_x</p:attrName>
                                          <p:attrName>ppt_y</p:attrName>
                                        </p:attrNameLst>
                                      </p:cBhvr>
                                      <p:rCtr x="24870" y="-18704"/>
                                    </p:animMotion>
                                  </p:childTnLst>
                                </p:cTn>
                              </p:par>
                            </p:childTnLst>
                          </p:cTn>
                        </p:par>
                        <p:par>
                          <p:cTn id="28" fill="hold">
                            <p:stCondLst>
                              <p:cond delay="3077"/>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5181" fill="hold"/>
                                        <p:tgtEl>
                                          <p:spTgt spid="16"/>
                                        </p:tgtEl>
                                      </p:cBhvr>
                                    </p:cmd>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mediacall" presetSubtype="0" fill="hold" nodeType="withEffect">
                                  <p:stCondLst>
                                    <p:cond delay="0"/>
                                  </p:stCondLst>
                                  <p:childTnLst>
                                    <p:cmd type="call" cmd="playFrom(0.0)">
                                      <p:cBhvr>
                                        <p:cTn id="44" dur="1077" fill="hold"/>
                                        <p:tgtEl>
                                          <p:spTgt spid="29"/>
                                        </p:tgtEl>
                                      </p:cBhvr>
                                    </p:cmd>
                                  </p:childTnLst>
                                </p:cTn>
                              </p:par>
                            </p:childTnLst>
                          </p:cTn>
                        </p:par>
                        <p:par>
                          <p:cTn id="45" fill="hold">
                            <p:stCondLst>
                              <p:cond delay="1077"/>
                            </p:stCondLst>
                            <p:childTnLst>
                              <p:par>
                                <p:cTn id="46" presetID="0" presetClass="path" presetSubtype="0" accel="50000" decel="50000" fill="hold" nodeType="afterEffect">
                                  <p:stCondLst>
                                    <p:cond delay="0"/>
                                  </p:stCondLst>
                                  <p:childTnLst>
                                    <p:animMotion origin="layout" path="M 0.01576 -0.0037 L 0.01576 -0.00347 C 0.0388 -0.00463 0.06198 -0.00417 0.08503 -0.00625 C 0.10495 -0.00833 0.14453 -0.01643 0.14453 -0.0162 C 0.16263 -0.0294 0.14492 -0.01504 0.17565 -0.05926 C 0.17956 -0.06481 0.18411 -0.06921 0.18841 -0.0743 C 0.18932 -0.0794 0.1901 -0.08449 0.19115 -0.08935 C 0.19193 -0.09282 0.19401 -0.0956 0.19401 -0.09954 C 0.1944 -0.12616 0.19518 -0.1537 0.19258 -0.17986 C 0.19089 -0.19699 0.18555 -0.21227 0.18125 -0.22778 C 0.17839 -0.23819 0.17539 -0.24861 0.17135 -0.25787 C 0.16302 -0.27731 0.14935 -0.29653 0.13594 -0.30324 C 0.12643 -0.30787 0.11615 -0.30648 0.10625 -0.30833 L 0.06523 -0.30579 C 0.05768 -0.3037 0.05104 -0.29606 0.04401 -0.29074 C 0.03776 -0.28588 0.03164 -0.28102 0.02565 -0.27546 C 0.01745 -0.26829 0.0099 -0.25926 0.00156 -0.25301 C -0.10885 -0.16829 -0.01094 -0.24884 -0.09466 -0.1875 C -0.10273 -0.18171 -0.11055 -0.175 -0.11875 -0.16991 C -0.12474 -0.16643 -0.13099 -0.16458 -0.13711 -0.16227 C -0.16497 -0.15208 -0.19232 -0.13727 -0.22057 -0.13217 C -0.28333 -0.1206 -0.25742 -0.12407 -0.29844 -0.11944 C -0.30221 -0.13217 -0.30677 -0.14421 -0.30977 -0.15741 C -0.31341 -0.17292 -0.31719 -0.2206 -0.31823 -0.23287 C -0.31745 -0.27523 -0.32773 -0.29907 -0.30833 -0.31319 C -0.30573 -0.31528 -0.30273 -0.31504 -0.29987 -0.31574 C -0.29518 -0.31991 -0.29102 -0.32801 -0.28568 -0.32847 C -0.27474 -0.32893 -0.26393 -0.32268 -0.25313 -0.31829 C -0.25156 -0.31759 -0.25026 -0.31528 -0.24896 -0.31319 C -0.24154 -0.30208 -0.24466 -0.30648 -0.24049 -0.29329 C -0.23776 -0.28495 -0.23724 -0.28495 -0.23333 -0.27801 C -0.23294 -0.27477 -0.23242 -0.27129 -0.2319 -0.26805 C -0.23151 -0.26551 -0.23073 -0.26296 -0.2306 -0.26042 C -0.22982 -0.25301 -0.22956 -0.24537 -0.22917 -0.23773 C -0.22982 -0.23009 -0.22917 -0.20278 -0.2362 -0.19514 C -0.23828 -0.19282 -0.24089 -0.19329 -0.24323 -0.19259 C -0.24661 -0.19583 -0.25052 -0.19792 -0.25313 -0.20254 C -0.25456 -0.20509 -0.25469 -0.20926 -0.25456 -0.21273 C -0.25378 -0.23796 -0.25221 -0.26296 -0.25039 -0.28819 C -0.24987 -0.29491 -0.24974 -0.30254 -0.24753 -0.30833 C -0.2457 -0.31296 -0.22943 -0.32754 -0.22773 -0.32847 C -0.20299 -0.34259 -0.19375 -0.34398 -0.16966 -0.35092 C -0.16354 -0.34676 -0.15638 -0.34583 -0.1513 -0.33842 C -0.14505 -0.3294 -0.14505 -0.30185 -0.14284 -0.29074 C -0.14063 -0.28009 -0.13763 -0.26991 -0.13424 -0.26042 C -0.13294 -0.25648 -0.13047 -0.25393 -0.12865 -0.25046 C -0.12669 -0.24629 -0.12487 -0.2419 -0.12292 -0.23773 C -0.12201 -0.23356 -0.12135 -0.22917 -0.12018 -0.22523 C -0.10977 -0.19213 -0.12331 -0.24954 -0.11029 -0.19514 C -0.10768 -0.18426 -0.10313 -0.16227 -0.10313 -0.16204 C -0.10286 -0.15787 -0.10195 -0.13889 -0.10039 -0.13217 C -0.09961 -0.1294 -0.09844 -0.12708 -0.09753 -0.12454 C -0.09609 -0.12106 -0.09323 -0.11458 -0.09323 -0.11435 " pathEditMode="relative" rAng="0" ptsTypes="AAAAAAAAAAAAAAAAAAAAAAAAAAAAAAAAAAAAAAAAAAAAAAAAAAAAA">
                                      <p:cBhvr>
                                        <p:cTn id="47" dur="2000" fill="hold"/>
                                        <p:tgtEl>
                                          <p:spTgt spid="23"/>
                                        </p:tgtEl>
                                        <p:attrNameLst>
                                          <p:attrName>ppt_x</p:attrName>
                                          <p:attrName>ppt_y</p:attrName>
                                        </p:attrNameLst>
                                      </p:cBhvr>
                                      <p:rCtr x="-7878" y="-17361"/>
                                    </p:animMotion>
                                  </p:childTnLst>
                                </p:cTn>
                              </p:par>
                            </p:childTnLst>
                          </p:cTn>
                        </p:par>
                        <p:par>
                          <p:cTn id="48" fill="hold">
                            <p:stCondLst>
                              <p:cond delay="3077"/>
                            </p:stCondLst>
                            <p:childTnLst>
                              <p:par>
                                <p:cTn id="49" presetID="31" presetClass="exit" presetSubtype="0" fill="hold" nodeType="afterEffect">
                                  <p:stCondLst>
                                    <p:cond delay="0"/>
                                  </p:stCondLst>
                                  <p:childTnLst>
                                    <p:anim calcmode="lin" valueType="num">
                                      <p:cBhvr>
                                        <p:cTn id="50" dur="1000"/>
                                        <p:tgtEl>
                                          <p:spTgt spid="23"/>
                                        </p:tgtEl>
                                        <p:attrNameLst>
                                          <p:attrName>ppt_w</p:attrName>
                                        </p:attrNameLst>
                                      </p:cBhvr>
                                      <p:tavLst>
                                        <p:tav tm="0">
                                          <p:val>
                                            <p:strVal val="ppt_w"/>
                                          </p:val>
                                        </p:tav>
                                        <p:tav tm="100000">
                                          <p:val>
                                            <p:fltVal val="0"/>
                                          </p:val>
                                        </p:tav>
                                      </p:tavLst>
                                    </p:anim>
                                    <p:anim calcmode="lin" valueType="num">
                                      <p:cBhvr>
                                        <p:cTn id="51" dur="1000"/>
                                        <p:tgtEl>
                                          <p:spTgt spid="23"/>
                                        </p:tgtEl>
                                        <p:attrNameLst>
                                          <p:attrName>ppt_h</p:attrName>
                                        </p:attrNameLst>
                                      </p:cBhvr>
                                      <p:tavLst>
                                        <p:tav tm="0">
                                          <p:val>
                                            <p:strVal val="ppt_h"/>
                                          </p:val>
                                        </p:tav>
                                        <p:tav tm="100000">
                                          <p:val>
                                            <p:fltVal val="0"/>
                                          </p:val>
                                        </p:tav>
                                      </p:tavLst>
                                    </p:anim>
                                    <p:anim calcmode="lin" valueType="num">
                                      <p:cBhvr>
                                        <p:cTn id="52" dur="1000"/>
                                        <p:tgtEl>
                                          <p:spTgt spid="23"/>
                                        </p:tgtEl>
                                        <p:attrNameLst>
                                          <p:attrName>style.rotation</p:attrName>
                                        </p:attrNameLst>
                                      </p:cBhvr>
                                      <p:tavLst>
                                        <p:tav tm="0">
                                          <p:val>
                                            <p:fltVal val="0"/>
                                          </p:val>
                                        </p:tav>
                                        <p:tav tm="100000">
                                          <p:val>
                                            <p:fltVal val="90"/>
                                          </p:val>
                                        </p:tav>
                                      </p:tavLst>
                                    </p:anim>
                                    <p:animEffect transition="out" filter="fade">
                                      <p:cBhvr>
                                        <p:cTn id="53" dur="1000"/>
                                        <p:tgtEl>
                                          <p:spTgt spid="23"/>
                                        </p:tgtEl>
                                      </p:cBhvr>
                                    </p:animEffect>
                                    <p:set>
                                      <p:cBhvr>
                                        <p:cTn id="54"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5" fill="hold" display="0">
                  <p:stCondLst>
                    <p:cond delay="indefinite"/>
                  </p:stCondLst>
                  <p:endCondLst>
                    <p:cond evt="onStopAudio" delay="0">
                      <p:tgtEl>
                        <p:sldTgt/>
                      </p:tgtEl>
                    </p:cond>
                  </p:endCondLst>
                </p:cTn>
                <p:tgtEl>
                  <p:spTgt spid="18"/>
                </p:tgtEl>
              </p:cMediaNode>
            </p:audio>
            <p:audio>
              <p:cMediaNode vol="100000">
                <p:cTn id="56" fill="hold" display="0">
                  <p:stCondLst>
                    <p:cond delay="indefinite"/>
                  </p:stCondLst>
                  <p:endCondLst>
                    <p:cond evt="onStopAudio" delay="0">
                      <p:tgtEl>
                        <p:sldTgt/>
                      </p:tgtEl>
                    </p:cond>
                  </p:endCondLst>
                </p:cTn>
                <p:tgtEl>
                  <p:spTgt spid="34"/>
                </p:tgtEl>
              </p:cMediaNode>
            </p:audio>
            <p:audio>
              <p:cMediaNode vol="80000" showWhenStopped="0">
                <p:cTn id="57" fill="hold" display="0">
                  <p:stCondLst>
                    <p:cond delay="indefinite"/>
                  </p:stCondLst>
                  <p:endCondLst>
                    <p:cond evt="onStopAudio" delay="0">
                      <p:tgtEl>
                        <p:sldTgt/>
                      </p:tgtEl>
                    </p:cond>
                  </p:endCondLst>
                </p:cTn>
                <p:tgtEl>
                  <p:spTgt spid="16"/>
                </p:tgtEl>
              </p:cMediaNode>
            </p:audio>
            <p:audio>
              <p:cMediaNode vol="100000">
                <p:cTn id="58" fill="hold" display="0">
                  <p:stCondLst>
                    <p:cond delay="indefinite"/>
                  </p:stCondLst>
                  <p:endCondLst>
                    <p:cond evt="onStopAudio" delay="0">
                      <p:tgtEl>
                        <p:sldTgt/>
                      </p:tgtEl>
                    </p:cond>
                  </p:endCondLst>
                </p:cTn>
                <p:tgtEl>
                  <p:spTgt spid="2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CFEDD4BC-A847-B66C-A7D2-880B5015AA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2E3F2CD9-CD2F-03F4-9721-CB38E9FD008B}"/>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a:off x="121833" y="2964615"/>
            <a:ext cx="2090322" cy="1852309"/>
          </a:xfrm>
          <a:prstGeom prst="rect">
            <a:avLst/>
          </a:prstGeom>
        </p:spPr>
      </p:pic>
      <p:pic>
        <p:nvPicPr>
          <p:cNvPr id="10" name="Picture 9" descr="A wheel with a metal object on it&#10;&#10;AI-generated content may be incorrect.">
            <a:extLst>
              <a:ext uri="{FF2B5EF4-FFF2-40B4-BE49-F238E27FC236}">
                <a16:creationId xmlns:a16="http://schemas.microsoft.com/office/drawing/2014/main" id="{867E29BD-944C-3DE3-DA1B-3803F1D9BF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1" name="Picture 10" descr="A wheel with a metal object on it&#10;&#10;AI-generated content may be incorrect.">
            <a:extLst>
              <a:ext uri="{FF2B5EF4-FFF2-40B4-BE49-F238E27FC236}">
                <a16:creationId xmlns:a16="http://schemas.microsoft.com/office/drawing/2014/main" id="{74F55237-60A7-4B96-FC4E-8EF3344F282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EFEE147F-8DEC-DE56-B95F-F2AB4D89657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273FD1D1-3CB6-A173-30E6-361AC42E53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pic>
        <p:nvPicPr>
          <p:cNvPr id="16" name="Untitled design">
            <a:hlinkClick r:id="" action="ppaction://media"/>
            <a:extLst>
              <a:ext uri="{FF2B5EF4-FFF2-40B4-BE49-F238E27FC236}">
                <a16:creationId xmlns:a16="http://schemas.microsoft.com/office/drawing/2014/main" id="{CD5A2CB4-9664-01F1-49E2-6363F24EA18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769" y="-1729645"/>
            <a:ext cx="562486" cy="562486"/>
          </a:xfrm>
          <a:prstGeom prst="rect">
            <a:avLst/>
          </a:prstGeom>
        </p:spPr>
      </p:pic>
      <p:pic>
        <p:nvPicPr>
          <p:cNvPr id="29" name="cannon blast audio">
            <a:hlinkClick r:id="" action="ppaction://media"/>
            <a:extLst>
              <a:ext uri="{FF2B5EF4-FFF2-40B4-BE49-F238E27FC236}">
                <a16:creationId xmlns:a16="http://schemas.microsoft.com/office/drawing/2014/main" id="{44505F69-670D-26EC-5E9B-370A8A7313F8}"/>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312218" y="-1729645"/>
            <a:ext cx="562409" cy="562409"/>
          </a:xfrm>
          <a:prstGeom prst="rect">
            <a:avLst/>
          </a:prstGeom>
        </p:spPr>
      </p:pic>
      <p:pic>
        <p:nvPicPr>
          <p:cNvPr id="14" name="Male pirate 1">
            <a:extLst>
              <a:ext uri="{FF2B5EF4-FFF2-40B4-BE49-F238E27FC236}">
                <a16:creationId xmlns:a16="http://schemas.microsoft.com/office/drawing/2014/main" id="{D7DE0B66-A728-A5A2-7A2C-9B0F62E678AD}"/>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194287" y="3982706"/>
            <a:ext cx="1528175" cy="2766944"/>
          </a:xfrm>
          <a:prstGeom prst="rect">
            <a:avLst/>
          </a:prstGeom>
        </p:spPr>
      </p:pic>
      <p:pic>
        <p:nvPicPr>
          <p:cNvPr id="15" name="Female pirate 1">
            <a:extLst>
              <a:ext uri="{FF2B5EF4-FFF2-40B4-BE49-F238E27FC236}">
                <a16:creationId xmlns:a16="http://schemas.microsoft.com/office/drawing/2014/main" id="{5A64EE5B-0DCF-8DA4-9AA7-B1C75C9F946A}"/>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479034" y="4314158"/>
            <a:ext cx="1572025" cy="2547089"/>
          </a:xfrm>
          <a:prstGeom prst="rect">
            <a:avLst/>
          </a:prstGeom>
        </p:spPr>
      </p:pic>
      <p:pic>
        <p:nvPicPr>
          <p:cNvPr id="19" name="Female Pirate 2">
            <a:extLst>
              <a:ext uri="{FF2B5EF4-FFF2-40B4-BE49-F238E27FC236}">
                <a16:creationId xmlns:a16="http://schemas.microsoft.com/office/drawing/2014/main" id="{21636BCB-E89B-BE56-2805-5B58FC751E1D}"/>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746336" y="4230754"/>
            <a:ext cx="1572026" cy="2518896"/>
          </a:xfrm>
          <a:prstGeom prst="rect">
            <a:avLst/>
          </a:prstGeom>
        </p:spPr>
      </p:pic>
      <p:pic>
        <p:nvPicPr>
          <p:cNvPr id="20" name="Male Pirate 2">
            <a:extLst>
              <a:ext uri="{FF2B5EF4-FFF2-40B4-BE49-F238E27FC236}">
                <a16:creationId xmlns:a16="http://schemas.microsoft.com/office/drawing/2014/main" id="{0AC20A87-2F20-FB67-BC88-7642CFF47625}"/>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723235" y="3912748"/>
            <a:ext cx="1771646" cy="2798366"/>
          </a:xfrm>
          <a:prstGeom prst="rect">
            <a:avLst/>
          </a:prstGeom>
        </p:spPr>
      </p:pic>
      <p:pic>
        <p:nvPicPr>
          <p:cNvPr id="21" name="Male pirate 1">
            <a:extLst>
              <a:ext uri="{FF2B5EF4-FFF2-40B4-BE49-F238E27FC236}">
                <a16:creationId xmlns:a16="http://schemas.microsoft.com/office/drawing/2014/main" id="{72927522-1190-D3D0-3C22-61A1056DECE3}"/>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1879890" y="1315216"/>
            <a:ext cx="1528175" cy="2766944"/>
          </a:xfrm>
          <a:prstGeom prst="rect">
            <a:avLst/>
          </a:prstGeom>
        </p:spPr>
      </p:pic>
      <p:pic>
        <p:nvPicPr>
          <p:cNvPr id="22" name="Female Pirate 2">
            <a:extLst>
              <a:ext uri="{FF2B5EF4-FFF2-40B4-BE49-F238E27FC236}">
                <a16:creationId xmlns:a16="http://schemas.microsoft.com/office/drawing/2014/main" id="{3E29B1DC-FADB-7A54-6099-FE3D9149FB47}"/>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6581563" y="1625876"/>
            <a:ext cx="1572026" cy="2518896"/>
          </a:xfrm>
          <a:prstGeom prst="rect">
            <a:avLst/>
          </a:prstGeom>
        </p:spPr>
      </p:pic>
      <p:pic>
        <p:nvPicPr>
          <p:cNvPr id="23" name="Male Pirate 2">
            <a:extLst>
              <a:ext uri="{FF2B5EF4-FFF2-40B4-BE49-F238E27FC236}">
                <a16:creationId xmlns:a16="http://schemas.microsoft.com/office/drawing/2014/main" id="{D5D4280D-1217-EFD9-1966-3F475C5D2BDB}"/>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8697287" y="1258229"/>
            <a:ext cx="1771646" cy="2798366"/>
          </a:xfrm>
          <a:prstGeom prst="rect">
            <a:avLst/>
          </a:prstGeom>
        </p:spPr>
      </p:pic>
      <p:sp>
        <p:nvSpPr>
          <p:cNvPr id="4" name="&quot;Hello&quot;">
            <a:extLst>
              <a:ext uri="{FF2B5EF4-FFF2-40B4-BE49-F238E27FC236}">
                <a16:creationId xmlns:a16="http://schemas.microsoft.com/office/drawing/2014/main" id="{F40B6F6F-7E4D-23F1-BDEE-D3E1B0980E72}"/>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quot;how&quot;">
            <a:extLst>
              <a:ext uri="{FF2B5EF4-FFF2-40B4-BE49-F238E27FC236}">
                <a16:creationId xmlns:a16="http://schemas.microsoft.com/office/drawing/2014/main" id="{1C3D90E9-33F3-7413-F60C-F03D158E6F3D}"/>
              </a:ext>
            </a:extLst>
          </p:cNvPr>
          <p:cNvSpPr txBox="1"/>
          <p:nvPr/>
        </p:nvSpPr>
        <p:spPr>
          <a:xfrm>
            <a:off x="3408065" y="4284099"/>
            <a:ext cx="1686376"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quot;are&quot;">
            <a:extLst>
              <a:ext uri="{FF2B5EF4-FFF2-40B4-BE49-F238E27FC236}">
                <a16:creationId xmlns:a16="http://schemas.microsoft.com/office/drawing/2014/main" id="{A152FA53-447D-C523-DD0F-97C54974F28C}"/>
              </a:ext>
            </a:extLst>
          </p:cNvPr>
          <p:cNvSpPr txBox="1"/>
          <p:nvPr/>
        </p:nvSpPr>
        <p:spPr>
          <a:xfrm>
            <a:off x="7091827" y="4375958"/>
            <a:ext cx="2123525"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Goodbye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quot;you&quot;">
            <a:extLst>
              <a:ext uri="{FF2B5EF4-FFF2-40B4-BE49-F238E27FC236}">
                <a16:creationId xmlns:a16="http://schemas.microsoft.com/office/drawing/2014/main" id="{D9DFCF64-B3BE-1C84-DFA0-695E56B16DE1}"/>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9517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16667E-6 4.44444E-6 L 4.16667E-6 0.00023 C 0.00078 -0.01783 0.00143 -0.03542 0.00208 -0.05301 C 0.00234 -0.06389 0.0026 -0.07477 0.00299 -0.08565 C 0.00351 -0.09653 0.00442 -0.10741 0.00507 -0.11829 C 0.00612 -0.13774 0.00716 -0.15695 0.00807 -0.17616 C 0.00846 -0.1838 0.00872 -0.19144 0.00911 -0.19885 C 0.01002 -0.21644 0.01119 -0.23403 0.01224 -0.25162 C 0.01263 -0.25834 0.01289 -0.26505 0.01328 -0.27176 C 0.01354 -0.2845 0.01393 -0.297 0.01432 -0.3095 C 0.01393 -0.33311 0.01445 -0.35672 0.01328 -0.3801 C 0.01302 -0.38264 0.01119 -0.38241 0.01015 -0.38241 C 0.00677 -0.38241 0.00338 -0.38079 4.16667E-6 -0.3801 C -0.00131 -0.37825 -0.00261 -0.37616 -0.00404 -0.375 C -0.00664 -0.37269 -0.00951 -0.37223 -0.01211 -0.36991 C -0.0168 -0.36598 -0.01407 -0.36806 -0.02032 -0.36482 C -0.02136 -0.3632 -0.02227 -0.36112 -0.02331 -0.35996 C -0.02657 -0.35649 -0.03008 -0.3544 -0.03347 -0.35232 C -0.03672 -0.34422 -0.0362 -0.34422 -0.0405 -0.33982 C -0.04701 -0.33334 -0.04662 -0.34028 -0.04662 -0.33218 " pathEditMode="relative" rAng="0" ptsTypes="AAAAAAAAAAAAAAAAAAAA">
                                      <p:cBhvr>
                                        <p:cTn id="6" dur="2000" fill="hold"/>
                                        <p:tgtEl>
                                          <p:spTgt spid="14"/>
                                        </p:tgtEl>
                                        <p:attrNameLst>
                                          <p:attrName>ppt_x</p:attrName>
                                          <p:attrName>ppt_y</p:attrName>
                                        </p:attrNameLst>
                                      </p:cBhvr>
                                      <p:rCtr x="-1615" y="-19120"/>
                                    </p:animMotion>
                                  </p:childTnLst>
                                  <p:subTnLst>
                                    <p:set>
                                      <p:cBhvr override="childStyle">
                                        <p:cTn dur="1" fill="hold" display="0" masterRel="sameClick" afterEffect="1">
                                          <p:stCondLst>
                                            <p:cond evt="end" delay="0">
                                              <p:tn val="5"/>
                                            </p:cond>
                                          </p:stCondLst>
                                        </p:cTn>
                                        <p:tgtEl>
                                          <p:spTgt spid="1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052 -0.03888 L -0.00052 -0.03865 C 0.00313 -0.06064 0.01537 -0.13634 0.0207 -0.15208 C 0.02852 -0.17546 0.0319 -0.18472 0.03906 -0.20995 C 0.04258 -0.22245 0.0457 -0.23518 0.04896 -0.24768 C 0.05599 -0.30138 0.05469 -0.28171 0.05469 -0.36087 C 0.05469 -0.39328 0.05521 -0.38842 0.05182 -0.40625 C 0.05091 -0.42708 0.05052 -0.44814 0.04896 -0.46898 C 0.04857 -0.4743 0.04766 -0.47962 0.04622 -0.48425 C 0.04427 -0.48981 0.04219 -0.4956 0.03906 -0.4993 C 0.0362 -0.50254 0.03242 -0.50254 0.02917 -0.50416 C 0.02305 -0.50347 0.0168 -0.50347 0.01081 -0.50185 C 0.00781 -0.50092 -0.00169 -0.49398 -0.00482 -0.49166 C -0.0125 -0.478 -0.01185 -0.47777 -0.02174 -0.46666 C -0.02357 -0.46458 -0.02552 -0.46296 -0.02747 -0.46157 C -0.03203 -0.4581 -0.03268 -0.45995 -0.03737 -0.45393 C -0.03893 -0.45185 -0.04036 -0.44907 -0.04167 -0.44652 C -0.04557 -0.43796 -0.04362 -0.43796 -0.0487 -0.42893 C -0.05039 -0.42592 -0.05247 -0.42384 -0.0543 -0.42129 C -0.05534 -0.41782 -0.05599 -0.41435 -0.05716 -0.41111 C -0.05833 -0.40833 -0.06042 -0.40671 -0.06146 -0.4037 C -0.06276 -0.39976 -0.06328 -0.39537 -0.06419 -0.3912 L -0.06289 -0.38356 " pathEditMode="relative" rAng="0" ptsTypes="AAAAAAAAAAAAAAAAAAAAAAA">
                                      <p:cBhvr>
                                        <p:cTn id="9" dur="2000" fill="hold"/>
                                        <p:tgtEl>
                                          <p:spTgt spid="15"/>
                                        </p:tgtEl>
                                        <p:attrNameLst>
                                          <p:attrName>ppt_x</p:attrName>
                                          <p:attrName>ppt_y</p:attrName>
                                        </p:attrNameLst>
                                      </p:cBhvr>
                                      <p:rCtr x="-430" y="-23264"/>
                                    </p:animMotion>
                                  </p:childTnLst>
                                  <p:subTnLst>
                                    <p:set>
                                      <p:cBhvr override="childStyle">
                                        <p:cTn dur="1" fill="hold" display="0" masterRel="sameClick" afterEffect="1">
                                          <p:stCondLst>
                                            <p:cond evt="end" delay="0">
                                              <p:tn val="8"/>
                                            </p:cond>
                                          </p:stCondLst>
                                        </p:cTn>
                                        <p:tgtEl>
                                          <p:spTgt spid="15"/>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1237 0.01643 L 0.01237 0.01666 C 0.00534 -0.02223 -0.00039 -0.06181 -0.00886 -0.09931 C -0.0336 -0.20926 0.00221 -0.05232 -0.03008 -0.18496 C -0.03972 -0.22454 -0.03164 -0.20162 -0.03854 -0.22014 C -0.04128 -0.24306 -0.04701 -0.28102 -0.04701 -0.3081 C -0.04701 -0.35764 -0.04323 -0.40834 -0.03854 -0.45672 C -0.03737 -0.46945 -0.03633 -0.48287 -0.03295 -0.49445 C -0.02917 -0.50718 -0.0168 -0.52454 -0.01029 -0.53449 C 0.00768 -0.53125 0.02565 -0.52871 0.04349 -0.52454 C 0.04778 -0.52361 0.05195 -0.52084 0.05625 -0.51945 C 0.0595 -0.51852 0.06289 -0.51783 0.06614 -0.5169 C 0.07513 -0.51111 0.0845 -0.50695 0.09297 -0.49931 C 0.09583 -0.49676 0.09883 -0.49468 0.10156 -0.4919 C 0.10442 -0.48889 0.10716 -0.48496 0.11002 -0.48172 C 0.11432 -0.47709 0.11549 -0.47685 0.11992 -0.47431 C 0.12422 -0.46829 0.12747 -0.45903 0.13268 -0.45672 C 0.15416 -0.44607 0.14297 -0.45047 0.16666 -0.44398 C 0.1681 -0.44329 0.16953 -0.44283 0.17083 -0.44144 C 0.17929 -0.43403 0.18047 -0.4294 0.18932 -0.41898 C 0.19205 -0.41551 0.19479 -0.41181 0.19778 -0.4088 C 0.20091 -0.40579 0.20455 -0.4044 0.20768 -0.40139 C 0.21354 -0.39514 0.2181 -0.38403 0.22461 -0.38125 C 0.23138 -0.37824 0.22851 -0.3801 0.2332 -0.37616 " pathEditMode="relative" rAng="0" ptsTypes="AAAAAAAAAAAAAAAAAAAAAAAA">
                                      <p:cBhvr>
                                        <p:cTn id="12" dur="2000" fill="hold"/>
                                        <p:tgtEl>
                                          <p:spTgt spid="20"/>
                                        </p:tgtEl>
                                        <p:attrNameLst>
                                          <p:attrName>ppt_x</p:attrName>
                                          <p:attrName>ppt_y</p:attrName>
                                        </p:attrNameLst>
                                      </p:cBhvr>
                                      <p:rCtr x="8073" y="-27546"/>
                                    </p:animMotion>
                                  </p:childTnLst>
                                  <p:subTnLst>
                                    <p:set>
                                      <p:cBhvr override="childStyle">
                                        <p:cTn dur="1" fill="hold" display="0" masterRel="sameClick" afterEffect="1">
                                          <p:stCondLst>
                                            <p:cond evt="end" delay="0">
                                              <p:tn val="11"/>
                                            </p:cond>
                                          </p:stCondLst>
                                        </p:cTn>
                                        <p:tgtEl>
                                          <p:spTgt spid="20"/>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1.04167E-6 -2.96296E-6 L -1.04167E-6 0.00023 C -0.00404 -0.01852 -0.00872 -0.03657 -0.01198 -0.05555 C -0.01484 -0.07199 -0.01562 -0.08935 -0.01862 -0.10578 C -0.01901 -0.10833 -0.01927 -0.11088 -0.01992 -0.11342 C -0.025 -0.13611 -0.03034 -0.15879 -0.03568 -0.18125 C -0.03789 -0.19051 -0.03984 -0.2 -0.04219 -0.20902 C -0.04674 -0.225 -0.05143 -0.24051 -0.05534 -0.25671 C -0.07448 -0.33518 -0.06575 -0.32037 -0.09219 -0.39027 C -0.11081 -0.43912 -0.09518 -0.39236 -0.10937 -0.41782 C -0.11588 -0.42963 -0.12096 -0.44444 -0.12786 -0.45555 C -0.13372 -0.46551 -0.14088 -0.47268 -0.14752 -0.48078 C -0.14909 -0.48287 -0.15091 -0.48449 -0.15273 -0.48588 C -0.15573 -0.48796 -0.15898 -0.48912 -0.16198 -0.49074 C -0.16549 -0.49004 -0.1694 -0.4912 -0.17252 -0.48842 C -0.17669 -0.48472 -0.17825 -0.46574 -0.17917 -0.46065 C -0.17851 -0.43426 -0.18307 -0.4081 -0.17383 -0.38773 C -0.17279 -0.38541 -0.17109 -0.38426 -0.16992 -0.38264 L -0.16862 -0.375 " pathEditMode="relative" rAng="0" ptsTypes="AAAAAAAAAAAAAAAAAAA">
                                      <p:cBhvr>
                                        <p:cTn id="15" dur="2000" fill="hold"/>
                                        <p:tgtEl>
                                          <p:spTgt spid="19"/>
                                        </p:tgtEl>
                                        <p:attrNameLst>
                                          <p:attrName>ppt_x</p:attrName>
                                          <p:attrName>ppt_y</p:attrName>
                                        </p:attrNameLst>
                                      </p:cBhvr>
                                      <p:rCtr x="-8997" y="-24537"/>
                                    </p:animMotion>
                                  </p:childTnLst>
                                  <p:subTnLst>
                                    <p:set>
                                      <p:cBhvr override="childStyle">
                                        <p:cTn dur="1" fill="hold" display="0" masterRel="sameClick" afterEffect="1">
                                          <p:stCondLst>
                                            <p:cond evt="end" delay="0">
                                              <p:tn val="14"/>
                                            </p:cond>
                                          </p:stCondLst>
                                        </p:cTn>
                                        <p:tgtEl>
                                          <p:spTgt spid="19"/>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077" fill="hold"/>
                                        <p:tgtEl>
                                          <p:spTgt spid="34"/>
                                        </p:tgtEl>
                                      </p:cBhvr>
                                    </p:cmd>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par>
                          <p:cTn id="29" fill="hold">
                            <p:stCondLst>
                              <p:cond delay="1077"/>
                            </p:stCondLst>
                            <p:childTnLst>
                              <p:par>
                                <p:cTn id="30" presetID="0" presetClass="path" presetSubtype="0" accel="50000" decel="50000" fill="hold" nodeType="afterEffect">
                                  <p:stCondLst>
                                    <p:cond delay="0"/>
                                  </p:stCondLst>
                                  <p:childTnLst>
                                    <p:animMotion origin="layout" path="M -0.00287 -0.02709 L -0.00287 -0.02662 C -0.00052 -0.03565 0.00104 -0.04468 0.00416 -0.05209 C 0.01679 -0.08287 0.03242 -0.11412 0.05091 -0.13496 C 0.05976 -0.14491 0.06953 -0.15278 0.07916 -0.16019 C 0.08554 -0.16505 0.09205 -0.1713 0.09896 -0.17269 C 0.11718 -0.17639 0.1358 -0.17431 0.15416 -0.17547 C 0.16263 -0.17616 0.17109 -0.17639 0.17968 -0.17755 C 0.18815 -0.17917 0.19661 -0.18125 0.20508 -0.18287 C 0.21731 -0.18473 0.22968 -0.18611 0.24192 -0.18773 C 0.25625 -0.19213 0.27604 -0.19769 0.28997 -0.20579 C 0.31093 -0.2169 0.33112 -0.23264 0.35234 -0.24306 C 0.3608 -0.24723 0.3694 -0.25047 0.37773 -0.25579 C 0.39049 -0.26343 0.4 -0.27176 0.41028 -0.28611 C 0.41289 -0.28959 0.41497 -0.29445 0.41731 -0.29838 C 0.41836 -0.30278 0.42005 -0.30648 0.42018 -0.31135 C 0.42148 -0.3507 0.41523 -0.35996 0.39049 -0.38148 C 0.38138 -0.38935 0.3707 -0.3882 0.3608 -0.3919 C 0.34336 -0.38982 0.32552 -0.39306 0.30846 -0.38635 C 0.27213 -0.37361 0.27968 -0.35278 0.25039 -0.31875 C 0.24231 -0.30949 0.23281 -0.30324 0.22343 -0.29838 C 0.20911 -0.29098 0.17409 -0.28773 0.16119 -0.28611 C 0.13802 -0.28982 0.1289 -0.27871 0.11875 -0.31875 C 0.11666 -0.32732 0.11784 -0.33704 0.11731 -0.3463 C 0.12109 -0.36898 0.1233 -0.39283 0.12864 -0.41412 C 0.13021 -0.42014 0.13359 -0.42547 0.13711 -0.42662 C 0.14466 -0.42917 0.15221 -0.425 0.15976 -0.42408 C 0.17825 -0.41181 0.16523 -0.41898 0.18958 -0.41158 C 0.22317 -0.40139 0.21419 -0.4044 0.24336 -0.3919 C 0.24843 -0.38635 0.25403 -0.38241 0.25885 -0.37639 C 0.29961 -0.32454 0.25742 -0.375 0.27864 -0.34121 C 0.28502 -0.33125 0.29166 -0.32199 0.29856 -0.31343 C 0.30638 -0.30371 0.32487 -0.28218 0.33672 -0.27315 C 0.33854 -0.27223 0.34049 -0.27084 0.34231 -0.27084 C 0.36172 -0.26922 0.38112 -0.26898 0.40039 -0.26829 C 0.41731 -0.2632 0.4345 -0.25996 0.4513 -0.25301 C 0.45625 -0.25116 0.46211 -0.25023 0.46549 -0.24306 C 0.4681 -0.23797 0.4664 -0.22963 0.46692 -0.22292 C 0.46054 -0.21389 0.42786 -0.1632 0.41315 -0.15533 C 0.397 -0.1463 0.38008 -0.14352 0.36354 -0.13773 C 0.30794 -0.11713 0.3276 -0.12523 0.30416 -0.11505 " pathEditMode="relative" rAng="0" ptsTypes="AAAAAAAAAAAAAAAAAAAAAAAAAAAAAAAAAAAAAAAAA">
                                      <p:cBhvr>
                                        <p:cTn id="31" dur="2000" fill="hold"/>
                                        <p:tgtEl>
                                          <p:spTgt spid="21"/>
                                        </p:tgtEl>
                                        <p:attrNameLst>
                                          <p:attrName>ppt_x</p:attrName>
                                          <p:attrName>ppt_y</p:attrName>
                                        </p:attrNameLst>
                                      </p:cBhvr>
                                      <p:rCtr x="23490" y="-20000"/>
                                    </p:animMotion>
                                  </p:childTnLst>
                                </p:cTn>
                              </p:par>
                              <p:par>
                                <p:cTn id="32" presetID="0" presetClass="path" presetSubtype="0" accel="50000" decel="50000" fill="hold" nodeType="withEffect">
                                  <p:stCondLst>
                                    <p:cond delay="0"/>
                                  </p:stCondLst>
                                  <p:childTnLst>
                                    <p:animMotion origin="layout" path="M 0.00195 0.00718 L 0.00195 0.00718 C 0.01054 0.00232 0.01914 -0.00069 0.02747 -0.00555 C 0.03867 -0.01227 0.03906 -0.01759 0.04869 -0.02847 C 0.05286 -0.03264 0.05742 -0.03588 0.06146 -0.04097 C 0.07161 -0.05301 0.08125 -0.0662 0.09114 -0.0787 C 0.09388 -0.08194 0.09961 -0.08866 0.09961 -0.08842 C 0.10612 -0.10602 0.11263 -0.12129 0.11666 -0.14143 C 0.11784 -0.14768 0.11758 -0.15486 0.1181 -0.16157 C 0.11614 -0.18426 0.1151 -0.20787 0.11237 -0.2294 C 0.11054 -0.24421 0.1026 -0.28588 0.09544 -0.29745 C 0.08893 -0.30787 0.08073 -0.31389 0.07278 -0.32014 C 0.0526 -0.33565 0.02669 -0.33935 0.00625 -0.34514 C -0.02045 -0.33449 -0.02617 -0.33634 -0.04896 -0.3125 C -0.05508 -0.30625 -0.06003 -0.29676 -0.06589 -0.28981 C -0.078 -0.27592 -0.0905 -0.26319 -0.10274 -0.24954 C -0.11224 -0.23889 -0.12019 -0.22222 -0.13099 -0.2169 C -0.17318 -0.19653 -0.15144 -0.20416 -0.1961 -0.19421 C -0.2793 -0.20208 -0.26146 -0.16597 -0.29375 -0.23194 C -0.29818 -0.24097 -0.30222 -0.25046 -0.30651 -0.25972 C -0.30703 -0.26389 -0.30873 -0.26829 -0.30795 -0.27222 C -0.30013 -0.30926 -0.30313 -0.29467 -0.29375 -0.30254 C -0.28894 -0.30648 -0.28451 -0.3118 -0.27956 -0.31504 C -0.27696 -0.3169 -0.27396 -0.31666 -0.2711 -0.31759 C -0.26211 -0.3206 -0.26459 -0.3206 -0.25417 -0.32268 C -0.24896 -0.32361 -0.24375 -0.3243 -0.23854 -0.32523 L -0.19323 -0.32014 C -0.18594 -0.31898 -0.18216 -0.31597 -0.17487 -0.3125 C -0.1711 -0.31065 -0.16732 -0.30926 -0.16354 -0.30741 C -0.16172 -0.30579 -0.15977 -0.3044 -0.15795 -0.30254 C -0.15495 -0.2993 -0.14948 -0.29236 -0.14948 -0.29213 C -0.1431 -0.27014 -0.15091 -0.29514 -0.14089 -0.27222 C -0.1392 -0.26852 -0.13841 -0.26342 -0.13672 -0.25972 C -0.12865 -0.24259 -0.12409 -0.23773 -0.11263 -0.22708 C -0.10951 -0.22407 -0.10599 -0.22222 -0.10274 -0.21991 C -0.0905 -0.20856 -0.10104 -0.21389 -0.08854 -0.20995 C -0.07162 -0.21435 -0.0543 -0.2169 -0.03763 -0.22454 C -0.0319 -0.22708 -0.02696 -0.23379 -0.02201 -0.23958 C -0.0142 -0.24884 -0.00703 -0.25995 0.00052 -0.26967 C 0.00338 -0.27338 0.00625 -0.27639 0.00911 -0.27986 C 0.01133 -0.2919 0.0125 -0.29213 0.00481 -0.30741 C 0.00351 -0.31018 0.00104 -0.30926 -0.00078 -0.30995 C -0.00365 -0.31342 -0.00599 -0.31991 -0.00938 -0.32014 C -0.02865 -0.32153 -0.04805 -0.31875 -0.06732 -0.31504 C -0.06966 -0.31458 -0.0711 -0.30995 -0.07305 -0.30741 C -0.07865 -0.30069 -0.08464 -0.29491 -0.08998 -0.28727 C -0.09974 -0.27384 -0.10951 -0.26018 -0.11823 -0.24467 C -0.12071 -0.24051 -0.12331 -0.2368 -0.12539 -0.23194 C -0.1267 -0.22893 -0.12722 -0.22569 -0.12826 -0.22199 C -0.12774 -0.20694 -0.12904 -0.1919 -0.12683 -0.17662 C -0.12513 -0.16597 -0.11628 -0.16666 -0.11263 -0.16157 C -0.11185 -0.16041 -0.11263 -0.1581 -0.11263 -0.15648 " pathEditMode="relative" rAng="0" ptsTypes="AAAAAAAAAAAAAAAAAAAAAAAAAAAAAAAAAAAAAAAAAAAAAAAAAAAA">
                                      <p:cBhvr>
                                        <p:cTn id="33" dur="2000" fill="hold"/>
                                        <p:tgtEl>
                                          <p:spTgt spid="22"/>
                                        </p:tgtEl>
                                        <p:attrNameLst>
                                          <p:attrName>ppt_x</p:attrName>
                                          <p:attrName>ppt_y</p:attrName>
                                        </p:attrNameLst>
                                      </p:cBhvr>
                                      <p:rCtr x="-9701" y="-17616"/>
                                    </p:animMotion>
                                  </p:childTnLst>
                                </p:cTn>
                              </p:par>
                              <p:par>
                                <p:cTn id="34" presetID="0" presetClass="path" presetSubtype="0" accel="50000" decel="50000" fill="hold" nodeType="withEffect">
                                  <p:stCondLst>
                                    <p:cond delay="0"/>
                                  </p:stCondLst>
                                  <p:childTnLst>
                                    <p:animMotion origin="layout" path="M 0.01836 0.00093 L 0.01836 0.00093 C 0.01692 -0.0125 0.01562 -0.02639 0.01406 -0.03958 C 0.0138 -0.04236 0.01328 -0.04444 0.01263 -0.04699 C 0.00885 -0.06204 0.00586 -0.07245 -0.00013 -0.08472 C -0.00755 -0.1 -0.01289 -0.10579 -0.02136 -0.11968 C -0.02526 -0.12616 -0.02839 -0.13449 -0.03268 -0.14028 C -0.04688 -0.15903 -0.06289 -0.17315 -0.07656 -0.19282 C -0.08503 -0.20532 -0.09414 -0.21667 -0.10196 -0.23032 C -0.11459 -0.25278 -0.12539 -0.27315 -0.14167 -0.29097 C -0.17761 -0.33032 -0.14401 -0.29606 -0.17422 -0.32106 C -0.1836 -0.32894 -0.18854 -0.34167 -0.19818 -0.35116 C -0.22292 -0.37593 -0.22943 -0.37407 -0.25625 -0.38889 C -0.33125 -0.43032 -0.28334 -0.40903 -0.34675 -0.43403 C -0.34948 -0.43356 -0.38281 -0.43241 -0.39492 -0.42153 C -0.40456 -0.41296 -0.41367 -0.40301 -0.42318 -0.39398 C -0.42787 -0.38958 -0.43737 -0.38148 -0.43737 -0.38125 C -0.45052 -0.35486 -0.46354 -0.32755 -0.47696 -0.30093 C -0.48151 -0.29236 -0.48724 -0.28519 -0.49115 -0.27593 C -0.49805 -0.25903 -0.50104 -0.23681 -0.50534 -0.21806 C -0.50886 -0.20208 -0.51289 -0.18634 -0.51654 -0.17037 C -0.51524 -0.13171 -0.51771 -0.09213 -0.51237 -0.05463 C -0.51068 -0.04329 -0.50235 -0.03866 -0.49675 -0.03194 C -0.49245 -0.02639 -0.48724 -0.02361 -0.48268 -0.01968 C -0.47683 -0.01412 -0.47188 -0.00579 -0.46563 -0.00185 C -0.44505 0.01157 -0.45547 0.00579 -0.43451 0.01597 C -0.35794 0.01412 -0.33294 0.01481 -0.26042 0.00833 C -0.25664 0.00787 -0.253 0.00648 -0.24909 0.00579 C -0.23711 0.0037 -0.22279 0.00208 -0.21094 0.00093 C -0.20625 -0.00093 -0.2013 -0.00185 -0.19675 -0.00394 C -0.17917 -0.01505 -0.18529 -0.01065 -0.17696 -0.02454 C -0.15768 -0.05556 -0.15482 -0.05301 -0.1444 -0.08194 C -0.14245 -0.0875 -0.14115 -0.09352 -0.14024 -0.09977 C -0.13867 -0.10926 -0.13737 -0.11852 -0.13594 -0.12731 C -0.13828 -0.15347 -0.13959 -0.17963 -0.14297 -0.20532 C -0.14388 -0.21134 -0.14701 -0.21528 -0.1487 -0.22037 C -0.15169 -0.23032 -0.15391 -0.24097 -0.15716 -0.25046 C -0.15821 -0.2537 -0.1599 -0.25602 -0.16146 -0.2581 C -0.17071 -0.27106 -0.17943 -0.28542 -0.18972 -0.29606 C -0.19636 -0.30278 -0.20222 -0.3125 -0.20951 -0.3162 C -0.25391 -0.33657 -0.23086 -0.33056 -0.27891 -0.33356 C -0.29427 -0.32755 -0.30742 -0.32477 -0.32136 -0.31343 C -0.33841 -0.29954 -0.35664 -0.28912 -0.37227 -0.2706 C -0.3888 -0.25093 -0.38034 -0.25949 -0.39779 -0.24583 C -0.40013 -0.24167 -0.40287 -0.23773 -0.40482 -0.2331 C -0.40625 -0.2294 -0.40651 -0.22454 -0.40768 -0.22037 C -0.41029 -0.21088 -0.41328 -0.20208 -0.41615 -0.19282 C -0.41758 -0.18356 -0.41888 -0.17407 -0.42031 -0.16505 C -0.42435 -0.14144 -0.43021 -0.12801 -0.42175 -0.09699 C -0.42123 -0.09514 -0.3974 -0.06412 -0.39063 -0.06204 C -0.37617 -0.05741 -0.34675 -0.05463 -0.34675 -0.05463 C -0.3306 -0.04907 -0.35013 -0.05556 -0.32136 -0.04699 C -0.31615 -0.04514 -0.31094 -0.04329 -0.30573 -0.04167 C -0.29961 -0.04051 -0.29349 -0.04051 -0.28737 -0.03958 C -0.27604 -0.04051 -0.26446 -0.03704 -0.25339 -0.04167 C -0.24636 -0.04514 -0.24102 -0.05486 -0.23503 -0.06204 C -0.22696 -0.07153 -0.23138 -0.06782 -0.2237 -0.0794 C -0.20039 -0.11574 -0.21472 -0.09051 -0.20391 -0.11019 C -0.20339 -0.11227 -0.20261 -0.11481 -0.20248 -0.11759 C -0.2 -0.15231 -0.19779 -0.19028 -0.20104 -0.22546 C -0.2013 -0.2287 -0.20404 -0.2287 -0.20534 -0.23032 C -0.21328 -0.24306 -0.21146 -0.24583 -0.22227 -0.25324 C -0.225 -0.25509 -0.228 -0.25463 -0.23073 -0.25556 C -0.23451 -0.25718 -0.24206 -0.26088 -0.24206 -0.26042 C -0.25391 -0.25671 -0.26654 -0.25718 -0.27748 -0.24815 C -0.28047 -0.24583 -0.27774 -0.23634 -0.27891 -0.23032 C -0.2806 -0.22176 -0.28308 -0.21319 -0.28594 -0.20532 C -0.28685 -0.20301 -0.28867 -0.20093 -0.2888 -0.19769 C -0.28959 -0.17431 -0.2888 -0.15069 -0.2888 -0.12731 " pathEditMode="relative" rAng="0" ptsTypes="AAAAAAAAAAAAAAAAAAAAAAAAAAAAAAAAAAAAAAAAAAAAAAAAAAAAAAAAAAAAAAAAAAAAA">
                                      <p:cBhvr>
                                        <p:cTn id="35" dur="2000" fill="hold"/>
                                        <p:tgtEl>
                                          <p:spTgt spid="23"/>
                                        </p:tgtEl>
                                        <p:attrNameLst>
                                          <p:attrName>ppt_x</p:attrName>
                                          <p:attrName>ppt_y</p:attrName>
                                        </p:attrNameLst>
                                      </p:cBhvr>
                                      <p:rCtr x="-26745" y="-20995"/>
                                    </p:animMotion>
                                  </p:childTnLst>
                                </p:cTn>
                              </p:par>
                            </p:childTnLst>
                          </p:cTn>
                        </p:par>
                        <p:par>
                          <p:cTn id="36" fill="hold">
                            <p:stCondLst>
                              <p:cond delay="3077"/>
                            </p:stCondLst>
                            <p:childTnLst>
                              <p:par>
                                <p:cTn id="37" presetID="31" presetClass="exit" presetSubtype="0" fill="hold" nodeType="afterEffect">
                                  <p:stCondLst>
                                    <p:cond delay="0"/>
                                  </p:stCondLst>
                                  <p:childTnLst>
                                    <p:anim calcmode="lin" valueType="num">
                                      <p:cBhvr>
                                        <p:cTn id="38" dur="1000"/>
                                        <p:tgtEl>
                                          <p:spTgt spid="21"/>
                                        </p:tgtEl>
                                        <p:attrNameLst>
                                          <p:attrName>ppt_w</p:attrName>
                                        </p:attrNameLst>
                                      </p:cBhvr>
                                      <p:tavLst>
                                        <p:tav tm="0">
                                          <p:val>
                                            <p:strVal val="ppt_w"/>
                                          </p:val>
                                        </p:tav>
                                        <p:tav tm="100000">
                                          <p:val>
                                            <p:fltVal val="0"/>
                                          </p:val>
                                        </p:tav>
                                      </p:tavLst>
                                    </p:anim>
                                    <p:anim calcmode="lin" valueType="num">
                                      <p:cBhvr>
                                        <p:cTn id="39" dur="1000"/>
                                        <p:tgtEl>
                                          <p:spTgt spid="21"/>
                                        </p:tgtEl>
                                        <p:attrNameLst>
                                          <p:attrName>ppt_h</p:attrName>
                                        </p:attrNameLst>
                                      </p:cBhvr>
                                      <p:tavLst>
                                        <p:tav tm="0">
                                          <p:val>
                                            <p:strVal val="ppt_h"/>
                                          </p:val>
                                        </p:tav>
                                        <p:tav tm="100000">
                                          <p:val>
                                            <p:fltVal val="0"/>
                                          </p:val>
                                        </p:tav>
                                      </p:tavLst>
                                    </p:anim>
                                    <p:anim calcmode="lin" valueType="num">
                                      <p:cBhvr>
                                        <p:cTn id="40" dur="1000"/>
                                        <p:tgtEl>
                                          <p:spTgt spid="21"/>
                                        </p:tgtEl>
                                        <p:attrNameLst>
                                          <p:attrName>style.rotation</p:attrName>
                                        </p:attrNameLst>
                                      </p:cBhvr>
                                      <p:tavLst>
                                        <p:tav tm="0">
                                          <p:val>
                                            <p:fltVal val="0"/>
                                          </p:val>
                                        </p:tav>
                                        <p:tav tm="100000">
                                          <p:val>
                                            <p:fltVal val="90"/>
                                          </p:val>
                                        </p:tav>
                                      </p:tavLst>
                                    </p:anim>
                                    <p:animEffect transition="out" filter="fade">
                                      <p:cBhvr>
                                        <p:cTn id="41" dur="1000"/>
                                        <p:tgtEl>
                                          <p:spTgt spid="21"/>
                                        </p:tgtEl>
                                      </p:cBhvr>
                                    </p:animEffect>
                                    <p:set>
                                      <p:cBhvr>
                                        <p:cTn id="42" dur="1" fill="hold">
                                          <p:stCondLst>
                                            <p:cond delay="999"/>
                                          </p:stCondLst>
                                        </p:cTn>
                                        <p:tgtEl>
                                          <p:spTgt spid="21"/>
                                        </p:tgtEl>
                                        <p:attrNameLst>
                                          <p:attrName>style.visibility</p:attrName>
                                        </p:attrNameLst>
                                      </p:cBhvr>
                                      <p:to>
                                        <p:strVal val="hidden"/>
                                      </p:to>
                                    </p:set>
                                  </p:childTnLst>
                                </p:cTn>
                              </p:par>
                              <p:par>
                                <p:cTn id="43" presetID="31" presetClass="exit" presetSubtype="0" fill="hold" nodeType="withEffect">
                                  <p:stCondLst>
                                    <p:cond delay="0"/>
                                  </p:stCondLst>
                                  <p:childTnLst>
                                    <p:anim calcmode="lin" valueType="num">
                                      <p:cBhvr>
                                        <p:cTn id="44" dur="1000"/>
                                        <p:tgtEl>
                                          <p:spTgt spid="22"/>
                                        </p:tgtEl>
                                        <p:attrNameLst>
                                          <p:attrName>ppt_w</p:attrName>
                                        </p:attrNameLst>
                                      </p:cBhvr>
                                      <p:tavLst>
                                        <p:tav tm="0">
                                          <p:val>
                                            <p:strVal val="ppt_w"/>
                                          </p:val>
                                        </p:tav>
                                        <p:tav tm="100000">
                                          <p:val>
                                            <p:fltVal val="0"/>
                                          </p:val>
                                        </p:tav>
                                      </p:tavLst>
                                    </p:anim>
                                    <p:anim calcmode="lin" valueType="num">
                                      <p:cBhvr>
                                        <p:cTn id="45" dur="1000"/>
                                        <p:tgtEl>
                                          <p:spTgt spid="22"/>
                                        </p:tgtEl>
                                        <p:attrNameLst>
                                          <p:attrName>ppt_h</p:attrName>
                                        </p:attrNameLst>
                                      </p:cBhvr>
                                      <p:tavLst>
                                        <p:tav tm="0">
                                          <p:val>
                                            <p:strVal val="ppt_h"/>
                                          </p:val>
                                        </p:tav>
                                        <p:tav tm="100000">
                                          <p:val>
                                            <p:fltVal val="0"/>
                                          </p:val>
                                        </p:tav>
                                      </p:tavLst>
                                    </p:anim>
                                    <p:anim calcmode="lin" valueType="num">
                                      <p:cBhvr>
                                        <p:cTn id="46" dur="1000"/>
                                        <p:tgtEl>
                                          <p:spTgt spid="22"/>
                                        </p:tgtEl>
                                        <p:attrNameLst>
                                          <p:attrName>style.rotation</p:attrName>
                                        </p:attrNameLst>
                                      </p:cBhvr>
                                      <p:tavLst>
                                        <p:tav tm="0">
                                          <p:val>
                                            <p:fltVal val="0"/>
                                          </p:val>
                                        </p:tav>
                                        <p:tav tm="100000">
                                          <p:val>
                                            <p:fltVal val="90"/>
                                          </p:val>
                                        </p:tav>
                                      </p:tavLst>
                                    </p:anim>
                                    <p:animEffect transition="out" filter="fade">
                                      <p:cBhvr>
                                        <p:cTn id="47" dur="1000"/>
                                        <p:tgtEl>
                                          <p:spTgt spid="22"/>
                                        </p:tgtEl>
                                      </p:cBhvr>
                                    </p:animEffect>
                                    <p:set>
                                      <p:cBhvr>
                                        <p:cTn id="48" dur="1" fill="hold">
                                          <p:stCondLst>
                                            <p:cond delay="999"/>
                                          </p:stCondLst>
                                        </p:cTn>
                                        <p:tgtEl>
                                          <p:spTgt spid="22"/>
                                        </p:tgtEl>
                                        <p:attrNameLst>
                                          <p:attrName>style.visibility</p:attrName>
                                        </p:attrNameLst>
                                      </p:cBhvr>
                                      <p:to>
                                        <p:strVal val="hidden"/>
                                      </p:to>
                                    </p:set>
                                  </p:childTnLst>
                                </p:cTn>
                              </p:par>
                              <p:par>
                                <p:cTn id="49" presetID="31" presetClass="exit" presetSubtype="0" fill="hold" nodeType="withEffect">
                                  <p:stCondLst>
                                    <p:cond delay="0"/>
                                  </p:stCondLst>
                                  <p:childTnLst>
                                    <p:anim calcmode="lin" valueType="num">
                                      <p:cBhvr>
                                        <p:cTn id="50" dur="1000"/>
                                        <p:tgtEl>
                                          <p:spTgt spid="23"/>
                                        </p:tgtEl>
                                        <p:attrNameLst>
                                          <p:attrName>ppt_w</p:attrName>
                                        </p:attrNameLst>
                                      </p:cBhvr>
                                      <p:tavLst>
                                        <p:tav tm="0">
                                          <p:val>
                                            <p:strVal val="ppt_w"/>
                                          </p:val>
                                        </p:tav>
                                        <p:tav tm="100000">
                                          <p:val>
                                            <p:fltVal val="0"/>
                                          </p:val>
                                        </p:tav>
                                      </p:tavLst>
                                    </p:anim>
                                    <p:anim calcmode="lin" valueType="num">
                                      <p:cBhvr>
                                        <p:cTn id="51" dur="1000"/>
                                        <p:tgtEl>
                                          <p:spTgt spid="23"/>
                                        </p:tgtEl>
                                        <p:attrNameLst>
                                          <p:attrName>ppt_h</p:attrName>
                                        </p:attrNameLst>
                                      </p:cBhvr>
                                      <p:tavLst>
                                        <p:tav tm="0">
                                          <p:val>
                                            <p:strVal val="ppt_h"/>
                                          </p:val>
                                        </p:tav>
                                        <p:tav tm="100000">
                                          <p:val>
                                            <p:fltVal val="0"/>
                                          </p:val>
                                        </p:tav>
                                      </p:tavLst>
                                    </p:anim>
                                    <p:anim calcmode="lin" valueType="num">
                                      <p:cBhvr>
                                        <p:cTn id="52" dur="1000"/>
                                        <p:tgtEl>
                                          <p:spTgt spid="23"/>
                                        </p:tgtEl>
                                        <p:attrNameLst>
                                          <p:attrName>style.rotation</p:attrName>
                                        </p:attrNameLst>
                                      </p:cBhvr>
                                      <p:tavLst>
                                        <p:tav tm="0">
                                          <p:val>
                                            <p:fltVal val="0"/>
                                          </p:val>
                                        </p:tav>
                                        <p:tav tm="100000">
                                          <p:val>
                                            <p:fltVal val="90"/>
                                          </p:val>
                                        </p:tav>
                                      </p:tavLst>
                                    </p:anim>
                                    <p:animEffect transition="out" filter="fade">
                                      <p:cBhvr>
                                        <p:cTn id="53" dur="1000"/>
                                        <p:tgtEl>
                                          <p:spTgt spid="23"/>
                                        </p:tgtEl>
                                      </p:cBhvr>
                                    </p:animEffect>
                                    <p:set>
                                      <p:cBhvr>
                                        <p:cTn id="54"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5" fill="hold" display="0">
                  <p:stCondLst>
                    <p:cond delay="indefinite"/>
                  </p:stCondLst>
                  <p:endCondLst>
                    <p:cond evt="onStopAudio" delay="0">
                      <p:tgtEl>
                        <p:sldTgt/>
                      </p:tgtEl>
                    </p:cond>
                  </p:endCondLst>
                </p:cTn>
                <p:tgtEl>
                  <p:spTgt spid="18"/>
                </p:tgtEl>
              </p:cMediaNode>
            </p:audio>
            <p:audio>
              <p:cMediaNode vol="100000">
                <p:cTn id="56" fill="hold" display="0">
                  <p:stCondLst>
                    <p:cond delay="indefinite"/>
                  </p:stCondLst>
                  <p:endCondLst>
                    <p:cond evt="onStopAudio" delay="0">
                      <p:tgtEl>
                        <p:sldTgt/>
                      </p:tgtEl>
                    </p:cond>
                  </p:endCondLst>
                </p:cTn>
                <p:tgtEl>
                  <p:spTgt spid="34"/>
                </p:tgtEl>
              </p:cMediaNode>
            </p:audio>
            <p:audio>
              <p:cMediaNode vol="80000" showWhenStopped="0">
                <p:cTn id="57" fill="hold" display="0">
                  <p:stCondLst>
                    <p:cond delay="indefinite"/>
                  </p:stCondLst>
                  <p:endCondLst>
                    <p:cond evt="onStopAudio" delay="0">
                      <p:tgtEl>
                        <p:sldTgt/>
                      </p:tgtEl>
                    </p:cond>
                  </p:endCondLst>
                </p:cTn>
                <p:tgtEl>
                  <p:spTgt spid="16"/>
                </p:tgtEl>
              </p:cMediaNode>
            </p:audio>
            <p:audio>
              <p:cMediaNode vol="100000">
                <p:cTn id="58" fill="hold" display="0">
                  <p:stCondLst>
                    <p:cond delay="indefinite"/>
                  </p:stCondLst>
                  <p:endCondLst>
                    <p:cond evt="onStopAudio" delay="0">
                      <p:tgtEl>
                        <p:sldTgt/>
                      </p:tgtEl>
                    </p:cond>
                  </p:endCondLst>
                </p:cTn>
                <p:tgtEl>
                  <p:spTgt spid="2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9278B350-8416-8E51-9D45-BC1A5D701E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656863E3-EABC-98C2-84EC-EE53E30AAF54}"/>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flipH="1">
            <a:off x="2647297" y="3023959"/>
            <a:ext cx="2090322" cy="185230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D78D1B4A-8F4E-EA72-4F5E-D75538CDE0A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91AE26FF-24C9-FD10-C143-9D71B4539D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2DECDD5C-4068-BB2F-74FB-309EA70743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5" name="Picture 14" descr="A wheel with a metal object on it&#10;&#10;AI-generated content may be incorrect.">
            <a:extLst>
              <a:ext uri="{FF2B5EF4-FFF2-40B4-BE49-F238E27FC236}">
                <a16:creationId xmlns:a16="http://schemas.microsoft.com/office/drawing/2014/main" id="{A3DC5221-15C9-835E-C8CC-5D32F0E8C4B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pic>
        <p:nvPicPr>
          <p:cNvPr id="16" name="Untitled design">
            <a:hlinkClick r:id="" action="ppaction://media"/>
            <a:extLst>
              <a:ext uri="{FF2B5EF4-FFF2-40B4-BE49-F238E27FC236}">
                <a16:creationId xmlns:a16="http://schemas.microsoft.com/office/drawing/2014/main" id="{CD5A2CB4-9664-01F1-49E2-6363F24EA18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769" y="-1729645"/>
            <a:ext cx="562486" cy="562486"/>
          </a:xfrm>
          <a:prstGeom prst="rect">
            <a:avLst/>
          </a:prstGeom>
        </p:spPr>
      </p:pic>
      <p:pic>
        <p:nvPicPr>
          <p:cNvPr id="29" name="cannon blast audio">
            <a:hlinkClick r:id="" action="ppaction://media"/>
            <a:extLst>
              <a:ext uri="{FF2B5EF4-FFF2-40B4-BE49-F238E27FC236}">
                <a16:creationId xmlns:a16="http://schemas.microsoft.com/office/drawing/2014/main" id="{44505F69-670D-26EC-5E9B-370A8A7313F8}"/>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312218" y="-1729645"/>
            <a:ext cx="562409" cy="562409"/>
          </a:xfrm>
          <a:prstGeom prst="rect">
            <a:avLst/>
          </a:prstGeom>
        </p:spPr>
      </p:pic>
      <p:pic>
        <p:nvPicPr>
          <p:cNvPr id="17" name="Male pirate 1">
            <a:extLst>
              <a:ext uri="{FF2B5EF4-FFF2-40B4-BE49-F238E27FC236}">
                <a16:creationId xmlns:a16="http://schemas.microsoft.com/office/drawing/2014/main" id="{712A94E7-19DB-5901-6F4C-CF0FF69765A0}"/>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233833" y="3993650"/>
            <a:ext cx="1528175" cy="2766944"/>
          </a:xfrm>
          <a:prstGeom prst="rect">
            <a:avLst/>
          </a:prstGeom>
        </p:spPr>
      </p:pic>
      <p:pic>
        <p:nvPicPr>
          <p:cNvPr id="19" name="Female pirate 1">
            <a:extLst>
              <a:ext uri="{FF2B5EF4-FFF2-40B4-BE49-F238E27FC236}">
                <a16:creationId xmlns:a16="http://schemas.microsoft.com/office/drawing/2014/main" id="{BC45EE2D-4FEE-6A6A-1B13-8646219CCD28}"/>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431690" y="4310911"/>
            <a:ext cx="1572025" cy="2547089"/>
          </a:xfrm>
          <a:prstGeom prst="rect">
            <a:avLst/>
          </a:prstGeom>
        </p:spPr>
      </p:pic>
      <p:pic>
        <p:nvPicPr>
          <p:cNvPr id="20" name="Female Pirate 2">
            <a:extLst>
              <a:ext uri="{FF2B5EF4-FFF2-40B4-BE49-F238E27FC236}">
                <a16:creationId xmlns:a16="http://schemas.microsoft.com/office/drawing/2014/main" id="{4EC63FB1-44FA-3AE5-7A41-2F0B8576FC51}"/>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713612" y="4272782"/>
            <a:ext cx="1572026" cy="2518896"/>
          </a:xfrm>
          <a:prstGeom prst="rect">
            <a:avLst/>
          </a:prstGeom>
        </p:spPr>
      </p:pic>
      <p:pic>
        <p:nvPicPr>
          <p:cNvPr id="21" name="Male Pirate 2">
            <a:extLst>
              <a:ext uri="{FF2B5EF4-FFF2-40B4-BE49-F238E27FC236}">
                <a16:creationId xmlns:a16="http://schemas.microsoft.com/office/drawing/2014/main" id="{1AF33342-2767-CCC7-556C-2DFA8226B895}"/>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634439" y="3906577"/>
            <a:ext cx="1771646" cy="2798366"/>
          </a:xfrm>
          <a:prstGeom prst="rect">
            <a:avLst/>
          </a:prstGeom>
        </p:spPr>
      </p:pic>
      <p:pic>
        <p:nvPicPr>
          <p:cNvPr id="22" name="Female pirate 1">
            <a:extLst>
              <a:ext uri="{FF2B5EF4-FFF2-40B4-BE49-F238E27FC236}">
                <a16:creationId xmlns:a16="http://schemas.microsoft.com/office/drawing/2014/main" id="{57A8FEAF-9BA4-AD9A-F653-E3C47C40CFE2}"/>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1640512" y="1401686"/>
            <a:ext cx="1572025" cy="2547089"/>
          </a:xfrm>
          <a:prstGeom prst="rect">
            <a:avLst/>
          </a:prstGeom>
        </p:spPr>
      </p:pic>
      <p:pic>
        <p:nvPicPr>
          <p:cNvPr id="23" name="Male pirate 1">
            <a:extLst>
              <a:ext uri="{FF2B5EF4-FFF2-40B4-BE49-F238E27FC236}">
                <a16:creationId xmlns:a16="http://schemas.microsoft.com/office/drawing/2014/main" id="{06680261-4875-D086-347C-3B88B253EB8E}"/>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3991339" y="1139633"/>
            <a:ext cx="1528175" cy="2766944"/>
          </a:xfrm>
          <a:prstGeom prst="rect">
            <a:avLst/>
          </a:prstGeom>
        </p:spPr>
      </p:pic>
      <p:pic>
        <p:nvPicPr>
          <p:cNvPr id="24" name="Male Pirate 2">
            <a:extLst>
              <a:ext uri="{FF2B5EF4-FFF2-40B4-BE49-F238E27FC236}">
                <a16:creationId xmlns:a16="http://schemas.microsoft.com/office/drawing/2014/main" id="{3CA78F1C-3E10-F11A-E39D-BDFE66EABF8D}"/>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6340586" y="1108211"/>
            <a:ext cx="1771646" cy="2798366"/>
          </a:xfrm>
          <a:prstGeom prst="rect">
            <a:avLst/>
          </a:prstGeom>
        </p:spPr>
      </p:pic>
      <p:sp>
        <p:nvSpPr>
          <p:cNvPr id="4" name="&quot;Hello&quot;">
            <a:extLst>
              <a:ext uri="{FF2B5EF4-FFF2-40B4-BE49-F238E27FC236}">
                <a16:creationId xmlns:a16="http://schemas.microsoft.com/office/drawing/2014/main" id="{DA4C7BA8-1948-3145-50B6-D20644703B7D}"/>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quot;how&quot;">
            <a:extLst>
              <a:ext uri="{FF2B5EF4-FFF2-40B4-BE49-F238E27FC236}">
                <a16:creationId xmlns:a16="http://schemas.microsoft.com/office/drawing/2014/main" id="{28D16346-9C74-C638-CAF7-1E7298675F2E}"/>
              </a:ext>
            </a:extLst>
          </p:cNvPr>
          <p:cNvSpPr txBox="1"/>
          <p:nvPr/>
        </p:nvSpPr>
        <p:spPr>
          <a:xfrm>
            <a:off x="3408065" y="4284099"/>
            <a:ext cx="1686376"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quot;are&quot;">
            <a:extLst>
              <a:ext uri="{FF2B5EF4-FFF2-40B4-BE49-F238E27FC236}">
                <a16:creationId xmlns:a16="http://schemas.microsoft.com/office/drawing/2014/main" id="{1C67F9F7-675D-B392-350F-856347F246F6}"/>
              </a:ext>
            </a:extLst>
          </p:cNvPr>
          <p:cNvSpPr txBox="1"/>
          <p:nvPr/>
        </p:nvSpPr>
        <p:spPr>
          <a:xfrm>
            <a:off x="7091827" y="4375958"/>
            <a:ext cx="2123525"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Goodbye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quot;you&quot;">
            <a:extLst>
              <a:ext uri="{FF2B5EF4-FFF2-40B4-BE49-F238E27FC236}">
                <a16:creationId xmlns:a16="http://schemas.microsoft.com/office/drawing/2014/main" id="{91657883-8A2A-64BE-0FEB-28564AFA0C40}"/>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138379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481 -0.05047 L -0.00481 -0.05023 C 0.00821 -0.04977 0.02136 -0.05 0.03438 -0.04884 C 0.03933 -0.04838 0.04427 -0.04584 0.04922 -0.0456 L 0.09024 -0.04722 C 0.09961 -0.05741 0.09961 -0.05764 0.1155 -0.06898 C 0.1198 -0.07199 0.12435 -0.07454 0.12852 -0.07824 C 0.13386 -0.0831 0.14271 -0.09121 0.14779 -0.09375 C 0.15052 -0.09514 0.15352 -0.09445 0.15651 -0.09537 C 0.16107 -0.09653 0.16589 -0.09792 0.17045 -0.1 C 0.20573 -0.11667 0.16446 -0.10139 0.19128 -0.11088 C 0.19388 -0.11273 0.19948 -0.11644 0.20183 -0.12014 C 0.20547 -0.12593 0.20873 -0.13264 0.21224 -0.13866 C 0.21407 -0.14653 0.2155 -0.1544 0.21745 -0.16204 C 0.22214 -0.1794 0.22865 -0.19514 0.2323 -0.2132 L 0.24193 -0.26134 C 0.24167 -0.2919 0.24271 -0.32246 0.24102 -0.35278 C 0.24063 -0.36019 0.23737 -0.36597 0.23581 -0.37292 C 0.23386 -0.38172 0.23256 -0.39074 0.2306 -0.39931 C 0.22787 -0.41134 0.22644 -0.42477 0.22188 -0.43496 C 0.22071 -0.4375 0.2198 -0.44074 0.21836 -0.44283 C 0.21576 -0.44653 0.21302 -0.45162 0.20964 -0.45209 L 0.19831 -0.45347 C 0.19219 -0.45093 0.18412 -0.45417 0.17995 -0.44584 C 0.17735 -0.44028 0.15599 -0.39908 0.15209 -0.38542 L 0.15118 -0.38218 " pathEditMode="relative" rAng="0" ptsTypes="AAAAAAAAAAAAAAAAAAAAAAAAAA">
                                      <p:cBhvr>
                                        <p:cTn id="6" dur="2000" fill="hold"/>
                                        <p:tgtEl>
                                          <p:spTgt spid="17"/>
                                        </p:tgtEl>
                                        <p:attrNameLst>
                                          <p:attrName>ppt_x</p:attrName>
                                          <p:attrName>ppt_y</p:attrName>
                                        </p:attrNameLst>
                                      </p:cBhvr>
                                      <p:rCtr x="12331" y="-19907"/>
                                    </p:animMotion>
                                  </p:childTnLst>
                                  <p:subTnLst>
                                    <p:set>
                                      <p:cBhvr override="childStyle">
                                        <p:cTn dur="1" fill="hold" display="0" masterRel="sameClick" afterEffect="1">
                                          <p:stCondLst>
                                            <p:cond evt="end" delay="0">
                                              <p:tn val="5"/>
                                            </p:cond>
                                          </p:stCondLst>
                                        </p:cTn>
                                        <p:tgtEl>
                                          <p:spTgt spid="17"/>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273 -0.00555 L -0.00273 -0.00532 C 0.01211 -0.03588 0.02969 -0.06852 0.04271 -0.10301 C 0.04649 -0.11319 0.04987 -0.12361 0.05313 -0.13403 C 0.05573 -0.14259 0.05821 -0.15139 0.06016 -0.16041 C 0.06211 -0.17014 0.06303 -0.18009 0.06446 -0.19004 C 0.06511 -0.20185 0.06576 -0.21366 0.06628 -0.22569 C 0.06654 -0.23495 0.06628 -0.24421 0.06706 -0.25347 C 0.06836 -0.26713 0.07058 -0.28032 0.07227 -0.29375 C 0.07266 -0.30208 0.07344 -0.31041 0.07318 -0.31852 C 0.07253 -0.33796 0.07045 -0.37801 0.06628 -0.40069 C 0.06485 -0.40787 0.0629 -0.41435 0.06094 -0.42083 C 0.05938 -0.42662 0.04831 -0.46921 0.04089 -0.47986 C 0.03581 -0.48727 0.03008 -0.49282 0.02435 -0.49838 C 0.01797 -0.50486 0.00886 -0.51134 0.0017 -0.51551 C -0.00325 -0.51829 -0.00807 -0.52129 -0.01315 -0.52315 C -0.01718 -0.52477 -0.02122 -0.52523 -0.02539 -0.52639 C -0.04101 -0.52592 -0.0569 -0.52824 -0.07239 -0.52477 C -0.08437 -0.52199 -0.09583 -0.51458 -0.10729 -0.50764 C -0.1125 -0.50463 -0.11783 -0.50208 -0.12304 -0.49838 C -0.13281 -0.49143 -0.15013 -0.47477 -0.15872 -0.46597 C -0.16614 -0.45833 -0.175 -0.44653 -0.1832 -0.43958 C -0.21276 -0.41389 -0.20442 -0.42222 -0.23723 -0.3993 C -0.24361 -0.39467 -0.25039 -0.3912 -0.25638 -0.38518 C -0.25963 -0.38217 -0.26289 -0.3794 -0.26601 -0.37592 C -0.26757 -0.3743 -0.27031 -0.36967 -0.27031 -0.36944 " pathEditMode="relative" rAng="0" ptsTypes="AAAAAAAAAAAAAAAAAAAAAAAAAA">
                                      <p:cBhvr>
                                        <p:cTn id="9" dur="2000" fill="hold"/>
                                        <p:tgtEl>
                                          <p:spTgt spid="19"/>
                                        </p:tgtEl>
                                        <p:attrNameLst>
                                          <p:attrName>ppt_x</p:attrName>
                                          <p:attrName>ppt_y</p:attrName>
                                        </p:attrNameLst>
                                      </p:cBhvr>
                                      <p:rCtr x="-9583" y="-26065"/>
                                    </p:animMotion>
                                  </p:childTnLst>
                                  <p:subTnLst>
                                    <p:set>
                                      <p:cBhvr override="childStyle">
                                        <p:cTn dur="1" fill="hold" display="0" masterRel="sameClick" afterEffect="1">
                                          <p:stCondLst>
                                            <p:cond evt="end" delay="0">
                                              <p:tn val="8"/>
                                            </p:cond>
                                          </p:stCondLst>
                                        </p:cTn>
                                        <p:tgtEl>
                                          <p:spTgt spid="19"/>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2265 -0.00856 L 0.02265 -0.00833 C 0.0095 -0.0118 -0.00404 -0.01065 -0.01667 -0.01805 C -0.02448 -0.02268 -0.04401 -0.05833 -0.04974 -0.06921 C -0.05339 -0.07616 -0.05704 -0.0831 -0.06016 -0.09074 C -0.06849 -0.11157 -0.07566 -0.13472 -0.08204 -0.15741 C -0.08724 -0.17639 -0.09623 -0.21389 -0.09948 -0.2287 C -0.10118 -0.23727 -0.10235 -0.2463 -0.10378 -0.25509 C -0.1043 -0.2743 -0.10573 -0.30301 -0.10378 -0.32176 C -0.10287 -0.33055 -0.10053 -0.33842 -0.09857 -0.34653 C -0.09545 -0.35903 -0.08868 -0.3787 -0.08373 -0.38842 C -0.08086 -0.39398 -0.07761 -0.3993 -0.075 -0.40555 C -0.07188 -0.41273 -0.06954 -0.4213 -0.06628 -0.4287 C -0.06224 -0.43796 -0.05769 -0.4463 -0.05326 -0.45509 C -0.05 -0.46134 -0.0461 -0.46643 -0.04193 -0.4706 C -0.0392 -0.47315 -0.03607 -0.47477 -0.03321 -0.47662 C -0.02709 -0.47569 -0.02084 -0.47616 -0.01485 -0.47361 C -0.00925 -0.4713 0.00572 -0.45717 0.0095 -0.45046 C 0.01484 -0.44097 0.01211 -0.44421 0.01744 -0.43958 C 0.01966 -0.43542 0.02408 -0.42801 0.02526 -0.42407 C 0.02604 -0.4213 0.02578 -0.41782 0.02604 -0.41481 C 0.02734 -0.40278 0.02695 -0.41088 0.02695 -0.39768 " pathEditMode="relative" rAng="0" ptsTypes="AAAAAAAAAAAAAAAAAAAAAA">
                                      <p:cBhvr>
                                        <p:cTn id="12" dur="2000" fill="hold"/>
                                        <p:tgtEl>
                                          <p:spTgt spid="21"/>
                                        </p:tgtEl>
                                        <p:attrNameLst>
                                          <p:attrName>ppt_x</p:attrName>
                                          <p:attrName>ppt_y</p:attrName>
                                        </p:attrNameLst>
                                      </p:cBhvr>
                                      <p:rCtr x="-6159" y="-23403"/>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0.00196 -0.02129 L -0.00196 -0.02106 C -0.0069 -0.03634 -0.0112 -0.05208 -0.0168 -0.06643 C -0.03112 -0.10324 -0.03881 -0.10764 -0.05078 -0.14699 C -0.05938 -0.175 -0.06836 -0.2294 -0.07435 -0.25717 C -0.07839 -0.27592 -0.08347 -0.29398 -0.08737 -0.31296 C -0.09453 -0.34699 -0.09479 -0.35301 -0.0987 -0.38426 C -0.09896 -0.38981 -0.1 -0.3956 -0.09961 -0.40115 C -0.09883 -0.41296 -0.08763 -0.43125 -0.08568 -0.43541 C -0.08477 -0.43727 -0.08425 -0.44027 -0.08308 -0.44166 C -0.06732 -0.4581 -0.06953 -0.45509 -0.0543 -0.45694 C -0.04753 -0.45602 -0.04076 -0.45602 -0.03425 -0.45393 C -0.03256 -0.45347 -0.03138 -0.45069 -0.02982 -0.4493 C -0.02878 -0.44815 -0.02748 -0.44722 -0.02644 -0.44629 C -0.02383 -0.44051 -0.0224 -0.4368 -0.0194 -0.43217 C -0.01459 -0.425 -0.01836 -0.43472 -0.01237 -0.42129 C -0.01133 -0.41898 -0.01068 -0.4162 -0.00977 -0.41365 C -0.00873 -0.41041 -0.00756 -0.4074 -0.00638 -0.4044 C -0.003 -0.39583 -0.00365 -0.39884 0.00065 -0.38889 C 0.0013 -0.38727 0.00208 -0.38588 0.00234 -0.38426 C 0.00273 -0.38217 0.00234 -0.38009 0.00234 -0.37801 " pathEditMode="relative" rAng="0" ptsTypes="AAAAAAAAAAAAAAAAAAAAA">
                                      <p:cBhvr>
                                        <p:cTn id="15" dur="2000" fill="hold"/>
                                        <p:tgtEl>
                                          <p:spTgt spid="20"/>
                                        </p:tgtEl>
                                        <p:attrNameLst>
                                          <p:attrName>ppt_x</p:attrName>
                                          <p:attrName>ppt_y</p:attrName>
                                        </p:attrNameLst>
                                      </p:cBhvr>
                                      <p:rCtr x="-4674" y="-21782"/>
                                    </p:animMotion>
                                  </p:childTnLst>
                                  <p:subTnLst>
                                    <p:set>
                                      <p:cBhvr override="childStyle">
                                        <p:cTn dur="1" fill="hold" display="0" masterRel="sameClick" afterEffect="1">
                                          <p:stCondLst>
                                            <p:cond evt="end" delay="0">
                                              <p:tn val="14"/>
                                            </p:cond>
                                          </p:stCondLst>
                                        </p:cTn>
                                        <p:tgtEl>
                                          <p:spTgt spid="20"/>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077" fill="hold"/>
                                        <p:tgtEl>
                                          <p:spTgt spid="34"/>
                                        </p:tgtEl>
                                      </p:cBhvr>
                                    </p:cmd>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par>
                          <p:cTn id="29" fill="hold">
                            <p:stCondLst>
                              <p:cond delay="1077"/>
                            </p:stCondLst>
                            <p:childTnLst>
                              <p:par>
                                <p:cTn id="30" presetID="0" presetClass="path" presetSubtype="0" accel="50000" decel="50000" fill="hold" nodeType="afterEffect">
                                  <p:stCondLst>
                                    <p:cond delay="0"/>
                                  </p:stCondLst>
                                  <p:childTnLst>
                                    <p:animMotion origin="layout" path="M 0.00104 0.00416 L 0.00104 0.00439 C 0.00208 -0.00394 0.00273 -0.01274 0.00443 -0.02061 C 0.0056 -0.0257 0.00807 -0.02986 0.00963 -0.03449 C 0.01523 -0.05024 0.01979 -0.06644 0.0263 -0.08102 C 0.02734 -0.08334 0.02851 -0.08519 0.02982 -0.08727 C 0.03268 -0.0919 0.03581 -0.09607 0.03841 -0.10116 C 0.03906 -0.10232 0.05755 -0.14491 0.06549 -0.15695 C 0.06706 -0.15949 0.06901 -0.16111 0.0707 -0.1632 C 0.07305 -0.16621 0.07552 -0.16922 0.07773 -0.17246 C 0.08724 -0.18681 0.07969 -0.18357 0.09336 -0.20949 C 0.10052 -0.22338 0.1082 -0.23658 0.11693 -0.24699 C 0.11953 -0.25 0.12213 -0.25301 0.12487 -0.25602 C 0.12734 -0.25903 0.13021 -0.26088 0.13268 -0.26389 C 0.1918 -0.34121 0.12734 -0.26366 0.16836 -0.30903 C 0.17005 -0.31065 0.17109 -0.31343 0.17278 -0.31505 C 0.1776 -0.31991 0.19492 -0.33264 0.19896 -0.33519 C 0.20091 -0.33658 0.20299 -0.33727 0.20508 -0.33843 C 0.20742 -0.33982 0.20963 -0.34167 0.21198 -0.34306 C 0.21549 -0.34491 0.21901 -0.3463 0.22252 -0.34769 C 0.23203 -0.35162 0.23984 -0.35417 0.25039 -0.35533 C 0.26263 -0.35672 0.27487 -0.35649 0.28698 -0.35695 C 0.2914 -0.35811 0.2957 -0.35996 0.30013 -0.35996 C 0.30859 -0.35996 0.32526 -0.35301 0.33242 -0.34931 C 0.34883 -0.34074 0.36276 -0.33056 0.37864 -0.31829 C 0.38216 -0.31551 0.38542 -0.31158 0.38906 -0.30903 C 0.39219 -0.30649 0.39544 -0.30486 0.3987 -0.30278 C 0.41445 -0.29144 0.40586 -0.29561 0.41432 -0.2919 C 0.43125 -0.26505 0.42409 -0.27338 0.43437 -0.2625 C 0.46042 -0.20348 0.43802 -0.26042 0.45273 -0.20787 C 0.45403 -0.20348 0.45638 -0.2 0.45794 -0.19584 C 0.46445 -0.17824 0.47148 -0.16135 0.47708 -0.14306 C 0.48164 -0.12824 0.48542 -0.1125 0.48841 -0.09653 L 0.49987 -0.03774 C 0.4987 -0.02894 0.49883 -0.01922 0.49635 -0.01135 C 0.49466 -0.00602 0.47278 0.02453 0.47187 0.02592 C 0.46094 0.04282 0.46901 0.03426 0.45703 0.05069 C 0.45104 0.05902 0.42825 0.08889 0.42044 0.09722 C 0.41315 0.10509 0.40651 0.11481 0.3987 0.1206 C 0.38164 0.13264 0.3595 0.13333 0.34193 0.13611 C 0.32513 0.13449 0.30807 0.13564 0.2914 0.13125 C 0.27396 0.12685 0.23997 0.10972 0.23997 0.10995 C 0.22656 0.09305 0.20937 0.07523 0.19805 0.05231 C 0.19232 0.04051 0.18724 0.02801 0.18242 0.01504 C 0.17995 0.00879 0.17786 0.00208 0.1763 -0.0051 C 0.17409 -0.01459 0.17278 -0.02477 0.17109 -0.03449 C 0.16888 -0.07037 0.1681 -0.07084 0.17018 -0.11366 C 0.17057 -0.12153 0.17018 -0.13056 0.17278 -0.13681 C 0.18216 -0.15926 0.20052 -0.17732 0.21458 -0.18797 C 0.22278 -0.19422 0.23164 -0.19746 0.23997 -0.20348 C 0.2457 -0.20764 0.25091 -0.21412 0.25651 -0.21899 C 0.26601 -0.22732 0.2931 -0.25139 0.30625 -0.25602 C 0.31419 -0.25903 0.32252 -0.25834 0.3306 -0.25926 C 0.34375 -0.25718 0.3569 -0.25695 0.36992 -0.25278 C 0.39648 -0.24537 0.39036 -0.24375 0.41002 -0.22524 C 0.41419 -0.2213 0.41888 -0.21852 0.42305 -0.21436 C 0.43268 -0.2044 0.4332 -0.20255 0.43958 -0.19121 C 0.43997 -0.18241 0.44101 -0.17361 0.44049 -0.16482 C 0.43984 -0.15324 0.43828 -0.14167 0.4362 -0.13056 C 0.43502 -0.12454 0.43281 -0.11899 0.43086 -0.11366 C 0.42513 -0.09746 0.42148 -0.09537 0.41341 -0.07801 C 0.40768 -0.06528 0.40898 -0.05926 0.4013 -0.05162 C 0.38672 -0.03704 0.38828 -0.04236 0.37252 -0.03611 C 0.34987 -0.02709 0.37083 -0.03102 0.34713 -0.02824 C 0.33997 -0.0294 0.33255 -0.02871 0.32539 -0.03149 C 0.32409 -0.03195 0.32409 -0.03542 0.3237 -0.03774 C 0.32292 -0.04167 0.32187 -0.05 0.32187 -0.04977 C 0.32096 -0.06713 0.32109 -0.06042 0.32109 -0.07014 " pathEditMode="relative" rAng="0" ptsTypes="AAAAAAAAAAAAAAAAAAAAAAAAAAAAAAAAAAAAAAAAAAAAAAAAAAAAAAAAAAAAAAAAAAAA">
                                      <p:cBhvr>
                                        <p:cTn id="31" dur="2000" fill="hold"/>
                                        <p:tgtEl>
                                          <p:spTgt spid="22"/>
                                        </p:tgtEl>
                                        <p:attrNameLst>
                                          <p:attrName>ppt_x</p:attrName>
                                          <p:attrName>ppt_y</p:attrName>
                                        </p:attrNameLst>
                                      </p:cBhvr>
                                      <p:rCtr x="24935" y="-11620"/>
                                    </p:animMotion>
                                  </p:childTnLst>
                                </p:cTn>
                              </p:par>
                              <p:par>
                                <p:cTn id="32" presetID="0" presetClass="path" presetSubtype="0" accel="50000" decel="50000" fill="hold" nodeType="withEffect">
                                  <p:stCondLst>
                                    <p:cond delay="0"/>
                                  </p:stCondLst>
                                  <p:childTnLst>
                                    <p:animMotion origin="layout" path="M -0.00143 -0.01944 L -0.00143 -0.01921 C -0.00052 -0.06111 -0.00169 -0.09259 0.00378 -0.13125 C 0.00495 -0.14027 0.00743 -0.14861 0.00899 -0.1574 C 0.01094 -0.16875 0.01081 -0.18148 0.0142 -0.19166 C 0.02513 -0.22476 0.04401 -0.25 0.06302 -0.26597 C 0.07761 -0.27824 0.09323 -0.28564 0.10834 -0.29537 C 0.14675 -0.29097 0.17579 -0.30694 0.20261 -0.25509 C 0.20886 -0.24282 0.21068 -0.22523 0.21472 -0.21018 C 0.21654 -0.19421 0.21849 -0.17824 0.22006 -0.16203 C 0.22513 -0.10532 0.22058 -0.01481 0.21394 0.02246 C 0.21068 0.04028 0.19688 0.04514 0.18776 0.05487 C 0.15443 0.09028 0.15677 0.0838 0.11888 0.1 C 0.10638 0.09584 0.09362 0.09329 0.08138 0.0875 C 0.06459 0.07963 0.03802 0.06088 0.02032 0.04862 C 0.01745 0.04098 0.01381 0.0338 0.01159 0.02547 C 0.003 -0.00717 0.01029 -0.06388 0.0142 -0.08773 C 0.02006 -0.12361 0.02461 -0.16365 0.03946 -0.18981 C 0.04271 -0.19583 0.04493 -0.20393 0.04909 -0.20717 C 0.06368 -0.21782 0.0793 -0.22268 0.09441 -0.23032 C 0.11901 -0.22847 0.14597 -0.2331 0.16771 -0.20555 C 0.18086 -0.18842 0.18972 -0.16319 0.20079 -0.14189 C 0.20261 -0.13217 0.20612 -0.12291 0.20599 -0.1125 C 0.20586 -0.10115 0.19493 -0.04467 0.19037 -0.03657 C 0.18269 -0.02291 0.17188 -0.01666 0.1625 -0.00717 C 0.15912 -0.0037 0.15586 0.00093 0.15196 0.00232 C 0.14362 0.00463 0.13516 0.00324 0.1267 0.00371 C 0.12383 0.00232 0.11967 0.00371 0.11797 -0.00092 C 0.10821 -0.02824 0.10834 -0.03217 0.10834 -0.05046 " pathEditMode="relative" rAng="0" ptsTypes="AAAAAAAAAAAAAAAAAAAAAAAAAAAAA">
                                      <p:cBhvr>
                                        <p:cTn id="33" dur="2000" fill="hold"/>
                                        <p:tgtEl>
                                          <p:spTgt spid="23"/>
                                        </p:tgtEl>
                                        <p:attrNameLst>
                                          <p:attrName>ppt_x</p:attrName>
                                          <p:attrName>ppt_y</p:attrName>
                                        </p:attrNameLst>
                                      </p:cBhvr>
                                      <p:rCtr x="11172" y="-7824"/>
                                    </p:animMotion>
                                  </p:childTnLst>
                                </p:cTn>
                              </p:par>
                              <p:par>
                                <p:cTn id="34" presetID="0" presetClass="path" presetSubtype="0" accel="50000" decel="50000" fill="hold" nodeType="withEffect">
                                  <p:stCondLst>
                                    <p:cond delay="0"/>
                                  </p:stCondLst>
                                  <p:childTnLst>
                                    <p:animMotion origin="layout" path="M 0.02318 0.00648 L 0.02318 0.00671 C 0.01211 0.02083 0.00221 0.03843 -0.0099 0.04977 C -0.02461 0.06366 -0.05078 0.06667 -0.06667 0.07014 C -0.09167 0.06898 -0.11667 0.0706 -0.14167 0.0669 C -0.14779 0.06597 -0.17995 0.05139 -0.1905 0.04676 C -0.22878 0.00764 -0.2125 0.01805 -0.23672 0.00486 C -0.23841 0.00185 -0.24063 -0.0007 -0.24193 -0.0044 C -0.24922 -0.02593 -0.24883 -0.03009 -0.25143 -0.05255 C -0.25078 -0.07431 -0.25117 -0.12454 -0.24284 -0.14537 C -0.23841 -0.15625 -0.23555 -0.16968 -0.22969 -0.17801 C -0.22539 -0.18426 -0.22083 -0.19028 -0.21667 -0.19653 C -0.21328 -0.20162 -0.21042 -0.20741 -0.20703 -0.21204 C -0.20261 -0.21829 -0.19857 -0.22708 -0.1931 -0.22917 C -0.18633 -0.23171 -0.17969 -0.23403 -0.17305 -0.23681 C -0.16628 -0.23982 -0.15977 -0.24352 -0.153 -0.2463 C -0.13972 -0.25139 -0.11524 -0.25162 -0.10586 -0.25232 C -0.10052 -0.25463 -0.06719 -0.27083 -0.05534 -0.26945 C -0.04766 -0.26852 -0.04024 -0.26435 -0.03255 -0.26181 C -0.01211 -0.24745 -0.00899 -0.24769 0.01015 -0.22292 C 0.02226 -0.20718 0.03203 -0.19329 0.03802 -0.16875 C 0.0414 -0.15486 0.04323 -0.13982 0.04583 -0.12523 C 0.04674 -0.11435 0.04831 -0.1037 0.04844 -0.09282 C 0.04883 -0.06991 0.04349 -0.0537 0.03711 -0.0338 C 0.03437 -0.025 0.03138 -0.01644 0.0276 -0.00903 C 0.02265 0.00023 0.01745 0.00995 0.01094 0.01574 C 0.00143 0.0243 -0.00925 0.02801 -0.01953 0.03287 C -0.03685 0.04097 -0.04779 0.0419 -0.06576 0.04514 C -0.07735 0.04375 -0.08906 0.04375 -0.10065 0.04051 C -0.1056 0.03912 -0.11003 0.03449 -0.11458 0.03125 C -0.12526 0.02384 -0.12695 0.02361 -0.13555 0.0081 C -0.14141 -0.00278 -0.14479 -0.01852 -0.15208 -0.02616 C -0.15807 -0.03241 -0.16641 -0.03982 -0.17123 -0.04931 C -0.17383 -0.0544 -0.17539 -0.06065 -0.17735 -0.06644 C -0.17761 -0.06898 -0.17826 -0.07153 -0.17826 -0.07407 C -0.17748 -0.10556 -0.17682 -0.10695 -0.16784 -0.13611 C -0.16263 -0.15301 -0.1569 -0.16945 -0.15117 -0.18565 C -0.14987 -0.18958 -0.14857 -0.19352 -0.14688 -0.19653 C -0.1457 -0.19884 -0.14414 -0.20023 -0.14245 -0.20116 C -0.1336 -0.20695 -0.12461 -0.21227 -0.1155 -0.21667 C -0.11003 -0.21945 -0.10443 -0.22083 -0.09883 -0.22292 C -0.09466 -0.22199 -0.0763 -0.22222 -0.07097 -0.21065 C -0.06602 -0.19977 -0.06289 -0.18681 -0.05873 -0.175 C -0.05638 -0.14699 -0.05417 -0.12847 -0.05534 -0.09884 C -0.05638 -0.06806 -0.05534 -0.05532 -0.06576 -0.03704 C -0.06693 -0.03472 -0.06862 -0.0338 -0.07005 -0.03218 C -0.08763 -0.03727 -0.09336 -0.02894 -0.09883 -0.05857 L -0.09974 -0.0632 C -0.1 -0.06644 -0.10039 -0.06945 -0.10065 -0.07269 C -0.10104 -0.07732 -0.10156 -0.08657 -0.10156 -0.08634 " pathEditMode="relative" rAng="0" ptsTypes="AAAAAAAAAAAAAAAAAAAAAAAAAAAAAAAAAAAAAAAAAAAAAAAAAA">
                                      <p:cBhvr>
                                        <p:cTn id="35" dur="2000" fill="hold"/>
                                        <p:tgtEl>
                                          <p:spTgt spid="24"/>
                                        </p:tgtEl>
                                        <p:attrNameLst>
                                          <p:attrName>ppt_x</p:attrName>
                                          <p:attrName>ppt_y</p:attrName>
                                        </p:attrNameLst>
                                      </p:cBhvr>
                                      <p:rCtr x="-12474" y="-10625"/>
                                    </p:animMotion>
                                  </p:childTnLst>
                                </p:cTn>
                              </p:par>
                            </p:childTnLst>
                          </p:cTn>
                        </p:par>
                        <p:par>
                          <p:cTn id="36" fill="hold">
                            <p:stCondLst>
                              <p:cond delay="3077"/>
                            </p:stCondLst>
                            <p:childTnLst>
                              <p:par>
                                <p:cTn id="37" presetID="31" presetClass="exit" presetSubtype="0" fill="hold" nodeType="afterEffect">
                                  <p:stCondLst>
                                    <p:cond delay="0"/>
                                  </p:stCondLst>
                                  <p:childTnLst>
                                    <p:anim calcmode="lin" valueType="num">
                                      <p:cBhvr>
                                        <p:cTn id="38" dur="1000"/>
                                        <p:tgtEl>
                                          <p:spTgt spid="22"/>
                                        </p:tgtEl>
                                        <p:attrNameLst>
                                          <p:attrName>ppt_w</p:attrName>
                                        </p:attrNameLst>
                                      </p:cBhvr>
                                      <p:tavLst>
                                        <p:tav tm="0">
                                          <p:val>
                                            <p:strVal val="ppt_w"/>
                                          </p:val>
                                        </p:tav>
                                        <p:tav tm="100000">
                                          <p:val>
                                            <p:fltVal val="0"/>
                                          </p:val>
                                        </p:tav>
                                      </p:tavLst>
                                    </p:anim>
                                    <p:anim calcmode="lin" valueType="num">
                                      <p:cBhvr>
                                        <p:cTn id="39" dur="1000"/>
                                        <p:tgtEl>
                                          <p:spTgt spid="22"/>
                                        </p:tgtEl>
                                        <p:attrNameLst>
                                          <p:attrName>ppt_h</p:attrName>
                                        </p:attrNameLst>
                                      </p:cBhvr>
                                      <p:tavLst>
                                        <p:tav tm="0">
                                          <p:val>
                                            <p:strVal val="ppt_h"/>
                                          </p:val>
                                        </p:tav>
                                        <p:tav tm="100000">
                                          <p:val>
                                            <p:fltVal val="0"/>
                                          </p:val>
                                        </p:tav>
                                      </p:tavLst>
                                    </p:anim>
                                    <p:anim calcmode="lin" valueType="num">
                                      <p:cBhvr>
                                        <p:cTn id="40" dur="1000"/>
                                        <p:tgtEl>
                                          <p:spTgt spid="22"/>
                                        </p:tgtEl>
                                        <p:attrNameLst>
                                          <p:attrName>style.rotation</p:attrName>
                                        </p:attrNameLst>
                                      </p:cBhvr>
                                      <p:tavLst>
                                        <p:tav tm="0">
                                          <p:val>
                                            <p:fltVal val="0"/>
                                          </p:val>
                                        </p:tav>
                                        <p:tav tm="100000">
                                          <p:val>
                                            <p:fltVal val="90"/>
                                          </p:val>
                                        </p:tav>
                                      </p:tavLst>
                                    </p:anim>
                                    <p:animEffect transition="out" filter="fade">
                                      <p:cBhvr>
                                        <p:cTn id="41" dur="1000"/>
                                        <p:tgtEl>
                                          <p:spTgt spid="22"/>
                                        </p:tgtEl>
                                      </p:cBhvr>
                                    </p:animEffect>
                                    <p:set>
                                      <p:cBhvr>
                                        <p:cTn id="42" dur="1" fill="hold">
                                          <p:stCondLst>
                                            <p:cond delay="999"/>
                                          </p:stCondLst>
                                        </p:cTn>
                                        <p:tgtEl>
                                          <p:spTgt spid="22"/>
                                        </p:tgtEl>
                                        <p:attrNameLst>
                                          <p:attrName>style.visibility</p:attrName>
                                        </p:attrNameLst>
                                      </p:cBhvr>
                                      <p:to>
                                        <p:strVal val="hidden"/>
                                      </p:to>
                                    </p:set>
                                  </p:childTnLst>
                                </p:cTn>
                              </p:par>
                              <p:par>
                                <p:cTn id="43" presetID="31" presetClass="exit" presetSubtype="0" fill="hold" nodeType="withEffect">
                                  <p:stCondLst>
                                    <p:cond delay="0"/>
                                  </p:stCondLst>
                                  <p:childTnLst>
                                    <p:anim calcmode="lin" valueType="num">
                                      <p:cBhvr>
                                        <p:cTn id="44" dur="1000"/>
                                        <p:tgtEl>
                                          <p:spTgt spid="23"/>
                                        </p:tgtEl>
                                        <p:attrNameLst>
                                          <p:attrName>ppt_w</p:attrName>
                                        </p:attrNameLst>
                                      </p:cBhvr>
                                      <p:tavLst>
                                        <p:tav tm="0">
                                          <p:val>
                                            <p:strVal val="ppt_w"/>
                                          </p:val>
                                        </p:tav>
                                        <p:tav tm="100000">
                                          <p:val>
                                            <p:fltVal val="0"/>
                                          </p:val>
                                        </p:tav>
                                      </p:tavLst>
                                    </p:anim>
                                    <p:anim calcmode="lin" valueType="num">
                                      <p:cBhvr>
                                        <p:cTn id="45" dur="1000"/>
                                        <p:tgtEl>
                                          <p:spTgt spid="23"/>
                                        </p:tgtEl>
                                        <p:attrNameLst>
                                          <p:attrName>ppt_h</p:attrName>
                                        </p:attrNameLst>
                                      </p:cBhvr>
                                      <p:tavLst>
                                        <p:tav tm="0">
                                          <p:val>
                                            <p:strVal val="ppt_h"/>
                                          </p:val>
                                        </p:tav>
                                        <p:tav tm="100000">
                                          <p:val>
                                            <p:fltVal val="0"/>
                                          </p:val>
                                        </p:tav>
                                      </p:tavLst>
                                    </p:anim>
                                    <p:anim calcmode="lin" valueType="num">
                                      <p:cBhvr>
                                        <p:cTn id="46" dur="1000"/>
                                        <p:tgtEl>
                                          <p:spTgt spid="23"/>
                                        </p:tgtEl>
                                        <p:attrNameLst>
                                          <p:attrName>style.rotation</p:attrName>
                                        </p:attrNameLst>
                                      </p:cBhvr>
                                      <p:tavLst>
                                        <p:tav tm="0">
                                          <p:val>
                                            <p:fltVal val="0"/>
                                          </p:val>
                                        </p:tav>
                                        <p:tav tm="100000">
                                          <p:val>
                                            <p:fltVal val="90"/>
                                          </p:val>
                                        </p:tav>
                                      </p:tavLst>
                                    </p:anim>
                                    <p:animEffect transition="out" filter="fade">
                                      <p:cBhvr>
                                        <p:cTn id="47" dur="1000"/>
                                        <p:tgtEl>
                                          <p:spTgt spid="23"/>
                                        </p:tgtEl>
                                      </p:cBhvr>
                                    </p:animEffect>
                                    <p:set>
                                      <p:cBhvr>
                                        <p:cTn id="48" dur="1" fill="hold">
                                          <p:stCondLst>
                                            <p:cond delay="999"/>
                                          </p:stCondLst>
                                        </p:cTn>
                                        <p:tgtEl>
                                          <p:spTgt spid="23"/>
                                        </p:tgtEl>
                                        <p:attrNameLst>
                                          <p:attrName>style.visibility</p:attrName>
                                        </p:attrNameLst>
                                      </p:cBhvr>
                                      <p:to>
                                        <p:strVal val="hidden"/>
                                      </p:to>
                                    </p:set>
                                  </p:childTnLst>
                                </p:cTn>
                              </p:par>
                              <p:par>
                                <p:cTn id="49" presetID="31" presetClass="exit" presetSubtype="0" fill="hold" nodeType="withEffect">
                                  <p:stCondLst>
                                    <p:cond delay="0"/>
                                  </p:stCondLst>
                                  <p:childTnLst>
                                    <p:anim calcmode="lin" valueType="num">
                                      <p:cBhvr>
                                        <p:cTn id="50" dur="1000"/>
                                        <p:tgtEl>
                                          <p:spTgt spid="24"/>
                                        </p:tgtEl>
                                        <p:attrNameLst>
                                          <p:attrName>ppt_w</p:attrName>
                                        </p:attrNameLst>
                                      </p:cBhvr>
                                      <p:tavLst>
                                        <p:tav tm="0">
                                          <p:val>
                                            <p:strVal val="ppt_w"/>
                                          </p:val>
                                        </p:tav>
                                        <p:tav tm="100000">
                                          <p:val>
                                            <p:fltVal val="0"/>
                                          </p:val>
                                        </p:tav>
                                      </p:tavLst>
                                    </p:anim>
                                    <p:anim calcmode="lin" valueType="num">
                                      <p:cBhvr>
                                        <p:cTn id="51" dur="1000"/>
                                        <p:tgtEl>
                                          <p:spTgt spid="24"/>
                                        </p:tgtEl>
                                        <p:attrNameLst>
                                          <p:attrName>ppt_h</p:attrName>
                                        </p:attrNameLst>
                                      </p:cBhvr>
                                      <p:tavLst>
                                        <p:tav tm="0">
                                          <p:val>
                                            <p:strVal val="ppt_h"/>
                                          </p:val>
                                        </p:tav>
                                        <p:tav tm="100000">
                                          <p:val>
                                            <p:fltVal val="0"/>
                                          </p:val>
                                        </p:tav>
                                      </p:tavLst>
                                    </p:anim>
                                    <p:anim calcmode="lin" valueType="num">
                                      <p:cBhvr>
                                        <p:cTn id="52" dur="1000"/>
                                        <p:tgtEl>
                                          <p:spTgt spid="24"/>
                                        </p:tgtEl>
                                        <p:attrNameLst>
                                          <p:attrName>style.rotation</p:attrName>
                                        </p:attrNameLst>
                                      </p:cBhvr>
                                      <p:tavLst>
                                        <p:tav tm="0">
                                          <p:val>
                                            <p:fltVal val="0"/>
                                          </p:val>
                                        </p:tav>
                                        <p:tav tm="100000">
                                          <p:val>
                                            <p:fltVal val="90"/>
                                          </p:val>
                                        </p:tav>
                                      </p:tavLst>
                                    </p:anim>
                                    <p:animEffect transition="out" filter="fade">
                                      <p:cBhvr>
                                        <p:cTn id="53" dur="1000"/>
                                        <p:tgtEl>
                                          <p:spTgt spid="24"/>
                                        </p:tgtEl>
                                      </p:cBhvr>
                                    </p:animEffect>
                                    <p:set>
                                      <p:cBhvr>
                                        <p:cTn id="54" dur="1" fill="hold">
                                          <p:stCondLst>
                                            <p:cond delay="9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5" fill="hold" display="0">
                  <p:stCondLst>
                    <p:cond delay="indefinite"/>
                  </p:stCondLst>
                  <p:endCondLst>
                    <p:cond evt="onStopAudio" delay="0">
                      <p:tgtEl>
                        <p:sldTgt/>
                      </p:tgtEl>
                    </p:cond>
                  </p:endCondLst>
                </p:cTn>
                <p:tgtEl>
                  <p:spTgt spid="18"/>
                </p:tgtEl>
              </p:cMediaNode>
            </p:audio>
            <p:audio>
              <p:cMediaNode vol="100000">
                <p:cTn id="56" fill="hold" display="0">
                  <p:stCondLst>
                    <p:cond delay="indefinite"/>
                  </p:stCondLst>
                  <p:endCondLst>
                    <p:cond evt="onStopAudio" delay="0">
                      <p:tgtEl>
                        <p:sldTgt/>
                      </p:tgtEl>
                    </p:cond>
                  </p:endCondLst>
                </p:cTn>
                <p:tgtEl>
                  <p:spTgt spid="34"/>
                </p:tgtEl>
              </p:cMediaNode>
            </p:audio>
            <p:audio>
              <p:cMediaNode vol="80000" showWhenStopped="0">
                <p:cTn id="57" fill="hold" display="0">
                  <p:stCondLst>
                    <p:cond delay="indefinite"/>
                  </p:stCondLst>
                  <p:endCondLst>
                    <p:cond evt="onStopAudio" delay="0">
                      <p:tgtEl>
                        <p:sldTgt/>
                      </p:tgtEl>
                    </p:cond>
                  </p:endCondLst>
                </p:cTn>
                <p:tgtEl>
                  <p:spTgt spid="16"/>
                </p:tgtEl>
              </p:cMediaNode>
            </p:audio>
            <p:audio>
              <p:cMediaNode vol="100000">
                <p:cTn id="58" fill="hold" display="0">
                  <p:stCondLst>
                    <p:cond delay="indefinite"/>
                  </p:stCondLst>
                  <p:endCondLst>
                    <p:cond evt="onStopAudio" delay="0">
                      <p:tgtEl>
                        <p:sldTgt/>
                      </p:tgtEl>
                    </p:cond>
                  </p:endCondLst>
                </p:cTn>
                <p:tgtEl>
                  <p:spTgt spid="29"/>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DEAFC847-FA35-4C8D-2DB1-1C566403A2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10" name="Picture 9" descr="A wheel with a metal object on it&#10;&#10;AI-generated content may be incorrect.">
            <a:extLst>
              <a:ext uri="{FF2B5EF4-FFF2-40B4-BE49-F238E27FC236}">
                <a16:creationId xmlns:a16="http://schemas.microsoft.com/office/drawing/2014/main" id="{D451E04A-065B-8357-4C40-623E633319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1" name="Picture 10" descr="A wheel with a metal object on it&#10;&#10;AI-generated content may be incorrect.">
            <a:extLst>
              <a:ext uri="{FF2B5EF4-FFF2-40B4-BE49-F238E27FC236}">
                <a16:creationId xmlns:a16="http://schemas.microsoft.com/office/drawing/2014/main" id="{3FB30300-0781-0E6B-6C8D-EB63C0FD44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7AF8517C-0277-2181-D4C8-A68CE2B5FF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BD00DFB8-D86F-D080-C367-C4F2E5DEF5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9"/>
          <a:stretch>
            <a:fillRect/>
          </a:stretch>
        </p:blipFill>
        <p:spPr>
          <a:xfrm>
            <a:off x="8868635" y="7069013"/>
            <a:ext cx="562409" cy="562409"/>
          </a:xfrm>
          <a:prstGeom prst="rect">
            <a:avLst/>
          </a:prstGeom>
        </p:spPr>
      </p:pic>
      <p:pic>
        <p:nvPicPr>
          <p:cNvPr id="16" name="Untitled design">
            <a:hlinkClick r:id="" action="ppaction://media"/>
            <a:extLst>
              <a:ext uri="{FF2B5EF4-FFF2-40B4-BE49-F238E27FC236}">
                <a16:creationId xmlns:a16="http://schemas.microsoft.com/office/drawing/2014/main" id="{CD5A2CB4-9664-01F1-49E2-6363F24EA18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69" y="-1729645"/>
            <a:ext cx="562486" cy="562486"/>
          </a:xfrm>
          <a:prstGeom prst="rect">
            <a:avLst/>
          </a:prstGeom>
        </p:spPr>
      </p:pic>
      <p:pic>
        <p:nvPicPr>
          <p:cNvPr id="29" name="cannon blast audio">
            <a:hlinkClick r:id="" action="ppaction://media"/>
            <a:extLst>
              <a:ext uri="{FF2B5EF4-FFF2-40B4-BE49-F238E27FC236}">
                <a16:creationId xmlns:a16="http://schemas.microsoft.com/office/drawing/2014/main" id="{44505F69-670D-26EC-5E9B-370A8A7313F8}"/>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9"/>
          <a:stretch>
            <a:fillRect/>
          </a:stretch>
        </p:blipFill>
        <p:spPr>
          <a:xfrm>
            <a:off x="8312218" y="-1729645"/>
            <a:ext cx="562409" cy="562409"/>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63C88C4F-C9A1-EDF9-DF15-17A851206E9A}"/>
              </a:ext>
            </a:extLst>
          </p:cNvPr>
          <p:cNvPicPr>
            <a:picLocks noChangeAspect="1"/>
          </p:cNvPicPr>
          <p:nvPr/>
        </p:nvPicPr>
        <p:blipFill>
          <a:blip r:embed="rId10">
            <a:extLst>
              <a:ext uri="{28A0092B-C50C-407E-A947-70E740481C1C}">
                <a14:useLocalDpi xmlns:a14="http://schemas.microsoft.com/office/drawing/2010/main" val="0"/>
              </a:ext>
            </a:extLst>
          </a:blip>
          <a:srcRect l="18873" t="15103" r="25364" b="19013"/>
          <a:stretch>
            <a:fillRect/>
          </a:stretch>
        </p:blipFill>
        <p:spPr>
          <a:xfrm flipH="1">
            <a:off x="5135533" y="2956675"/>
            <a:ext cx="2090322" cy="1852309"/>
          </a:xfrm>
          <a:prstGeom prst="rect">
            <a:avLst/>
          </a:prstGeom>
        </p:spPr>
      </p:pic>
      <p:pic>
        <p:nvPicPr>
          <p:cNvPr id="14" name="Male pirate 1">
            <a:extLst>
              <a:ext uri="{FF2B5EF4-FFF2-40B4-BE49-F238E27FC236}">
                <a16:creationId xmlns:a16="http://schemas.microsoft.com/office/drawing/2014/main" id="{1E115A4B-B2B6-F49F-0BDC-022E0DD6F3BE}"/>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150064" y="4021029"/>
            <a:ext cx="1528175" cy="2766944"/>
          </a:xfrm>
          <a:prstGeom prst="rect">
            <a:avLst/>
          </a:prstGeom>
        </p:spPr>
      </p:pic>
      <p:pic>
        <p:nvPicPr>
          <p:cNvPr id="15" name="Female pirate 1">
            <a:extLst>
              <a:ext uri="{FF2B5EF4-FFF2-40B4-BE49-F238E27FC236}">
                <a16:creationId xmlns:a16="http://schemas.microsoft.com/office/drawing/2014/main" id="{DC10C3B5-D662-005D-3DA6-524123880EEF}"/>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451163" y="4353084"/>
            <a:ext cx="1572025" cy="2547089"/>
          </a:xfrm>
          <a:prstGeom prst="rect">
            <a:avLst/>
          </a:prstGeom>
        </p:spPr>
      </p:pic>
      <p:pic>
        <p:nvPicPr>
          <p:cNvPr id="19" name="Female Pirate 2">
            <a:extLst>
              <a:ext uri="{FF2B5EF4-FFF2-40B4-BE49-F238E27FC236}">
                <a16:creationId xmlns:a16="http://schemas.microsoft.com/office/drawing/2014/main" id="{BB3D45E1-AFA9-2D21-7084-791C432A3023}"/>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733325" y="4246569"/>
            <a:ext cx="1572026" cy="2518896"/>
          </a:xfrm>
          <a:prstGeom prst="rect">
            <a:avLst/>
          </a:prstGeom>
        </p:spPr>
      </p:pic>
      <p:pic>
        <p:nvPicPr>
          <p:cNvPr id="20" name="Male Pirate 2">
            <a:extLst>
              <a:ext uri="{FF2B5EF4-FFF2-40B4-BE49-F238E27FC236}">
                <a16:creationId xmlns:a16="http://schemas.microsoft.com/office/drawing/2014/main" id="{5D8579C0-53C1-88ED-D954-8470B6ACEF53}"/>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673865" y="3920704"/>
            <a:ext cx="1771646" cy="2798366"/>
          </a:xfrm>
          <a:prstGeom prst="rect">
            <a:avLst/>
          </a:prstGeom>
        </p:spPr>
      </p:pic>
      <p:pic>
        <p:nvPicPr>
          <p:cNvPr id="21" name="Female pirate 1">
            <a:extLst>
              <a:ext uri="{FF2B5EF4-FFF2-40B4-BE49-F238E27FC236}">
                <a16:creationId xmlns:a16="http://schemas.microsoft.com/office/drawing/2014/main" id="{9B429A8A-FF3E-D8DB-4612-95706BBDA10F}"/>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1680453" y="1499277"/>
            <a:ext cx="1572025" cy="2547089"/>
          </a:xfrm>
          <a:prstGeom prst="rect">
            <a:avLst/>
          </a:prstGeom>
        </p:spPr>
      </p:pic>
      <p:pic>
        <p:nvPicPr>
          <p:cNvPr id="22" name="Female Pirate 2">
            <a:extLst>
              <a:ext uri="{FF2B5EF4-FFF2-40B4-BE49-F238E27FC236}">
                <a16:creationId xmlns:a16="http://schemas.microsoft.com/office/drawing/2014/main" id="{149C4019-24C7-0F80-F02A-D39BC072D479}"/>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6499732" y="1481284"/>
            <a:ext cx="1572026" cy="2518896"/>
          </a:xfrm>
          <a:prstGeom prst="rect">
            <a:avLst/>
          </a:prstGeom>
        </p:spPr>
      </p:pic>
      <p:pic>
        <p:nvPicPr>
          <p:cNvPr id="23" name="Male pirate 1">
            <a:extLst>
              <a:ext uri="{FF2B5EF4-FFF2-40B4-BE49-F238E27FC236}">
                <a16:creationId xmlns:a16="http://schemas.microsoft.com/office/drawing/2014/main" id="{46173B35-E102-9592-37C0-B8151529B886}"/>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8920804" y="1181476"/>
            <a:ext cx="1528175" cy="2766944"/>
          </a:xfrm>
          <a:prstGeom prst="rect">
            <a:avLst/>
          </a:prstGeom>
        </p:spPr>
      </p:pic>
      <p:sp>
        <p:nvSpPr>
          <p:cNvPr id="4" name="&quot;Hello&quot;">
            <a:extLst>
              <a:ext uri="{FF2B5EF4-FFF2-40B4-BE49-F238E27FC236}">
                <a16:creationId xmlns:a16="http://schemas.microsoft.com/office/drawing/2014/main" id="{6508B92A-78DE-0060-75BD-8BE3A3BFD0DD}"/>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quot;how&quot;">
            <a:extLst>
              <a:ext uri="{FF2B5EF4-FFF2-40B4-BE49-F238E27FC236}">
                <a16:creationId xmlns:a16="http://schemas.microsoft.com/office/drawing/2014/main" id="{4E070D6B-7D33-E4BC-866E-B3EC10C2AE77}"/>
              </a:ext>
            </a:extLst>
          </p:cNvPr>
          <p:cNvSpPr txBox="1"/>
          <p:nvPr/>
        </p:nvSpPr>
        <p:spPr>
          <a:xfrm>
            <a:off x="3408065" y="4284099"/>
            <a:ext cx="1686376"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quot;are&quot;">
            <a:extLst>
              <a:ext uri="{FF2B5EF4-FFF2-40B4-BE49-F238E27FC236}">
                <a16:creationId xmlns:a16="http://schemas.microsoft.com/office/drawing/2014/main" id="{B6890DA4-E9D1-3057-49E3-BD905C7A82F1}"/>
              </a:ext>
            </a:extLst>
          </p:cNvPr>
          <p:cNvSpPr txBox="1"/>
          <p:nvPr/>
        </p:nvSpPr>
        <p:spPr>
          <a:xfrm>
            <a:off x="7091827" y="4375958"/>
            <a:ext cx="2123525"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Goodbye</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quot;you&quot;">
            <a:extLst>
              <a:ext uri="{FF2B5EF4-FFF2-40B4-BE49-F238E27FC236}">
                <a16:creationId xmlns:a16="http://schemas.microsoft.com/office/drawing/2014/main" id="{ED44D31F-15A0-AE0E-D916-1DC9B05A519F}"/>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320242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221 -0.05185 L -0.00221 -0.05162 C -0.00169 -0.06805 -0.00208 -0.08426 -0.00052 -0.1 C 0.00039 -0.10926 0.00313 -0.11759 0.00469 -0.12639 C 0.00808 -0.14606 0.01393 -0.19027 0.02045 -0.21319 C 0.02188 -0.21852 0.02318 -0.22361 0.02474 -0.2287 C 0.02787 -0.23865 0.03151 -0.24815 0.03438 -0.25833 C 0.03607 -0.26435 0.03789 -0.2706 0.03959 -0.27685 C 0.03998 -0.27824 0.04011 -0.28009 0.0405 -0.28148 C 0.04154 -0.28518 0.04271 -0.28889 0.04388 -0.29236 C 0.04649 -0.2993 0.05 -0.30486 0.05183 -0.3125 C 0.05391 -0.32129 0.05873 -0.34421 0.06224 -0.3544 C 0.06576 -0.36458 0.06953 -0.3743 0.07357 -0.38379 C 0.07396 -0.38472 0.09245 -0.42777 0.09974 -0.43819 C 0.10417 -0.44444 0.10873 -0.45023 0.11367 -0.45509 C 0.12266 -0.46389 0.13112 -0.47523 0.14076 -0.48148 L 0.1625 -0.4956 C 0.16341 -0.49606 0.16433 -0.49676 0.16511 -0.49699 C 0.19011 -0.50717 0.18008 -0.50463 0.19479 -0.50787 C 0.20352 -0.5125 0.21185 -0.52106 0.22097 -0.52176 C 0.25039 -0.52407 0.2349 -0.52245 0.26719 -0.52639 C 0.27383 -0.52615 0.31224 -0.52546 0.32643 -0.52338 C 0.33438 -0.52222 0.35 -0.51875 0.35 -0.51852 C 0.35938 -0.51458 0.36849 -0.50972 0.378 -0.50625 C 0.38685 -0.50324 0.38972 -0.50301 0.39883 -0.4956 C 0.4444 -0.45856 0.42331 -0.46666 0.44245 -0.45972 C 0.44336 -0.45879 0.44414 -0.45717 0.44505 -0.45671 C 0.44883 -0.45486 0.45808 -0.45301 0.4625 -0.45208 C 0.46393 -0.45115 0.47318 -0.44375 0.47735 -0.44282 C 0.48021 -0.44213 0.48321 -0.4419 0.48607 -0.4412 C 0.4875 -0.44097 0.49571 -0.43889 0.4974 -0.43819 C 0.49935 -0.43727 0.50287 -0.43426 0.50443 -0.43356 C 0.51107 -0.42963 0.51797 -0.42731 0.52448 -0.42268 C 0.53542 -0.41481 0.53008 -0.41713 0.54011 -0.41481 C 0.54128 -0.41389 0.54245 -0.41273 0.54362 -0.4118 C 0.54453 -0.41111 0.54558 -0.41111 0.54623 -0.41018 C 0.55326 -0.40139 0.54623 -0.40555 0.55326 -0.40254 C 0.55703 -0.39884 0.56068 -0.3949 0.56459 -0.39166 C 0.56628 -0.39027 0.5681 -0.38958 0.56979 -0.38842 C 0.57045 -0.38819 0.57097 -0.3875 0.57162 -0.38703 " pathEditMode="relative" rAng="0" ptsTypes="AAAAAAAAAAAAAAAAAAAAAAAAAAAAAAAAAAAAAAAA">
                                      <p:cBhvr>
                                        <p:cTn id="6" dur="2000" fill="hold"/>
                                        <p:tgtEl>
                                          <p:spTgt spid="14"/>
                                        </p:tgtEl>
                                        <p:attrNameLst>
                                          <p:attrName>ppt_x</p:attrName>
                                          <p:attrName>ppt_y</p:attrName>
                                        </p:attrNameLst>
                                      </p:cBhvr>
                                      <p:rCtr x="28685" y="-23727"/>
                                    </p:animMotion>
                                  </p:childTnLst>
                                  <p:subTnLst>
                                    <p:set>
                                      <p:cBhvr override="childStyle">
                                        <p:cTn dur="1" fill="hold" display="0" masterRel="sameClick" afterEffect="1">
                                          <p:stCondLst>
                                            <p:cond evt="end" delay="0">
                                              <p:tn val="5"/>
                                            </p:cond>
                                          </p:stCondLst>
                                        </p:cTn>
                                        <p:tgtEl>
                                          <p:spTgt spid="1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429 0.00556 L 0.00429 0.00579 C 0.00898 -0.03218 0.0013 0.02569 0.01302 -0.03796 C 0.01705 -0.05972 0.02122 -0.08102 0.02357 -0.10324 C 0.02409 -0.1088 0.02461 -0.11458 0.02526 -0.12014 C 0.02604 -0.12755 0.02721 -0.13449 0.02786 -0.1419 C 0.0289 -0.15231 0.02955 -0.16273 0.03047 -0.17315 C 0.03073 -0.18171 0.03177 -0.19051 0.03138 -0.19931 C 0.02942 -0.24444 0.02864 -0.26852 0.02174 -0.30625 C 0.0194 -0.31921 0.01666 -0.33218 0.01393 -0.34491 C 0.01198 -0.35393 0.0095 -0.36227 0.00781 -0.3713 C 0.00482 -0.38704 0.00482 -0.40509 2.70833E-6 -0.41944 C -0.00183 -0.42454 -0.00378 -0.4294 -0.00521 -0.43495 C -0.01211 -0.45949 -0.00274 -0.43472 -0.01224 -0.46134 C -0.01472 -0.46806 -0.01641 -0.47662 -0.02005 -0.48148 C -0.02422 -0.48657 -0.028 -0.49236 -0.03229 -0.49699 C -0.03529 -0.50023 -0.04362 -0.50532 -0.04714 -0.50764 C -0.06172 -0.50625 -0.0763 -0.50602 -0.09076 -0.50301 C -0.09935 -0.50139 -0.11602 -0.49375 -0.11602 -0.49352 C -0.12097 -0.48958 -0.12604 -0.48611 -0.13086 -0.48148 C -0.13334 -0.47893 -0.13529 -0.47454 -0.13776 -0.47199 C -0.14727 -0.46273 -0.15912 -0.45949 -0.16927 -0.45509 C -0.203 -0.425 -0.1892 -0.43171 -0.20847 -0.42407 C -0.21172 -0.42083 -0.21498 -0.41806 -0.2181 -0.41481 C -0.22253 -0.40995 -0.22617 -0.40208 -0.23112 -0.39931 C -0.23503 -0.39699 -0.23711 -0.39583 -0.24076 -0.39306 C -0.24714 -0.38796 -0.24141 -0.39167 -0.24688 -0.38843 C -0.24792 -0.3794 -0.24766 -0.38333 -0.24766 -0.37593 " pathEditMode="relative" rAng="0" ptsTypes="AAAAAAAAAAAAAAAAAAAAAAAAAAAA">
                                      <p:cBhvr>
                                        <p:cTn id="9" dur="2000" fill="hold"/>
                                        <p:tgtEl>
                                          <p:spTgt spid="15"/>
                                        </p:tgtEl>
                                        <p:attrNameLst>
                                          <p:attrName>ppt_x</p:attrName>
                                          <p:attrName>ppt_y</p:attrName>
                                        </p:attrNameLst>
                                      </p:cBhvr>
                                      <p:rCtr x="-11250" y="-25648"/>
                                    </p:animMotion>
                                  </p:childTnLst>
                                  <p:subTnLst>
                                    <p:set>
                                      <p:cBhvr override="childStyle">
                                        <p:cTn dur="1" fill="hold" display="0" masterRel="sameClick" afterEffect="1">
                                          <p:stCondLst>
                                            <p:cond evt="end" delay="0">
                                              <p:tn val="8"/>
                                            </p:cond>
                                          </p:stCondLst>
                                        </p:cTn>
                                        <p:tgtEl>
                                          <p:spTgt spid="15"/>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8.33333E-7 -4.44444E-6 L -8.33333E-7 0.00024 C -0.02656 -0.09351 -0.01185 -0.03912 -0.04088 -0.15671 C -0.04362 -0.16805 -0.04726 -0.17847 -0.04909 -0.19074 C -0.05417 -0.22222 -0.05638 -0.25648 -0.06393 -0.28541 C -0.07357 -0.32268 -0.07331 -0.325 -0.08346 -0.35509 C -0.0862 -0.36296 -0.08867 -0.37129 -0.09193 -0.37824 C -0.11289 -0.425 -0.10078 -0.39629 -0.11641 -0.42013 C -0.12253 -0.42963 -0.12005 -0.43101 -0.1276 -0.43726 C -0.12917 -0.43842 -0.13073 -0.43819 -0.13242 -0.43865 L -0.15625 -0.43263 C -0.15742 -0.43217 -0.15885 -0.4324 -0.15976 -0.43101 C -0.16133 -0.42916 -0.16211 -0.42592 -0.16328 -0.42338 C -0.1638 -0.42175 -0.16432 -0.42013 -0.16471 -0.41851 C -0.16641 -0.41203 -0.16771 -0.40486 -0.16953 -0.39838 C -0.17292 -0.38773 -0.17187 -0.39259 -0.17292 -0.38449 " pathEditMode="relative" rAng="0" ptsTypes="AAAAAAAAAAAAAAAA">
                                      <p:cBhvr>
                                        <p:cTn id="12" dur="2000" fill="hold"/>
                                        <p:tgtEl>
                                          <p:spTgt spid="20"/>
                                        </p:tgtEl>
                                        <p:attrNameLst>
                                          <p:attrName>ppt_x</p:attrName>
                                          <p:attrName>ppt_y</p:attrName>
                                        </p:attrNameLst>
                                      </p:cBhvr>
                                      <p:rCtr x="-8646" y="-21921"/>
                                    </p:animMotion>
                                  </p:childTnLst>
                                  <p:subTnLst>
                                    <p:set>
                                      <p:cBhvr override="childStyle">
                                        <p:cTn dur="1" fill="hold" display="0" masterRel="sameClick" afterEffect="1">
                                          <p:stCondLst>
                                            <p:cond evt="end" delay="0">
                                              <p:tn val="11"/>
                                            </p:cond>
                                          </p:stCondLst>
                                        </p:cTn>
                                        <p:tgtEl>
                                          <p:spTgt spid="20"/>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0.00274 -0.02917 L -0.00274 -0.02894 C -0.00872 -0.07894 -0.00651 -0.06412 -0.02292 -0.1456 C -0.02878 -0.17523 -0.03503 -0.20486 -0.04206 -0.2338 C -0.04662 -0.25301 -0.05287 -0.27084 -0.05768 -0.28959 C -0.06693 -0.32593 -0.06771 -0.34144 -0.07865 -0.375 C -0.09622 -0.42894 -0.08164 -0.38334 -0.08997 -0.39815 C -0.11042 -0.43449 -0.06875 -0.37222 -0.11797 -0.44468 C -0.11888 -0.44607 -0.12018 -0.44699 -0.12135 -0.44769 C -0.12774 -0.45162 -0.13477 -0.45278 -0.14063 -0.45857 C -0.15391 -0.47176 -0.14544 -0.46528 -0.1668 -0.47246 C -0.17201 -0.46852 -0.1776 -0.46551 -0.18242 -0.46019 C -0.18529 -0.45718 -0.1875 -0.45255 -0.18945 -0.44769 C -0.19102 -0.44398 -0.19284 -0.43542 -0.19284 -0.43519 C -0.19258 -0.42824 -0.1931 -0.4206 -0.19206 -0.41366 C -0.19154 -0.41088 -0.18958 -0.40972 -0.18854 -0.40741 C -0.1875 -0.40509 -0.18685 -0.40232 -0.18594 -0.39977 C -0.18568 -0.39722 -0.18542 -0.39445 -0.18503 -0.3919 C -0.1849 -0.39028 -0.18438 -0.38889 -0.18425 -0.38727 C -0.18385 -0.38472 -0.18385 -0.38195 -0.18333 -0.37963 C -0.18294 -0.37824 -0.18151 -0.37639 -0.18151 -0.37616 " pathEditMode="relative" rAng="0" ptsTypes="AAAAAAAAAAAAAAAAAAAAA">
                                      <p:cBhvr>
                                        <p:cTn id="15" dur="2000" fill="hold"/>
                                        <p:tgtEl>
                                          <p:spTgt spid="19"/>
                                        </p:tgtEl>
                                        <p:attrNameLst>
                                          <p:attrName>ppt_x</p:attrName>
                                          <p:attrName>ppt_y</p:attrName>
                                        </p:attrNameLst>
                                      </p:cBhvr>
                                      <p:rCtr x="-9505" y="-22153"/>
                                    </p:animMotion>
                                  </p:childTnLst>
                                  <p:subTnLst>
                                    <p:set>
                                      <p:cBhvr override="childStyle">
                                        <p:cTn dur="1" fill="hold" display="0" masterRel="sameClick" afterEffect="1">
                                          <p:stCondLst>
                                            <p:cond evt="end" delay="0">
                                              <p:tn val="14"/>
                                            </p:cond>
                                          </p:stCondLst>
                                        </p:cTn>
                                        <p:tgtEl>
                                          <p:spTgt spid="19"/>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077" fill="hold"/>
                                        <p:tgtEl>
                                          <p:spTgt spid="34"/>
                                        </p:tgtEl>
                                      </p:cBhvr>
                                    </p:cmd>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par>
                          <p:cTn id="29" fill="hold">
                            <p:stCondLst>
                              <p:cond delay="1077"/>
                            </p:stCondLst>
                            <p:childTnLst>
                              <p:par>
                                <p:cTn id="30" presetID="0" presetClass="path" presetSubtype="0" accel="50000" decel="50000" fill="hold" nodeType="afterEffect">
                                  <p:stCondLst>
                                    <p:cond delay="0"/>
                                  </p:stCondLst>
                                  <p:childTnLst>
                                    <p:animMotion origin="layout" path="M -0.00208 0.0287 L -0.00208 0.02893 C 0.02292 -0.07408 0.04558 -0.18148 0.10248 -0.25047 L 0.14089 -0.29699 C 0.15313 -0.29283 0.16797 -0.29885 0.17748 -0.28449 C 0.18646 -0.2713 0.18542 -0.24561 0.18881 -0.2257 C 0.19362 -0.19769 0.19219 -0.17593 0.20547 -0.1544 C 0.21159 -0.14422 0.22019 -0.14074 0.22722 -0.13264 C 0.23633 -0.12223 0.24532 -0.11135 0.25339 -0.09861 C 0.25677 -0.09329 0.27852 -0.04607 0.28568 -0.04121 C 0.29414 -0.03542 0.30365 -0.03797 0.31263 -0.03658 C 0.34076 -0.0382 0.3849 -0.03611 0.41302 -0.05348 C 0.42631 -0.06181 0.43737 -0.07848 0.44961 -0.09074 C 0.45365 -0.10463 0.45925 -0.1176 0.46185 -0.13264 C 0.46901 -0.17454 0.46433 -0.20394 0.47748 -0.23959 C 0.48138 -0.25 0.48737 -0.25718 0.49232 -0.26598 C 0.49323 -0.26505 0.49558 -0.26436 0.49493 -0.26297 C 0.44037 -0.13102 0.47865 -0.21204 0.41472 -0.14352 C 0.40339 -0.13125 0.39506 -0.11135 0.38334 -0.1 C 0.37631 -0.09329 0.36784 -0.0919 0.35977 -0.09074 C 0.31563 -0.08473 0.27136 -0.08241 0.22722 -0.07848 C 0.23946 -0.06227 0.24883 -0.0338 0.26381 -0.03033 C 0.33646 -0.0132 0.4836 -0.01783 0.4836 -0.0176 C 0.52605 -0.03241 0.56954 -0.03959 0.61094 -0.06135 C 0.68047 -0.09769 0.65013 -0.08449 0.7017 -0.10463 C 0.71263 -0.13264 0.72592 -0.15811 0.73477 -0.18843 C 0.73907 -0.20301 0.74519 -0.22315 0.73998 -0.23658 C 0.73021 -0.26204 0.71289 -0.27778 0.69636 -0.28773 C 0.61485 -0.33681 0.54636 -0.33218 0.46094 -0.34028 C 0.41719 -0.31621 0.37123 -0.30209 0.33802 -0.23797 C 0.28815 -0.1426 0.33633 -0.12246 0.2612 -0.05973 C 0.2323 -0.03565 0.19896 -0.03287 0.16797 -0.01945 C 0.14532 -0.04861 0.0461 -0.11829 0.09467 -0.22246 C 0.11394 -0.26412 0.14818 -0.27315 0.17487 -0.29861 C 0.19675 -0.29699 0.22032 -0.30926 0.24024 -0.29398 C 0.25339 -0.2838 0.253 -0.24676 0.26381 -0.23033 C 0.27201 -0.21783 0.28425 -0.21783 0.2944 -0.21181 C 0.30339 -0.19213 0.31394 -0.17431 0.32136 -0.15278 C 0.32305 -0.14792 0.32097 -0.14144 0.32058 -0.13565 C 0.32032 -0.13357 0.31967 -0.12963 0.31967 -0.1294 " pathEditMode="relative" rAng="0" ptsTypes="AAAAAAAAAAAAAAAAAAAAAAAAAAAAAAAAAAAAAAAA">
                                      <p:cBhvr>
                                        <p:cTn id="31" dur="2000" fill="hold"/>
                                        <p:tgtEl>
                                          <p:spTgt spid="21"/>
                                        </p:tgtEl>
                                        <p:attrNameLst>
                                          <p:attrName>ppt_x</p:attrName>
                                          <p:attrName>ppt_y</p:attrName>
                                        </p:attrNameLst>
                                      </p:cBhvr>
                                      <p:rCtr x="37201" y="-18449"/>
                                    </p:animMotion>
                                  </p:childTnLst>
                                </p:cTn>
                              </p:par>
                              <p:par>
                                <p:cTn id="32" presetID="0" presetClass="path" presetSubtype="0" accel="50000" decel="50000" fill="hold" nodeType="withEffect">
                                  <p:stCondLst>
                                    <p:cond delay="0"/>
                                  </p:stCondLst>
                                  <p:childTnLst>
                                    <p:animMotion origin="layout" path="M -0.00118 -0.00741 L -0.00118 -0.00718 C -0.00235 -0.01204 -0.00417 -0.01621 -0.00469 -0.0213 C -0.00951 -0.06968 -0.00664 -0.07986 -0.00378 -0.13287 C -0.00352 -0.15417 -0.00118 -0.17547 -0.00287 -0.19653 C -0.00391 -0.20834 -0.00677 -0.22084 -0.01159 -0.22917 C -0.03386 -0.26667 -0.0517 -0.26574 -0.08047 -0.27709 C -0.09414 -0.27199 -0.1112 -0.27848 -0.12149 -0.26158 C -0.13021 -0.24746 -0.12904 -0.22037 -0.12761 -0.19954 C -0.12605 -0.17778 -0.11719 -0.15973 -0.11276 -0.13912 C -0.10912 -0.12199 -0.10638 -0.10394 -0.10326 -0.08635 C -0.1073 -0.03959 -0.103 -0.05486 -0.14857 -0.01829 C -0.18802 0.01342 -0.2043 0.01296 -0.24362 0.02222 C -0.26836 0.01805 -0.29297 0.0125 -0.31771 0.00972 C -0.33373 0.00787 -0.35 0.01319 -0.36563 0.0081 C -0.40092 -0.00324 -0.42331 -0.02778 -0.45378 -0.05533 C -0.46159 -0.07153 -0.47565 -0.08241 -0.47735 -0.10348 C -0.4793 -0.12894 -0.47292 -0.15718 -0.46329 -0.17639 C -0.40964 -0.28334 -0.38815 -0.27917 -0.3194 -0.31736 C -0.30873 -0.31644 -0.29779 -0.3176 -0.28724 -0.31435 C -0.26224 -0.30672 -0.23334 -0.28866 -0.21133 -0.26621 C -0.19844 -0.25324 -0.18789 -0.23334 -0.17474 -0.2213 C -0.16446 -0.21204 -0.15235 -0.20996 -0.14154 -0.20278 C -0.13842 -0.2007 -0.13581 -0.19653 -0.13282 -0.19352 C -0.13164 -0.18565 -0.13282 -0.17523 -0.1293 -0.17014 C -0.11706 -0.15232 -0.06823 -0.14028 -0.06042 -0.1375 L -0.01081 -0.14236 C 0.03046 -0.16158 0.02382 -0.18033 0.05117 -0.2213 C 0.07513 -0.25741 0.09531 -0.28473 0.12356 -0.3051 C 0.13112 -0.31065 0.13919 -0.31343 0.14713 -0.31736 C 0.1539 -0.31482 0.18424 -0.30301 0.18724 -0.30047 C 0.19231 -0.29584 0.19531 -0.28588 0.19935 -0.27871 C 0.20872 -0.22361 0.2095 -0.2331 0.19935 -0.14699 C 0.19739 -0.12963 0.19336 -0.1125 0.18724 -0.09885 C 0.17825 -0.07917 0.16679 -0.06343 0.15494 -0.04931 C 0.13177 -0.02153 0.13125 -0.02385 0.11224 -0.0213 C 0.10898 -0.0301 0.10325 -0.03727 0.1026 -0.04769 C 0.10195 -0.05996 0.10677 -0.0713 0.10872 -0.08334 C 0.10937 -0.08797 0.10989 -0.0926 0.11041 -0.09723 C 0.10429 -0.15695 0.11015 -0.14306 0.06341 -0.1919 C 0.04843 -0.20741 -0.02214 -0.25533 -0.04037 -0.2632 C -0.05235 -0.26829 -0.06485 -0.26736 -0.07709 -0.26945 C -0.0961 -0.25394 -0.11862 -0.24838 -0.13373 -0.22292 C -0.13776 -0.21598 -0.18646 -0.13148 -0.19649 -0.12199 C -0.21433 -0.10533 -0.23425 -0.09723 -0.25313 -0.08496 C -0.26342 -0.08519 -0.30013 -0.07037 -0.3073 -0.1081 C -0.31094 -0.12778 -0.30899 -0.14954 -0.3099 -0.17014 C -0.30847 -0.17801 -0.30925 -0.18866 -0.30547 -0.19352 C -0.26368 -0.24861 -0.2668 -0.2338 -0.22175 -0.21667 C -0.21133 -0.19144 -0.20157 -0.16505 -0.19037 -0.14074 C -0.16993 -0.09607 -0.15704 -0.07848 -0.13021 -0.04468 C -0.10625 -0.01389 -0.11029 -0.01852 -0.09011 -0.00417 C -0.0849 -0.00486 -0.07917 -0.00139 -0.07448 -0.00579 C -0.06276 -0.0169 -0.05313 -0.0338 -0.04297 -0.04931 C -0.02969 -0.06968 -0.02474 -0.08912 -0.00821 -0.10047 C 0.01875 -0.11875 0.02643 -0.12616 0.05989 -0.13449 C 0.07369 -0.13797 0.08776 -0.13658 0.10169 -0.1375 C 0.10416 -0.13542 0.15846 -0.08172 0.17408 -0.07871 C 0.17955 -0.07755 0.18463 -0.0838 0.18984 -0.08635 C 0.20377 -0.10255 0.21901 -0.11551 0.23164 -0.13449 C 0.24101 -0.14838 0.25 -0.16459 0.2552 -0.18403 C 0.25677 -0.18982 0.25247 -0.19792 0.24908 -0.19954 C 0.22747 -0.21065 0.20494 -0.21412 0.18281 -0.2213 C 0.04765 -0.20162 0.18593 -0.22593 0.0651 -0.19352 C 0.01836 -0.18079 -0.00599 -0.1831 -0.05612 -0.18102 C -0.0698 -0.18473 -0.0862 -0.17662 -0.09714 -0.1919 C -0.10704 -0.20579 -0.10664 -0.23357 -0.10925 -0.25556 C -0.11029 -0.2632 -0.1056 -0.28565 -0.10756 -0.27871 C -0.11263 -0.26065 -0.11524 -0.24051 -0.11888 -0.2213 C -0.11967 -0.21736 -0.12006 -0.21297 -0.12058 -0.20903 C -0.11927 -0.16667 -0.1198 -0.19028 -0.1198 -0.1375 " pathEditMode="relative" rAng="0" ptsTypes="AAAAAAAAAAAAAAAAAAAAAAAAAAAAAAAAAAAAAAAAAAAAAAAAAAAAAAAAAAAAAAAAAAAAAAA">
                                      <p:cBhvr>
                                        <p:cTn id="33" dur="2000" fill="hold"/>
                                        <p:tgtEl>
                                          <p:spTgt spid="22"/>
                                        </p:tgtEl>
                                        <p:attrNameLst>
                                          <p:attrName>ppt_x</p:attrName>
                                          <p:attrName>ppt_y</p:attrName>
                                        </p:attrNameLst>
                                      </p:cBhvr>
                                      <p:rCtr x="-11003" y="-14028"/>
                                    </p:animMotion>
                                  </p:childTnLst>
                                </p:cTn>
                              </p:par>
                              <p:par>
                                <p:cTn id="34" presetID="0" presetClass="path" presetSubtype="0" accel="50000" decel="50000" fill="hold" nodeType="withEffect">
                                  <p:stCondLst>
                                    <p:cond delay="0"/>
                                  </p:stCondLst>
                                  <p:childTnLst>
                                    <p:animMotion origin="layout" path="M 0.00365 0.00301 L 0.00365 0.00301 C 0.00039 0.00209 -0.00286 0.00278 -0.00599 0.00139 C -0.00872 -0.00023 -0.0112 -0.00278 -0.0138 -0.00486 C -0.01549 -0.00602 -0.01732 -0.00694 -0.01901 -0.00787 C -0.03242 -0.0243 -0.04557 -0.0419 -0.05911 -0.0574 C -0.06341 -0.06273 -0.06315 -0.06111 -0.06706 -0.0574 C -0.08294 -0.02639 -0.09857 0.0051 -0.11497 0.03565 C -0.11667 0.03843 -0.12226 0.04537 -0.12109 0.0419 C -0.08594 -0.06041 -0.04297 -0.15393 -0.01289 -0.26111 C -0.00625 -0.28449 0.00951 -0.30555 0.00716 -0.33194 C 0.00573 -0.34745 -0.00976 -0.32361 -0.01823 -0.31944 C -0.04401 -0.28842 -0.06914 -0.25578 -0.09583 -0.22639 C -0.13281 -0.18634 -0.17239 -0.15416 -0.20924 -0.11365 C -0.22148 -0.09953 -0.23112 -0.07986 -0.24232 -0.06389 C -0.24401 -0.06134 -0.24583 -0.05949 -0.24753 -0.0574 C -0.18372 -0.2618 -0.2375 -0.11065 -0.16471 -0.27129 C -0.16159 -0.27824 -0.17253 -0.26111 -0.17604 -0.25463 C -0.20156 -0.20879 -0.22513 -0.15949 -0.25195 -0.11666 C -0.28529 -0.06273 -0.32174 -0.01528 -0.35664 0.03565 C -0.33333 -0.08588 -0.34479 -0.04467 -0.28685 -0.20023 C -0.27656 -0.22801 -0.23476 -0.27014 -0.25273 -0.2794 C -0.27891 -0.29213 -0.30364 -0.24514 -0.32695 -0.22014 C -0.36901 -0.17569 -0.40794 -0.12129 -0.44818 -0.07176 C -0.45208 -0.06643 -0.46237 -0.04953 -0.4595 -0.05578 C -0.42799 -0.13125 -0.31328 -0.31458 -0.36185 -0.27754 C -0.372 -0.27014 -0.38307 -0.26504 -0.39232 -0.25463 C -0.44167 -0.19815 -0.53711 -0.07754 -0.53711 -0.07731 C -0.52253 -0.12106 -0.51055 -0.16666 -0.49349 -0.20625 C -0.46654 -0.26921 -0.43503 -0.32546 -0.40547 -0.38449 C -0.40443 -0.38657 -0.40065 -0.39051 -0.40195 -0.38912 C -0.45091 -0.33981 -0.50378 -0.30115 -0.54844 -0.24028 C -0.61601 -0.14884 -0.58958 -0.1794 -0.62435 -0.13958 C -0.63711 -0.17407 -0.63516 -0.16551 -0.59114 -0.23565 C -0.58828 -0.24028 -0.57864 -0.25092 -0.58242 -0.25 C -0.6013 -0.24352 -0.61953 -0.2324 -0.63737 -0.22014 C -0.68867 -0.18634 -0.68437 -0.18889 -0.7194 -0.13217 C -0.72018 -0.13055 -0.72057 -0.1287 -0.72109 -0.12731 C -0.69258 -0.05139 -0.69388 -0.04815 -0.61654 0.02454 C -0.58229 0.05648 -0.59544 0.05047 -0.57982 0.05741 C -0.57109 -0.00648 -0.56185 -0.0699 -0.55364 -0.13379 C -0.55104 -0.1544 -0.55221 -0.17731 -0.54766 -0.19699 C -0.54622 -0.20254 -0.54492 -0.18541 -0.54232 -0.18148 C -0.52565 -0.15625 -0.50898 -0.13055 -0.48997 -0.11018 C -0.47148 -0.09051 -0.43073 -0.06389 -0.43073 -0.06342 C -0.44062 -0.10162 -0.44922 -0.14028 -0.46042 -0.17685 C -0.46471 -0.1912 -0.48581 -0.21944 -0.47695 -0.21574 C -0.45117 -0.20555 -0.40547 -0.15509 -0.40547 -0.15509 C -0.39088 -0.16828 -0.40039 -0.1574 -0.41068 -0.22338 C -0.41341 -0.24143 -0.4306 -0.27384 -0.42031 -0.27662 C -0.39349 -0.28287 -0.36771 -0.2544 -0.3418 -0.24028 C -0.31784 -0.22754 -0.29414 -0.21088 -0.27018 -0.19699 C -0.25495 -0.18842 -0.23945 -0.18055 -0.22396 -0.17245 C -0.222 -0.17523 -0.21927 -0.17731 -0.21784 -0.18148 C -0.15898 -0.35 -0.20469 -0.31157 -0.11497 -0.33356 C -0.10833 -0.33078 -0.09141 -0.33611 -0.09492 -0.32569 C -0.10508 -0.29583 -0.12318 -0.27592 -0.14023 -0.25949 C -0.30703 -0.09328 -0.22487 -0.20069 -0.27656 -0.14467 C -0.27734 -0.14328 -0.27812 -0.1419 -0.27891 -0.14143 C -0.29167 -0.13055 -0.30391 -0.11944 -0.31641 -0.10856 C -0.3194 -0.10648 -0.32513 -0.10278 -0.32513 -0.10231 " pathEditMode="relative" rAng="0" ptsTypes="AAAAAAAAAAAAAAAAAAAAAAAAAAAAAAAAAAAAAAAAAAAAAAAAAAAAAAAAAAAAA">
                                      <p:cBhvr>
                                        <p:cTn id="35" dur="2000" fill="hold"/>
                                        <p:tgtEl>
                                          <p:spTgt spid="23"/>
                                        </p:tgtEl>
                                        <p:attrNameLst>
                                          <p:attrName>ppt_x</p:attrName>
                                          <p:attrName>ppt_y</p:attrName>
                                        </p:attrNameLst>
                                      </p:cBhvr>
                                      <p:rCtr x="-36055" y="-16898"/>
                                    </p:animMotion>
                                  </p:childTnLst>
                                </p:cTn>
                              </p:par>
                            </p:childTnLst>
                          </p:cTn>
                        </p:par>
                        <p:par>
                          <p:cTn id="36" fill="hold">
                            <p:stCondLst>
                              <p:cond delay="3077"/>
                            </p:stCondLst>
                            <p:childTnLst>
                              <p:par>
                                <p:cTn id="37" presetID="31" presetClass="exit" presetSubtype="0" fill="hold" nodeType="afterEffect">
                                  <p:stCondLst>
                                    <p:cond delay="0"/>
                                  </p:stCondLst>
                                  <p:childTnLst>
                                    <p:anim calcmode="lin" valueType="num">
                                      <p:cBhvr>
                                        <p:cTn id="38" dur="1000"/>
                                        <p:tgtEl>
                                          <p:spTgt spid="21"/>
                                        </p:tgtEl>
                                        <p:attrNameLst>
                                          <p:attrName>ppt_w</p:attrName>
                                        </p:attrNameLst>
                                      </p:cBhvr>
                                      <p:tavLst>
                                        <p:tav tm="0">
                                          <p:val>
                                            <p:strVal val="ppt_w"/>
                                          </p:val>
                                        </p:tav>
                                        <p:tav tm="100000">
                                          <p:val>
                                            <p:fltVal val="0"/>
                                          </p:val>
                                        </p:tav>
                                      </p:tavLst>
                                    </p:anim>
                                    <p:anim calcmode="lin" valueType="num">
                                      <p:cBhvr>
                                        <p:cTn id="39" dur="1000"/>
                                        <p:tgtEl>
                                          <p:spTgt spid="21"/>
                                        </p:tgtEl>
                                        <p:attrNameLst>
                                          <p:attrName>ppt_h</p:attrName>
                                        </p:attrNameLst>
                                      </p:cBhvr>
                                      <p:tavLst>
                                        <p:tav tm="0">
                                          <p:val>
                                            <p:strVal val="ppt_h"/>
                                          </p:val>
                                        </p:tav>
                                        <p:tav tm="100000">
                                          <p:val>
                                            <p:fltVal val="0"/>
                                          </p:val>
                                        </p:tav>
                                      </p:tavLst>
                                    </p:anim>
                                    <p:anim calcmode="lin" valueType="num">
                                      <p:cBhvr>
                                        <p:cTn id="40" dur="1000"/>
                                        <p:tgtEl>
                                          <p:spTgt spid="21"/>
                                        </p:tgtEl>
                                        <p:attrNameLst>
                                          <p:attrName>style.rotation</p:attrName>
                                        </p:attrNameLst>
                                      </p:cBhvr>
                                      <p:tavLst>
                                        <p:tav tm="0">
                                          <p:val>
                                            <p:fltVal val="0"/>
                                          </p:val>
                                        </p:tav>
                                        <p:tav tm="100000">
                                          <p:val>
                                            <p:fltVal val="90"/>
                                          </p:val>
                                        </p:tav>
                                      </p:tavLst>
                                    </p:anim>
                                    <p:animEffect transition="out" filter="fade">
                                      <p:cBhvr>
                                        <p:cTn id="41" dur="1000"/>
                                        <p:tgtEl>
                                          <p:spTgt spid="21"/>
                                        </p:tgtEl>
                                      </p:cBhvr>
                                    </p:animEffect>
                                    <p:set>
                                      <p:cBhvr>
                                        <p:cTn id="42" dur="1" fill="hold">
                                          <p:stCondLst>
                                            <p:cond delay="999"/>
                                          </p:stCondLst>
                                        </p:cTn>
                                        <p:tgtEl>
                                          <p:spTgt spid="21"/>
                                        </p:tgtEl>
                                        <p:attrNameLst>
                                          <p:attrName>style.visibility</p:attrName>
                                        </p:attrNameLst>
                                      </p:cBhvr>
                                      <p:to>
                                        <p:strVal val="hidden"/>
                                      </p:to>
                                    </p:set>
                                  </p:childTnLst>
                                </p:cTn>
                              </p:par>
                              <p:par>
                                <p:cTn id="43" presetID="31" presetClass="exit" presetSubtype="0" fill="hold" nodeType="withEffect">
                                  <p:stCondLst>
                                    <p:cond delay="0"/>
                                  </p:stCondLst>
                                  <p:childTnLst>
                                    <p:anim calcmode="lin" valueType="num">
                                      <p:cBhvr>
                                        <p:cTn id="44" dur="1000"/>
                                        <p:tgtEl>
                                          <p:spTgt spid="22"/>
                                        </p:tgtEl>
                                        <p:attrNameLst>
                                          <p:attrName>ppt_w</p:attrName>
                                        </p:attrNameLst>
                                      </p:cBhvr>
                                      <p:tavLst>
                                        <p:tav tm="0">
                                          <p:val>
                                            <p:strVal val="ppt_w"/>
                                          </p:val>
                                        </p:tav>
                                        <p:tav tm="100000">
                                          <p:val>
                                            <p:fltVal val="0"/>
                                          </p:val>
                                        </p:tav>
                                      </p:tavLst>
                                    </p:anim>
                                    <p:anim calcmode="lin" valueType="num">
                                      <p:cBhvr>
                                        <p:cTn id="45" dur="1000"/>
                                        <p:tgtEl>
                                          <p:spTgt spid="22"/>
                                        </p:tgtEl>
                                        <p:attrNameLst>
                                          <p:attrName>ppt_h</p:attrName>
                                        </p:attrNameLst>
                                      </p:cBhvr>
                                      <p:tavLst>
                                        <p:tav tm="0">
                                          <p:val>
                                            <p:strVal val="ppt_h"/>
                                          </p:val>
                                        </p:tav>
                                        <p:tav tm="100000">
                                          <p:val>
                                            <p:fltVal val="0"/>
                                          </p:val>
                                        </p:tav>
                                      </p:tavLst>
                                    </p:anim>
                                    <p:anim calcmode="lin" valueType="num">
                                      <p:cBhvr>
                                        <p:cTn id="46" dur="1000"/>
                                        <p:tgtEl>
                                          <p:spTgt spid="22"/>
                                        </p:tgtEl>
                                        <p:attrNameLst>
                                          <p:attrName>style.rotation</p:attrName>
                                        </p:attrNameLst>
                                      </p:cBhvr>
                                      <p:tavLst>
                                        <p:tav tm="0">
                                          <p:val>
                                            <p:fltVal val="0"/>
                                          </p:val>
                                        </p:tav>
                                        <p:tav tm="100000">
                                          <p:val>
                                            <p:fltVal val="90"/>
                                          </p:val>
                                        </p:tav>
                                      </p:tavLst>
                                    </p:anim>
                                    <p:animEffect transition="out" filter="fade">
                                      <p:cBhvr>
                                        <p:cTn id="47" dur="1000"/>
                                        <p:tgtEl>
                                          <p:spTgt spid="22"/>
                                        </p:tgtEl>
                                      </p:cBhvr>
                                    </p:animEffect>
                                    <p:set>
                                      <p:cBhvr>
                                        <p:cTn id="48" dur="1" fill="hold">
                                          <p:stCondLst>
                                            <p:cond delay="999"/>
                                          </p:stCondLst>
                                        </p:cTn>
                                        <p:tgtEl>
                                          <p:spTgt spid="22"/>
                                        </p:tgtEl>
                                        <p:attrNameLst>
                                          <p:attrName>style.visibility</p:attrName>
                                        </p:attrNameLst>
                                      </p:cBhvr>
                                      <p:to>
                                        <p:strVal val="hidden"/>
                                      </p:to>
                                    </p:set>
                                  </p:childTnLst>
                                </p:cTn>
                              </p:par>
                              <p:par>
                                <p:cTn id="49" presetID="31" presetClass="exit" presetSubtype="0" fill="hold" nodeType="withEffect">
                                  <p:stCondLst>
                                    <p:cond delay="0"/>
                                  </p:stCondLst>
                                  <p:childTnLst>
                                    <p:anim calcmode="lin" valueType="num">
                                      <p:cBhvr>
                                        <p:cTn id="50" dur="1000"/>
                                        <p:tgtEl>
                                          <p:spTgt spid="23"/>
                                        </p:tgtEl>
                                        <p:attrNameLst>
                                          <p:attrName>ppt_w</p:attrName>
                                        </p:attrNameLst>
                                      </p:cBhvr>
                                      <p:tavLst>
                                        <p:tav tm="0">
                                          <p:val>
                                            <p:strVal val="ppt_w"/>
                                          </p:val>
                                        </p:tav>
                                        <p:tav tm="100000">
                                          <p:val>
                                            <p:fltVal val="0"/>
                                          </p:val>
                                        </p:tav>
                                      </p:tavLst>
                                    </p:anim>
                                    <p:anim calcmode="lin" valueType="num">
                                      <p:cBhvr>
                                        <p:cTn id="51" dur="1000"/>
                                        <p:tgtEl>
                                          <p:spTgt spid="23"/>
                                        </p:tgtEl>
                                        <p:attrNameLst>
                                          <p:attrName>ppt_h</p:attrName>
                                        </p:attrNameLst>
                                      </p:cBhvr>
                                      <p:tavLst>
                                        <p:tav tm="0">
                                          <p:val>
                                            <p:strVal val="ppt_h"/>
                                          </p:val>
                                        </p:tav>
                                        <p:tav tm="100000">
                                          <p:val>
                                            <p:fltVal val="0"/>
                                          </p:val>
                                        </p:tav>
                                      </p:tavLst>
                                    </p:anim>
                                    <p:anim calcmode="lin" valueType="num">
                                      <p:cBhvr>
                                        <p:cTn id="52" dur="1000"/>
                                        <p:tgtEl>
                                          <p:spTgt spid="23"/>
                                        </p:tgtEl>
                                        <p:attrNameLst>
                                          <p:attrName>style.rotation</p:attrName>
                                        </p:attrNameLst>
                                      </p:cBhvr>
                                      <p:tavLst>
                                        <p:tav tm="0">
                                          <p:val>
                                            <p:fltVal val="0"/>
                                          </p:val>
                                        </p:tav>
                                        <p:tav tm="100000">
                                          <p:val>
                                            <p:fltVal val="90"/>
                                          </p:val>
                                        </p:tav>
                                      </p:tavLst>
                                    </p:anim>
                                    <p:animEffect transition="out" filter="fade">
                                      <p:cBhvr>
                                        <p:cTn id="53" dur="1000"/>
                                        <p:tgtEl>
                                          <p:spTgt spid="23"/>
                                        </p:tgtEl>
                                      </p:cBhvr>
                                    </p:animEffect>
                                    <p:set>
                                      <p:cBhvr>
                                        <p:cTn id="54"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5" fill="hold" display="0">
                  <p:stCondLst>
                    <p:cond delay="indefinite"/>
                  </p:stCondLst>
                  <p:endCondLst>
                    <p:cond evt="onStopAudio" delay="0">
                      <p:tgtEl>
                        <p:sldTgt/>
                      </p:tgtEl>
                    </p:cond>
                  </p:endCondLst>
                </p:cTn>
                <p:tgtEl>
                  <p:spTgt spid="18"/>
                </p:tgtEl>
              </p:cMediaNode>
            </p:audio>
            <p:audio>
              <p:cMediaNode vol="100000">
                <p:cTn id="56" fill="hold" display="0">
                  <p:stCondLst>
                    <p:cond delay="indefinite"/>
                  </p:stCondLst>
                  <p:endCondLst>
                    <p:cond evt="onStopAudio" delay="0">
                      <p:tgtEl>
                        <p:sldTgt/>
                      </p:tgtEl>
                    </p:cond>
                  </p:endCondLst>
                </p:cTn>
                <p:tgtEl>
                  <p:spTgt spid="34"/>
                </p:tgtEl>
              </p:cMediaNode>
            </p:audio>
            <p:audio>
              <p:cMediaNode vol="80000" showWhenStopped="0">
                <p:cTn id="57" fill="hold" display="0">
                  <p:stCondLst>
                    <p:cond delay="indefinite"/>
                  </p:stCondLst>
                  <p:endCondLst>
                    <p:cond evt="onStopAudio" delay="0">
                      <p:tgtEl>
                        <p:sldTgt/>
                      </p:tgtEl>
                    </p:cond>
                  </p:endCondLst>
                </p:cTn>
                <p:tgtEl>
                  <p:spTgt spid="16"/>
                </p:tgtEl>
              </p:cMediaNode>
            </p:audio>
            <p:audio>
              <p:cMediaNode vol="100000">
                <p:cTn id="58" fill="hold" display="0">
                  <p:stCondLst>
                    <p:cond delay="indefinite"/>
                  </p:stCondLst>
                  <p:endCondLst>
                    <p:cond evt="onStopAudio" delay="0">
                      <p:tgtEl>
                        <p:sldTgt/>
                      </p:tgtEl>
                    </p:cond>
                  </p:endCondLst>
                </p:cTn>
                <p:tgtEl>
                  <p:spTgt spid="2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6842F3-F934-66BA-2268-797BA63C7015}"/>
              </a:ext>
            </a:extLst>
          </p:cNvPr>
          <p:cNvSpPr txBox="1"/>
          <p:nvPr/>
        </p:nvSpPr>
        <p:spPr>
          <a:xfrm>
            <a:off x="651353" y="413359"/>
            <a:ext cx="11273424" cy="769441"/>
          </a:xfrm>
          <a:prstGeom prst="rect">
            <a:avLst/>
          </a:prstGeom>
          <a:noFill/>
        </p:spPr>
        <p:txBody>
          <a:bodyPr wrap="square" rtlCol="0">
            <a:spAutoFit/>
          </a:bodyPr>
          <a:lstStyle/>
          <a:p>
            <a:r>
              <a:rPr lang="en-US" sz="4400" b="1" dirty="0"/>
              <a:t>Attributions, Usage Disclaimer &amp; Contact</a:t>
            </a:r>
            <a:endParaRPr lang="en-US" sz="4400" dirty="0"/>
          </a:p>
        </p:txBody>
      </p:sp>
      <p:sp>
        <p:nvSpPr>
          <p:cNvPr id="7" name="TextBox 6">
            <a:extLst>
              <a:ext uri="{FF2B5EF4-FFF2-40B4-BE49-F238E27FC236}">
                <a16:creationId xmlns:a16="http://schemas.microsoft.com/office/drawing/2014/main" id="{A0AEB8AA-1DED-E35A-02D2-4DE2622D8965}"/>
              </a:ext>
            </a:extLst>
          </p:cNvPr>
          <p:cNvSpPr txBox="1"/>
          <p:nvPr/>
        </p:nvSpPr>
        <p:spPr>
          <a:xfrm>
            <a:off x="789140" y="1490597"/>
            <a:ext cx="10484285" cy="5109091"/>
          </a:xfrm>
          <a:prstGeom prst="rect">
            <a:avLst/>
          </a:prstGeom>
          <a:noFill/>
        </p:spPr>
        <p:txBody>
          <a:bodyPr wrap="square" rtlCol="0">
            <a:spAutoFit/>
          </a:bodyPr>
          <a:lstStyle/>
          <a:p>
            <a:r>
              <a:rPr lang="en-US" sz="2800" dirty="0"/>
              <a:t>All content is either sourced from pixabay.com under the </a:t>
            </a:r>
            <a:r>
              <a:rPr lang="en-US" sz="2800" dirty="0" err="1"/>
              <a:t>Pixabay</a:t>
            </a:r>
            <a:r>
              <a:rPr lang="en-US" sz="2800" dirty="0"/>
              <a:t> License (royalty-free) or is original work created by the author.</a:t>
            </a:r>
          </a:p>
          <a:p>
            <a:endParaRPr lang="en-US" sz="2800" dirty="0"/>
          </a:p>
          <a:p>
            <a:r>
              <a:rPr lang="en-US" sz="2800" dirty="0"/>
              <a:t>This content resource is sold with usage rights granted to the purchaser only. Please do not redistribute, resell, or reupload this content in its original or modified form. Respecting these terms helps support the continued creation of these teaching materials/games! </a:t>
            </a:r>
          </a:p>
          <a:p>
            <a:endParaRPr lang="en-US" sz="2800" dirty="0"/>
          </a:p>
          <a:p>
            <a:r>
              <a:rPr lang="en-US" sz="2800" dirty="0"/>
              <a:t>Have a question or requests for new games or updates to existing ones? Email: korekitgames@gmail.com</a:t>
            </a:r>
          </a:p>
          <a:p>
            <a:endParaRPr lang="en-US" dirty="0"/>
          </a:p>
        </p:txBody>
      </p:sp>
    </p:spTree>
    <p:extLst>
      <p:ext uri="{BB962C8B-B14F-4D97-AF65-F5344CB8AC3E}">
        <p14:creationId xmlns:p14="http://schemas.microsoft.com/office/powerpoint/2010/main" val="283924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8B0F596E-3879-729E-FC06-ADD69C5888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58605D4B-7161-D52F-4668-74516272D9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3A29485D-AB09-80A9-7054-24DDB790CD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72A506AC-C6B6-4A8C-D9C7-503724CAEA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5" name="Picture 14" descr="A wheel with a metal object on it&#10;&#10;AI-generated content may be incorrect.">
            <a:extLst>
              <a:ext uri="{FF2B5EF4-FFF2-40B4-BE49-F238E27FC236}">
                <a16:creationId xmlns:a16="http://schemas.microsoft.com/office/drawing/2014/main" id="{CCED4362-C3C7-2FE4-FAC0-EA7663AA94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8"/>
          <a:stretch>
            <a:fillRect/>
          </a:stretch>
        </p:blipFill>
        <p:spPr>
          <a:xfrm>
            <a:off x="8868635" y="7069013"/>
            <a:ext cx="562409" cy="562409"/>
          </a:xfrm>
          <a:prstGeom prst="rect">
            <a:avLst/>
          </a:prstGeom>
        </p:spPr>
      </p:pic>
      <p:pic>
        <p:nvPicPr>
          <p:cNvPr id="16" name="Untitled design">
            <a:hlinkClick r:id="" action="ppaction://media"/>
            <a:extLst>
              <a:ext uri="{FF2B5EF4-FFF2-40B4-BE49-F238E27FC236}">
                <a16:creationId xmlns:a16="http://schemas.microsoft.com/office/drawing/2014/main" id="{CD5A2CB4-9664-01F1-49E2-6363F24EA18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69" y="-1729645"/>
            <a:ext cx="562486" cy="562486"/>
          </a:xfrm>
          <a:prstGeom prst="rect">
            <a:avLst/>
          </a:prstGeom>
        </p:spPr>
      </p:pic>
      <p:pic>
        <p:nvPicPr>
          <p:cNvPr id="29" name="cannon blast audio">
            <a:hlinkClick r:id="" action="ppaction://media"/>
            <a:extLst>
              <a:ext uri="{FF2B5EF4-FFF2-40B4-BE49-F238E27FC236}">
                <a16:creationId xmlns:a16="http://schemas.microsoft.com/office/drawing/2014/main" id="{44505F69-670D-26EC-5E9B-370A8A7313F8}"/>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8"/>
          <a:stretch>
            <a:fillRect/>
          </a:stretch>
        </p:blipFill>
        <p:spPr>
          <a:xfrm>
            <a:off x="8312218" y="-1729645"/>
            <a:ext cx="562409" cy="562409"/>
          </a:xfrm>
          <a:prstGeom prst="rect">
            <a:avLst/>
          </a:prstGeom>
        </p:spPr>
      </p:pic>
      <p:sp>
        <p:nvSpPr>
          <p:cNvPr id="7" name="TextBox 6">
            <a:extLst>
              <a:ext uri="{FF2B5EF4-FFF2-40B4-BE49-F238E27FC236}">
                <a16:creationId xmlns:a16="http://schemas.microsoft.com/office/drawing/2014/main" id="{A9A88B9F-5072-EC10-52BE-5E9E539D77D1}"/>
              </a:ext>
            </a:extLst>
          </p:cNvPr>
          <p:cNvSpPr txBox="1"/>
          <p:nvPr/>
        </p:nvSpPr>
        <p:spPr>
          <a:xfrm>
            <a:off x="4680521" y="1012175"/>
            <a:ext cx="28281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lgerian" panose="04020705040A02060702" pitchFamily="82" charset="0"/>
                <a:ea typeface="+mn-ea"/>
                <a:cs typeface="+mn-cs"/>
              </a:rPr>
              <a:t>The End!</a:t>
            </a:r>
          </a:p>
        </p:txBody>
      </p:sp>
      <p:pic>
        <p:nvPicPr>
          <p:cNvPr id="3" name="Male pirate 1">
            <a:extLst>
              <a:ext uri="{FF2B5EF4-FFF2-40B4-BE49-F238E27FC236}">
                <a16:creationId xmlns:a16="http://schemas.microsoft.com/office/drawing/2014/main" id="{C489B010-8099-9F18-0030-8FC6BB60D00B}"/>
              </a:ext>
            </a:extLst>
          </p:cNvPr>
          <p:cNvPicPr>
            <a:picLocks noChangeAspect="1"/>
          </p:cNvPicPr>
          <p:nvPr/>
        </p:nvPicPr>
        <p:blipFill>
          <a:blip r:embed="rId9">
            <a:extLst>
              <a:ext uri="{28A0092B-C50C-407E-A947-70E740481C1C}">
                <a14:useLocalDpi xmlns:a14="http://schemas.microsoft.com/office/drawing/2010/main" val="0"/>
              </a:ext>
            </a:extLst>
          </a:blip>
          <a:srcRect l="24154" r="20616"/>
          <a:stretch>
            <a:fillRect/>
          </a:stretch>
        </p:blipFill>
        <p:spPr>
          <a:xfrm>
            <a:off x="1658637" y="3967974"/>
            <a:ext cx="1528175" cy="2766944"/>
          </a:xfrm>
          <a:prstGeom prst="rect">
            <a:avLst/>
          </a:prstGeom>
        </p:spPr>
      </p:pic>
      <p:pic>
        <p:nvPicPr>
          <p:cNvPr id="4" name="Female pirate 1">
            <a:extLst>
              <a:ext uri="{FF2B5EF4-FFF2-40B4-BE49-F238E27FC236}">
                <a16:creationId xmlns:a16="http://schemas.microsoft.com/office/drawing/2014/main" id="{CD85A6C3-F5E9-5585-37DF-1D413DB71551}"/>
              </a:ext>
            </a:extLst>
          </p:cNvPr>
          <p:cNvPicPr>
            <a:picLocks noChangeAspect="1"/>
          </p:cNvPicPr>
          <p:nvPr/>
        </p:nvPicPr>
        <p:blipFill>
          <a:blip r:embed="rId10">
            <a:extLst>
              <a:ext uri="{28A0092B-C50C-407E-A947-70E740481C1C}">
                <a14:useLocalDpi xmlns:a14="http://schemas.microsoft.com/office/drawing/2010/main" val="0"/>
              </a:ext>
            </a:extLst>
          </a:blip>
          <a:srcRect l="17933" r="20349"/>
          <a:stretch>
            <a:fillRect/>
          </a:stretch>
        </p:blipFill>
        <p:spPr>
          <a:xfrm>
            <a:off x="4230247" y="4284675"/>
            <a:ext cx="1572025" cy="2547089"/>
          </a:xfrm>
          <a:prstGeom prst="rect">
            <a:avLst/>
          </a:prstGeom>
        </p:spPr>
      </p:pic>
      <p:pic>
        <p:nvPicPr>
          <p:cNvPr id="10" name="Female Pirate 2">
            <a:extLst>
              <a:ext uri="{FF2B5EF4-FFF2-40B4-BE49-F238E27FC236}">
                <a16:creationId xmlns:a16="http://schemas.microsoft.com/office/drawing/2014/main" id="{780CCF7B-8A72-07F4-FA2C-4E27DEE8D5FB}"/>
              </a:ext>
            </a:extLst>
          </p:cNvPr>
          <p:cNvPicPr>
            <a:picLocks noChangeAspect="1"/>
          </p:cNvPicPr>
          <p:nvPr/>
        </p:nvPicPr>
        <p:blipFill>
          <a:blip r:embed="rId11">
            <a:extLst>
              <a:ext uri="{28A0092B-C50C-407E-A947-70E740481C1C}">
                <a14:useLocalDpi xmlns:a14="http://schemas.microsoft.com/office/drawing/2010/main" val="0"/>
              </a:ext>
            </a:extLst>
          </a:blip>
          <a:srcRect l="21722" r="22101" b="9986"/>
          <a:stretch>
            <a:fillRect/>
          </a:stretch>
        </p:blipFill>
        <p:spPr>
          <a:xfrm>
            <a:off x="9149839" y="4133046"/>
            <a:ext cx="1572026" cy="2518896"/>
          </a:xfrm>
          <a:prstGeom prst="rect">
            <a:avLst/>
          </a:prstGeom>
        </p:spPr>
      </p:pic>
      <p:pic>
        <p:nvPicPr>
          <p:cNvPr id="11" name="Male Pirate 2">
            <a:extLst>
              <a:ext uri="{FF2B5EF4-FFF2-40B4-BE49-F238E27FC236}">
                <a16:creationId xmlns:a16="http://schemas.microsoft.com/office/drawing/2014/main" id="{553BA055-DFF0-7813-1BA4-0C84D93FC673}"/>
              </a:ext>
            </a:extLst>
          </p:cNvPr>
          <p:cNvPicPr>
            <a:picLocks noChangeAspect="1"/>
          </p:cNvPicPr>
          <p:nvPr/>
        </p:nvPicPr>
        <p:blipFill>
          <a:blip r:embed="rId12">
            <a:extLst>
              <a:ext uri="{28A0092B-C50C-407E-A947-70E740481C1C}">
                <a14:useLocalDpi xmlns:a14="http://schemas.microsoft.com/office/drawing/2010/main" val="0"/>
              </a:ext>
            </a:extLst>
          </a:blip>
          <a:srcRect l="17580" r="19110"/>
          <a:stretch>
            <a:fillRect/>
          </a:stretch>
        </p:blipFill>
        <p:spPr>
          <a:xfrm>
            <a:off x="6060698" y="3853576"/>
            <a:ext cx="1771646" cy="2798366"/>
          </a:xfrm>
          <a:prstGeom prst="rect">
            <a:avLst/>
          </a:prstGeom>
        </p:spPr>
      </p:pic>
    </p:spTree>
    <p:extLst>
      <p:ext uri="{BB962C8B-B14F-4D97-AF65-F5344CB8AC3E}">
        <p14:creationId xmlns:p14="http://schemas.microsoft.com/office/powerpoint/2010/main" val="302251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1"/>
                                        </p:tgtEl>
                                        <p:attrNameLst>
                                          <p:attrName>r</p:attrName>
                                        </p:attrNameLst>
                                      </p:cBhvr>
                                    </p:animRot>
                                    <p:animRot by="-240000">
                                      <p:cBhvr>
                                        <p:cTn id="19" dur="200" fill="hold">
                                          <p:stCondLst>
                                            <p:cond delay="200"/>
                                          </p:stCondLst>
                                        </p:cTn>
                                        <p:tgtEl>
                                          <p:spTgt spid="11"/>
                                        </p:tgtEl>
                                        <p:attrNameLst>
                                          <p:attrName>r</p:attrName>
                                        </p:attrNameLst>
                                      </p:cBhvr>
                                    </p:animRot>
                                    <p:animRot by="240000">
                                      <p:cBhvr>
                                        <p:cTn id="20" dur="200" fill="hold">
                                          <p:stCondLst>
                                            <p:cond delay="400"/>
                                          </p:stCondLst>
                                        </p:cTn>
                                        <p:tgtEl>
                                          <p:spTgt spid="11"/>
                                        </p:tgtEl>
                                        <p:attrNameLst>
                                          <p:attrName>r</p:attrName>
                                        </p:attrNameLst>
                                      </p:cBhvr>
                                    </p:animRot>
                                    <p:animRot by="-240000">
                                      <p:cBhvr>
                                        <p:cTn id="21" dur="200" fill="hold">
                                          <p:stCondLst>
                                            <p:cond delay="600"/>
                                          </p:stCondLst>
                                        </p:cTn>
                                        <p:tgtEl>
                                          <p:spTgt spid="11"/>
                                        </p:tgtEl>
                                        <p:attrNameLst>
                                          <p:attrName>r</p:attrName>
                                        </p:attrNameLst>
                                      </p:cBhvr>
                                    </p:animRot>
                                    <p:animRot by="120000">
                                      <p:cBhvr>
                                        <p:cTn id="22" dur="200" fill="hold">
                                          <p:stCondLst>
                                            <p:cond delay="800"/>
                                          </p:stCondLst>
                                        </p:cTn>
                                        <p:tgtEl>
                                          <p:spTgt spid="11"/>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0"/>
                                        </p:tgtEl>
                                        <p:attrNameLst>
                                          <p:attrName>r</p:attrName>
                                        </p:attrNameLst>
                                      </p:cBhvr>
                                    </p:animRot>
                                    <p:animRot by="-240000">
                                      <p:cBhvr>
                                        <p:cTn id="25" dur="200" fill="hold">
                                          <p:stCondLst>
                                            <p:cond delay="200"/>
                                          </p:stCondLst>
                                        </p:cTn>
                                        <p:tgtEl>
                                          <p:spTgt spid="10"/>
                                        </p:tgtEl>
                                        <p:attrNameLst>
                                          <p:attrName>r</p:attrName>
                                        </p:attrNameLst>
                                      </p:cBhvr>
                                    </p:animRot>
                                    <p:animRot by="240000">
                                      <p:cBhvr>
                                        <p:cTn id="26" dur="200" fill="hold">
                                          <p:stCondLst>
                                            <p:cond delay="400"/>
                                          </p:stCondLst>
                                        </p:cTn>
                                        <p:tgtEl>
                                          <p:spTgt spid="10"/>
                                        </p:tgtEl>
                                        <p:attrNameLst>
                                          <p:attrName>r</p:attrName>
                                        </p:attrNameLst>
                                      </p:cBhvr>
                                    </p:animRot>
                                    <p:animRot by="-240000">
                                      <p:cBhvr>
                                        <p:cTn id="27" dur="200" fill="hold">
                                          <p:stCondLst>
                                            <p:cond delay="600"/>
                                          </p:stCondLst>
                                        </p:cTn>
                                        <p:tgtEl>
                                          <p:spTgt spid="10"/>
                                        </p:tgtEl>
                                        <p:attrNameLst>
                                          <p:attrName>r</p:attrName>
                                        </p:attrNameLst>
                                      </p:cBhvr>
                                    </p:animRot>
                                    <p:animRot by="120000">
                                      <p:cBhvr>
                                        <p:cTn id="28"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9" fill="hold" display="0">
                  <p:stCondLst>
                    <p:cond delay="indefinite"/>
                  </p:stCondLst>
                  <p:endCondLst>
                    <p:cond evt="onStopAudio" delay="0">
                      <p:tgtEl>
                        <p:sldTgt/>
                      </p:tgtEl>
                    </p:cond>
                  </p:endCondLst>
                </p:cTn>
                <p:tgtEl>
                  <p:spTgt spid="18"/>
                </p:tgtEl>
              </p:cMediaNode>
            </p:audio>
            <p:audio>
              <p:cMediaNode vol="100000">
                <p:cTn id="30" fill="hold" display="0">
                  <p:stCondLst>
                    <p:cond delay="indefinite"/>
                  </p:stCondLst>
                  <p:endCondLst>
                    <p:cond evt="onStopAudio" delay="0">
                      <p:tgtEl>
                        <p:sldTgt/>
                      </p:tgtEl>
                    </p:cond>
                  </p:endCondLst>
                </p:cTn>
                <p:tgtEl>
                  <p:spTgt spid="34"/>
                </p:tgtEl>
              </p:cMediaNode>
            </p:audio>
            <p:audio>
              <p:cMediaNode vol="80000" showWhenStopped="0">
                <p:cTn id="31" fill="hold" display="0">
                  <p:stCondLst>
                    <p:cond delay="indefinite"/>
                  </p:stCondLst>
                  <p:endCondLst>
                    <p:cond evt="onStopAudio" delay="0">
                      <p:tgtEl>
                        <p:sldTgt/>
                      </p:tgtEl>
                    </p:cond>
                  </p:endCondLst>
                </p:cTn>
                <p:tgtEl>
                  <p:spTgt spid="16"/>
                </p:tgtEl>
              </p:cMediaNode>
            </p:audio>
            <p:audio>
              <p:cMediaNode vol="100000">
                <p:cTn id="32" fill="hold" display="0">
                  <p:stCondLst>
                    <p:cond delay="indefinite"/>
                  </p:stCondLst>
                  <p:endCondLst>
                    <p:cond evt="onStopAudio" delay="0">
                      <p:tgtEl>
                        <p:sldTgt/>
                      </p:tgtEl>
                    </p:cond>
                  </p:endCondLst>
                </p:cTn>
                <p:tgtEl>
                  <p:spTgt spid="2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276181-8761-8FD2-139C-DAA6768D75ED}"/>
              </a:ext>
            </a:extLst>
          </p:cNvPr>
          <p:cNvSpPr/>
          <p:nvPr/>
        </p:nvSpPr>
        <p:spPr>
          <a:xfrm>
            <a:off x="523240" y="431483"/>
            <a:ext cx="11145520" cy="1178560"/>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B3DA7-F6E9-73E3-92FB-9D7BCF55A7DD}"/>
              </a:ext>
            </a:extLst>
          </p:cNvPr>
          <p:cNvSpPr>
            <a:spLocks noGrp="1"/>
          </p:cNvSpPr>
          <p:nvPr>
            <p:ph type="title"/>
          </p:nvPr>
        </p:nvSpPr>
        <p:spPr>
          <a:xfrm>
            <a:off x="838199" y="365125"/>
            <a:ext cx="12401811" cy="1325563"/>
          </a:xfrm>
        </p:spPr>
        <p:txBody>
          <a:bodyPr/>
          <a:lstStyle/>
          <a:p>
            <a:r>
              <a:rPr lang="en-US" b="1" dirty="0">
                <a:latin typeface="Aptos Display" panose="020B0004020202020204" pitchFamily="34" charset="0"/>
              </a:rPr>
              <a:t>Grade 3 – Lesson: Hello/Greetings</a:t>
            </a:r>
          </a:p>
        </p:txBody>
      </p:sp>
      <p:sp>
        <p:nvSpPr>
          <p:cNvPr id="5" name="TextBox 4">
            <a:extLst>
              <a:ext uri="{FF2B5EF4-FFF2-40B4-BE49-F238E27FC236}">
                <a16:creationId xmlns:a16="http://schemas.microsoft.com/office/drawing/2014/main" id="{85577BE6-41A8-202F-5B45-F5A0E906CC06}"/>
              </a:ext>
            </a:extLst>
          </p:cNvPr>
          <p:cNvSpPr txBox="1"/>
          <p:nvPr/>
        </p:nvSpPr>
        <p:spPr>
          <a:xfrm>
            <a:off x="523240" y="1867343"/>
            <a:ext cx="11389012" cy="4401205"/>
          </a:xfrm>
          <a:prstGeom prst="rect">
            <a:avLst/>
          </a:prstGeom>
          <a:noFill/>
        </p:spPr>
        <p:txBody>
          <a:bodyPr wrap="square" rtlCol="0">
            <a:spAutoFit/>
          </a:bodyPr>
          <a:lstStyle/>
          <a:p>
            <a:r>
              <a:rPr lang="en-US" sz="2800" dirty="0"/>
              <a:t>This game aligns with intro/greeting chapters on “Hello I am ______.” and supports learning their key expressions and vocabulary.</a:t>
            </a:r>
          </a:p>
          <a:p>
            <a:endParaRPr lang="en-US" sz="2800" dirty="0"/>
          </a:p>
          <a:p>
            <a:r>
              <a:rPr lang="en-US" sz="2800" b="1" dirty="0"/>
              <a:t>Phrases and vocabulary used in this game:</a:t>
            </a:r>
            <a:endParaRPr lang="en-US" sz="2800" b="1" dirty="0">
              <a:solidFill>
                <a:srgbClr val="222222"/>
              </a:solidFill>
            </a:endParaRPr>
          </a:p>
          <a:p>
            <a:pPr marL="342900" indent="-342900">
              <a:buFont typeface="Arial" panose="020B0604020202020204" pitchFamily="34" charset="0"/>
              <a:buChar char="•"/>
            </a:pPr>
            <a:r>
              <a:rPr lang="en-US" sz="2800" dirty="0"/>
              <a:t>Hello/Hi I am __________.</a:t>
            </a:r>
          </a:p>
          <a:p>
            <a:pPr marL="342900" indent="-342900">
              <a:buFont typeface="Arial" panose="020B0604020202020204" pitchFamily="34" charset="0"/>
              <a:buChar char="•"/>
            </a:pPr>
            <a:r>
              <a:rPr lang="en-US" sz="2800" dirty="0"/>
              <a:t>Goodbye __________. Bye ___________.</a:t>
            </a:r>
          </a:p>
          <a:p>
            <a:pPr marL="342900" indent="-342900">
              <a:buFont typeface="Arial" panose="020B0604020202020204" pitchFamily="34" charset="0"/>
              <a:buChar char="•"/>
            </a:pPr>
            <a:endParaRPr lang="en-US" sz="2800" dirty="0"/>
          </a:p>
          <a:p>
            <a:r>
              <a:rPr lang="en-US" sz="2800" dirty="0"/>
              <a:t>Insert names where applicable of the characters that are introduced in the textbooks you are using! Do this by simply editing/typing into the text boxes on each slide.</a:t>
            </a:r>
            <a:endParaRPr lang="en-US" sz="2400" dirty="0"/>
          </a:p>
        </p:txBody>
      </p:sp>
      <p:sp>
        <p:nvSpPr>
          <p:cNvPr id="8" name="TextBox 7">
            <a:extLst>
              <a:ext uri="{FF2B5EF4-FFF2-40B4-BE49-F238E27FC236}">
                <a16:creationId xmlns:a16="http://schemas.microsoft.com/office/drawing/2014/main" id="{BF027005-1405-9B24-5BC6-D3B26166B53B}"/>
              </a:ext>
            </a:extLst>
          </p:cNvPr>
          <p:cNvSpPr txBox="1"/>
          <p:nvPr/>
        </p:nvSpPr>
        <p:spPr>
          <a:xfrm>
            <a:off x="2933700" y="3637058"/>
            <a:ext cx="1625600" cy="400110"/>
          </a:xfrm>
          <a:prstGeom prst="rect">
            <a:avLst/>
          </a:prstGeom>
          <a:noFill/>
        </p:spPr>
        <p:txBody>
          <a:bodyPr wrap="square" rtlCol="0">
            <a:spAutoFit/>
          </a:bodyPr>
          <a:lstStyle/>
          <a:p>
            <a:r>
              <a:rPr lang="en-US" sz="2000" dirty="0"/>
              <a:t>(Insert name)</a:t>
            </a:r>
          </a:p>
        </p:txBody>
      </p:sp>
      <p:sp>
        <p:nvSpPr>
          <p:cNvPr id="9" name="TextBox 8">
            <a:extLst>
              <a:ext uri="{FF2B5EF4-FFF2-40B4-BE49-F238E27FC236}">
                <a16:creationId xmlns:a16="http://schemas.microsoft.com/office/drawing/2014/main" id="{DA35F0B1-ECA3-61F5-CF7E-9B0DE9989B4D}"/>
              </a:ext>
            </a:extLst>
          </p:cNvPr>
          <p:cNvSpPr txBox="1"/>
          <p:nvPr/>
        </p:nvSpPr>
        <p:spPr>
          <a:xfrm>
            <a:off x="2413000" y="4013768"/>
            <a:ext cx="1625600" cy="400110"/>
          </a:xfrm>
          <a:prstGeom prst="rect">
            <a:avLst/>
          </a:prstGeom>
          <a:noFill/>
        </p:spPr>
        <p:txBody>
          <a:bodyPr wrap="square" rtlCol="0">
            <a:spAutoFit/>
          </a:bodyPr>
          <a:lstStyle/>
          <a:p>
            <a:r>
              <a:rPr lang="en-US" sz="2000" dirty="0"/>
              <a:t>(Insert name)</a:t>
            </a:r>
          </a:p>
        </p:txBody>
      </p:sp>
      <p:sp>
        <p:nvSpPr>
          <p:cNvPr id="10" name="TextBox 9">
            <a:extLst>
              <a:ext uri="{FF2B5EF4-FFF2-40B4-BE49-F238E27FC236}">
                <a16:creationId xmlns:a16="http://schemas.microsoft.com/office/drawing/2014/main" id="{79ABE122-108B-8FD8-C695-68B177BF1E2B}"/>
              </a:ext>
            </a:extLst>
          </p:cNvPr>
          <p:cNvSpPr txBox="1"/>
          <p:nvPr/>
        </p:nvSpPr>
        <p:spPr>
          <a:xfrm>
            <a:off x="5080000" y="4037168"/>
            <a:ext cx="1625600" cy="400110"/>
          </a:xfrm>
          <a:prstGeom prst="rect">
            <a:avLst/>
          </a:prstGeom>
          <a:noFill/>
        </p:spPr>
        <p:txBody>
          <a:bodyPr wrap="square" rtlCol="0">
            <a:spAutoFit/>
          </a:bodyPr>
          <a:lstStyle/>
          <a:p>
            <a:r>
              <a:rPr lang="en-US" sz="2000" dirty="0"/>
              <a:t>(Insert name)</a:t>
            </a:r>
          </a:p>
        </p:txBody>
      </p:sp>
    </p:spTree>
    <p:extLst>
      <p:ext uri="{BB962C8B-B14F-4D97-AF65-F5344CB8AC3E}">
        <p14:creationId xmlns:p14="http://schemas.microsoft.com/office/powerpoint/2010/main" val="143159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B3DA7-F6E9-73E3-92FB-9D7BCF55A7DD}"/>
              </a:ext>
            </a:extLst>
          </p:cNvPr>
          <p:cNvSpPr>
            <a:spLocks noGrp="1"/>
          </p:cNvSpPr>
          <p:nvPr>
            <p:ph type="title"/>
          </p:nvPr>
        </p:nvSpPr>
        <p:spPr/>
        <p:txBody>
          <a:bodyPr/>
          <a:lstStyle/>
          <a:p>
            <a:r>
              <a:rPr lang="en-US" b="1" dirty="0">
                <a:latin typeface="Aptos Display" panose="020B0004020202020204" pitchFamily="34" charset="0"/>
              </a:rPr>
              <a:t>Instructions for Game</a:t>
            </a:r>
          </a:p>
        </p:txBody>
      </p:sp>
      <p:sp>
        <p:nvSpPr>
          <p:cNvPr id="3" name="Content Placeholder 2">
            <a:extLst>
              <a:ext uri="{FF2B5EF4-FFF2-40B4-BE49-F238E27FC236}">
                <a16:creationId xmlns:a16="http://schemas.microsoft.com/office/drawing/2014/main" id="{9397368C-4E5F-D28E-CFFB-95937B4CC292}"/>
              </a:ext>
            </a:extLst>
          </p:cNvPr>
          <p:cNvSpPr>
            <a:spLocks noGrp="1"/>
          </p:cNvSpPr>
          <p:nvPr>
            <p:ph idx="1"/>
          </p:nvPr>
        </p:nvSpPr>
        <p:spPr>
          <a:xfrm>
            <a:off x="838200" y="1690688"/>
            <a:ext cx="10515600" cy="4351338"/>
          </a:xfrm>
        </p:spPr>
        <p:txBody>
          <a:bodyPr>
            <a:normAutofit lnSpcReduction="10000"/>
          </a:bodyPr>
          <a:lstStyle/>
          <a:p>
            <a:pPr marL="0" indent="0">
              <a:buNone/>
            </a:pPr>
            <a:r>
              <a:rPr lang="en-US" sz="3200" b="1" dirty="0">
                <a:latin typeface="Aptos" panose="020B0004020202020204" pitchFamily="34" charset="0"/>
              </a:rPr>
              <a:t>Game title: </a:t>
            </a:r>
            <a:r>
              <a:rPr lang="en-US" sz="3200" dirty="0">
                <a:latin typeface="Aptos" panose="020B0004020202020204" pitchFamily="34" charset="0"/>
              </a:rPr>
              <a:t>Pirate Island Blast</a:t>
            </a:r>
          </a:p>
          <a:p>
            <a:pPr marL="0" indent="0">
              <a:buNone/>
            </a:pPr>
            <a:r>
              <a:rPr lang="en-US" sz="3200" b="1" dirty="0">
                <a:latin typeface="Aptos" panose="020B0004020202020204" pitchFamily="34" charset="0"/>
              </a:rPr>
              <a:t>Concept: </a:t>
            </a:r>
            <a:r>
              <a:rPr lang="en-US" sz="3200" dirty="0">
                <a:latin typeface="Aptos" panose="020B0004020202020204" pitchFamily="34" charset="0"/>
              </a:rPr>
              <a:t>Four characters enter one of the four cannons. Have students choose one of the key vocab words pasted on each cannon to write down (and or say aloud). Click through animations and sound effects to find out which character gets blasted! Students who wrote a word for a non-blasted cannon/character get a point(s) while those who wrote a word for a blasted cannon/character get 0 points. Multiple cannons will begin blasting each round as the game progresses! </a:t>
            </a:r>
          </a:p>
          <a:p>
            <a:endParaRPr lang="en-US" dirty="0"/>
          </a:p>
        </p:txBody>
      </p:sp>
    </p:spTree>
    <p:extLst>
      <p:ext uri="{BB962C8B-B14F-4D97-AF65-F5344CB8AC3E}">
        <p14:creationId xmlns:p14="http://schemas.microsoft.com/office/powerpoint/2010/main" val="2659060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8843D-314C-8266-F15C-2904483153E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F640FFA-AFBE-C755-F161-BC83CA73C465}"/>
              </a:ext>
            </a:extLst>
          </p:cNvPr>
          <p:cNvSpPr txBox="1"/>
          <p:nvPr/>
        </p:nvSpPr>
        <p:spPr>
          <a:xfrm>
            <a:off x="777136" y="442586"/>
            <a:ext cx="7620000" cy="769441"/>
          </a:xfrm>
          <a:prstGeom prst="rect">
            <a:avLst/>
          </a:prstGeom>
          <a:noFill/>
        </p:spPr>
        <p:txBody>
          <a:bodyPr wrap="square" rtlCol="0">
            <a:spAutoFit/>
          </a:bodyPr>
          <a:lstStyle/>
          <a:p>
            <a:r>
              <a:rPr lang="en-US" sz="4400" b="1" dirty="0"/>
              <a:t>Editing Game</a:t>
            </a:r>
          </a:p>
        </p:txBody>
      </p:sp>
      <p:sp>
        <p:nvSpPr>
          <p:cNvPr id="5" name="TextBox 4">
            <a:extLst>
              <a:ext uri="{FF2B5EF4-FFF2-40B4-BE49-F238E27FC236}">
                <a16:creationId xmlns:a16="http://schemas.microsoft.com/office/drawing/2014/main" id="{A51695C1-2399-C1ED-31D4-F5DA0877BFF9}"/>
              </a:ext>
            </a:extLst>
          </p:cNvPr>
          <p:cNvSpPr txBox="1"/>
          <p:nvPr/>
        </p:nvSpPr>
        <p:spPr>
          <a:xfrm>
            <a:off x="777136" y="1483986"/>
            <a:ext cx="10566400" cy="3970318"/>
          </a:xfrm>
          <a:prstGeom prst="rect">
            <a:avLst/>
          </a:prstGeom>
          <a:noFill/>
        </p:spPr>
        <p:txBody>
          <a:bodyPr wrap="square" rtlCol="0">
            <a:spAutoFit/>
          </a:bodyPr>
          <a:lstStyle/>
          <a:p>
            <a:r>
              <a:rPr lang="en-US" sz="2800" dirty="0"/>
              <a:t>This game is editable! To do this – simply edit the text boxes to include new key words and vocabulary to replace the existing words. You may need to reposition or slightly adjust the textboxes depending on the length of the new words or phrases you enter.</a:t>
            </a:r>
          </a:p>
          <a:p>
            <a:endParaRPr lang="en-US" sz="2800" dirty="0"/>
          </a:p>
          <a:p>
            <a:r>
              <a:rPr lang="en-US" sz="2800" dirty="0"/>
              <a:t>If you wish to mute the background music, go to the title slide/slide 6 and then click the “Animations” tab -&gt; Animation Pane -&gt; select the audio symbol         (just above the slide) -&gt; click the playback tab -&gt; mute/slide the volume option down</a:t>
            </a:r>
          </a:p>
        </p:txBody>
      </p:sp>
      <p:pic>
        <p:nvPicPr>
          <p:cNvPr id="4" name="Picture 3">
            <a:extLst>
              <a:ext uri="{FF2B5EF4-FFF2-40B4-BE49-F238E27FC236}">
                <a16:creationId xmlns:a16="http://schemas.microsoft.com/office/drawing/2014/main" id="{8697AD06-DD97-AE7F-4EC8-B3D32E115805}"/>
              </a:ext>
            </a:extLst>
          </p:cNvPr>
          <p:cNvPicPr>
            <a:picLocks noChangeAspect="1"/>
          </p:cNvPicPr>
          <p:nvPr/>
        </p:nvPicPr>
        <p:blipFill>
          <a:blip r:embed="rId3"/>
          <a:stretch>
            <a:fillRect/>
          </a:stretch>
        </p:blipFill>
        <p:spPr>
          <a:xfrm>
            <a:off x="2911468" y="4490600"/>
            <a:ext cx="530232" cy="443916"/>
          </a:xfrm>
          <a:prstGeom prst="rect">
            <a:avLst/>
          </a:prstGeom>
        </p:spPr>
      </p:pic>
    </p:spTree>
    <p:extLst>
      <p:ext uri="{BB962C8B-B14F-4D97-AF65-F5344CB8AC3E}">
        <p14:creationId xmlns:p14="http://schemas.microsoft.com/office/powerpoint/2010/main" val="1984514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unset over a beach&#10;&#10;Description automatically generated">
            <a:extLst>
              <a:ext uri="{FF2B5EF4-FFF2-40B4-BE49-F238E27FC236}">
                <a16:creationId xmlns:a16="http://schemas.microsoft.com/office/drawing/2014/main" id="{E851412B-9EB6-6D65-26F8-CF26C56571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6" name="Ship" descr="A pirate ship with white sails and a flag&#10;&#10;AI-generated content may be incorrect.">
            <a:extLst>
              <a:ext uri="{FF2B5EF4-FFF2-40B4-BE49-F238E27FC236}">
                <a16:creationId xmlns:a16="http://schemas.microsoft.com/office/drawing/2014/main" id="{016CC670-1C55-E9C7-843B-66035FC178D3}"/>
              </a:ext>
            </a:extLst>
          </p:cNvPr>
          <p:cNvPicPr>
            <a:picLocks noChangeAspect="1"/>
          </p:cNvPicPr>
          <p:nvPr/>
        </p:nvPicPr>
        <p:blipFill>
          <a:blip r:embed="rId5">
            <a:extLst>
              <a:ext uri="{28A0092B-C50C-407E-A947-70E740481C1C}">
                <a14:useLocalDpi xmlns:a14="http://schemas.microsoft.com/office/drawing/2010/main" val="0"/>
              </a:ext>
            </a:extLst>
          </a:blip>
          <a:srcRect l="18873" t="15103" r="25364" b="19013"/>
          <a:stretch>
            <a:fillRect/>
          </a:stretch>
        </p:blipFill>
        <p:spPr>
          <a:xfrm>
            <a:off x="7965498" y="2986592"/>
            <a:ext cx="2090322" cy="1852309"/>
          </a:xfrm>
          <a:prstGeom prst="rect">
            <a:avLst/>
          </a:prstGeom>
        </p:spPr>
      </p:pic>
      <p:pic>
        <p:nvPicPr>
          <p:cNvPr id="30" name="Picture 29" descr="A wheel with a metal object on it&#10;&#10;AI-generated content may be incorrect.">
            <a:extLst>
              <a:ext uri="{FF2B5EF4-FFF2-40B4-BE49-F238E27FC236}">
                <a16:creationId xmlns:a16="http://schemas.microsoft.com/office/drawing/2014/main" id="{11D944DE-C27F-C87E-FF1B-F008C2A2C8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85435">
            <a:off x="-385650" y="4269997"/>
            <a:ext cx="4296878" cy="2148439"/>
          </a:xfrm>
          <a:prstGeom prst="rect">
            <a:avLst/>
          </a:prstGeom>
        </p:spPr>
      </p:pic>
      <p:pic>
        <p:nvPicPr>
          <p:cNvPr id="31" name="Picture 30" descr="A wheel with a metal object on it&#10;&#10;AI-generated content may be incorrect.">
            <a:extLst>
              <a:ext uri="{FF2B5EF4-FFF2-40B4-BE49-F238E27FC236}">
                <a16:creationId xmlns:a16="http://schemas.microsoft.com/office/drawing/2014/main" id="{12E5887E-4976-7C82-CF24-2A59296C30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173527">
            <a:off x="2230188" y="4508330"/>
            <a:ext cx="4296878" cy="2148439"/>
          </a:xfrm>
          <a:prstGeom prst="rect">
            <a:avLst/>
          </a:prstGeom>
        </p:spPr>
      </p:pic>
      <p:pic>
        <p:nvPicPr>
          <p:cNvPr id="32" name="Picture 31" descr="A wheel with a metal object on it&#10;&#10;AI-generated content may be incorrect.">
            <a:extLst>
              <a:ext uri="{FF2B5EF4-FFF2-40B4-BE49-F238E27FC236}">
                <a16:creationId xmlns:a16="http://schemas.microsoft.com/office/drawing/2014/main" id="{C381210E-C16E-64F3-5082-5A21071334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36750" flipH="1">
            <a:off x="5862809" y="4526567"/>
            <a:ext cx="4296878" cy="2148439"/>
          </a:xfrm>
          <a:prstGeom prst="rect">
            <a:avLst/>
          </a:prstGeom>
        </p:spPr>
      </p:pic>
      <p:pic>
        <p:nvPicPr>
          <p:cNvPr id="33" name="Picture 32" descr="A wheel with a metal object on it&#10;&#10;AI-generated content may be incorrect.">
            <a:extLst>
              <a:ext uri="{FF2B5EF4-FFF2-40B4-BE49-F238E27FC236}">
                <a16:creationId xmlns:a16="http://schemas.microsoft.com/office/drawing/2014/main" id="{32B8CC91-39A1-A120-7118-156D97F767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718309" flipH="1">
            <a:off x="8429436" y="4293588"/>
            <a:ext cx="4296878" cy="2148439"/>
          </a:xfrm>
          <a:prstGeom prst="rect">
            <a:avLst/>
          </a:prstGeom>
        </p:spPr>
      </p:pic>
      <p:sp>
        <p:nvSpPr>
          <p:cNvPr id="35" name="TextBox 34">
            <a:extLst>
              <a:ext uri="{FF2B5EF4-FFF2-40B4-BE49-F238E27FC236}">
                <a16:creationId xmlns:a16="http://schemas.microsoft.com/office/drawing/2014/main" id="{B4A28649-8B81-5FE0-7F0C-C5DC3D5FF1C8}"/>
              </a:ext>
            </a:extLst>
          </p:cNvPr>
          <p:cNvSpPr txBox="1"/>
          <p:nvPr/>
        </p:nvSpPr>
        <p:spPr>
          <a:xfrm>
            <a:off x="2805443" y="922874"/>
            <a:ext cx="698465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lgerian" panose="04020705040A02060702" pitchFamily="82" charset="0"/>
                <a:ea typeface="+mn-ea"/>
                <a:cs typeface="+mn-cs"/>
              </a:rPr>
              <a:t>Pirate Island Blast</a:t>
            </a:r>
          </a:p>
        </p:txBody>
      </p:sp>
      <p:pic>
        <p:nvPicPr>
          <p:cNvPr id="2" name="pirates-in-search-of-rum-pirates-epic-trailer-200229">
            <a:hlinkClick r:id="" action="ppaction://media"/>
            <a:extLst>
              <a:ext uri="{FF2B5EF4-FFF2-40B4-BE49-F238E27FC236}">
                <a16:creationId xmlns:a16="http://schemas.microsoft.com/office/drawing/2014/main" id="{A0700FC9-8829-AA6A-290A-DB508629A62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91372" y="-745402"/>
            <a:ext cx="406400" cy="406400"/>
          </a:xfrm>
          <a:prstGeom prst="rect">
            <a:avLst/>
          </a:prstGeom>
        </p:spPr>
      </p:pic>
      <p:pic>
        <p:nvPicPr>
          <p:cNvPr id="9" name="Picture 8" descr="A white bird with black background&#10;&#10;Description automatically generated">
            <a:extLst>
              <a:ext uri="{FF2B5EF4-FFF2-40B4-BE49-F238E27FC236}">
                <a16:creationId xmlns:a16="http://schemas.microsoft.com/office/drawing/2014/main" id="{C2FD9624-0CC2-0E2D-C8FD-37C63AD541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95019" y="2086764"/>
            <a:ext cx="2107118" cy="1179902"/>
          </a:xfrm>
          <a:prstGeom prst="rect">
            <a:avLst/>
          </a:prstGeom>
        </p:spPr>
      </p:pic>
      <p:pic>
        <p:nvPicPr>
          <p:cNvPr id="5" name="Picture 4" descr="A cartoon character of a pirate&#10;&#10;AI-generated content may be incorrect.">
            <a:extLst>
              <a:ext uri="{FF2B5EF4-FFF2-40B4-BE49-F238E27FC236}">
                <a16:creationId xmlns:a16="http://schemas.microsoft.com/office/drawing/2014/main" id="{53638D34-9479-F31B-844D-1D7B8116CE01}"/>
              </a:ext>
            </a:extLst>
          </p:cNvPr>
          <p:cNvPicPr>
            <a:picLocks noChangeAspect="1"/>
          </p:cNvPicPr>
          <p:nvPr/>
        </p:nvPicPr>
        <p:blipFill>
          <a:blip r:embed="rId9">
            <a:extLst>
              <a:ext uri="{28A0092B-C50C-407E-A947-70E740481C1C}">
                <a14:useLocalDpi xmlns:a14="http://schemas.microsoft.com/office/drawing/2010/main" val="0"/>
              </a:ext>
            </a:extLst>
          </a:blip>
          <a:srcRect l="36199" t="4466" r="34801" b="4133"/>
          <a:stretch>
            <a:fillRect/>
          </a:stretch>
        </p:blipFill>
        <p:spPr>
          <a:xfrm>
            <a:off x="5260859" y="2082511"/>
            <a:ext cx="1877053" cy="4565556"/>
          </a:xfrm>
          <a:prstGeom prst="rect">
            <a:avLst/>
          </a:prstGeom>
        </p:spPr>
      </p:pic>
    </p:spTree>
    <p:extLst>
      <p:ext uri="{BB962C8B-B14F-4D97-AF65-F5344CB8AC3E}">
        <p14:creationId xmlns:p14="http://schemas.microsoft.com/office/powerpoint/2010/main" val="80562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0" presetClass="path" presetSubtype="0" repeatCount="indefinite" accel="50000" decel="50000" fill="hold" nodeType="withEffect">
                                  <p:stCondLst>
                                    <p:cond delay="0"/>
                                  </p:stCondLst>
                                  <p:childTnLst>
                                    <p:animMotion origin="layout" path="M 0.09023 -0.00463 L 0.09023 -0.00417 C 0.08151 -0.00371 0.07304 -0.00347 0.06458 -0.00209 C 0.03138 0.00393 0.06132 0.00694 0.01289 0.00856 L -0.08399 0.01111 L -0.15703 0.0162 C -0.16706 0.0169 -0.18138 0.01944 -0.19193 0.02129 C -0.1961 0.02199 -0.2 0.02315 -0.20417 0.02361 C -0.21224 0.02477 -0.22019 0.02523 -0.22852 0.02708 L -0.33672 0.02361 C -0.34362 0.02315 -0.34987 0.01643 -0.35664 0.01366 C -0.3655 0.00949 -0.37461 0.00602 -0.38386 0.00301 C -0.3905 0.00092 -0.3974 -0.00023 -0.40391 -0.00209 C -0.45313 -0.01621 -0.43998 -0.01111 -0.46328 -0.02037 C -0.47175 -0.03102 -0.47123 -0.03079 -0.48633 -0.04121 C -0.48868 -0.04283 -0.4918 -0.04283 -0.4944 -0.04352 C -0.50104 -0.04884 -0.50782 -0.05463 -0.51472 -0.05926 C -0.51641 -0.06042 -0.51823 -0.06065 -0.52006 -0.06181 C -0.52383 -0.06435 -0.52722 -0.0669 -0.5306 -0.06945 C -0.54506 -0.06829 -0.58451 -0.06644 -0.60625 -0.06181 C -0.61354 -0.06042 -0.62084 -0.0588 -0.628 -0.05695 C -0.6405 -0.05278 -0.63789 -0.05232 -0.64831 -0.0463 C -0.65 -0.04514 -0.6517 -0.04468 -0.65352 -0.04352 C -0.65873 -0.04074 -0.66341 -0.03565 -0.66836 -0.03334 C -0.70521 -0.01621 -0.69297 -0.02361 -0.71836 -0.01783 C -0.77709 -0.00463 -0.7431 -0.00903 -0.78581 -0.00463 C -0.80729 0.00069 -0.82891 0.00787 -0.85065 0.00555 C -0.88269 0.00254 -0.91472 -0.00463 -0.94662 -0.00972 C -0.95977 -0.01644 -0.94427 -0.00787 -0.96797 -0.03056 C -0.96993 -0.03241 -0.97175 -0.03218 -0.97344 -0.03334 C -0.97982 -0.03727 -0.98594 -0.04306 -0.99245 -0.0463 C -0.99688 -0.04861 -1.00131 -0.04815 -1.00586 -0.04884 C -1.02357 -0.05185 -1.04388 -0.05347 -1.06107 -0.05417 L -1.14896 -0.05695 L -1.19284 -0.05926 L -1.28724 -0.06181 C -1.29987 -0.06366 -1.3125 -0.06644 -1.32513 -0.0669 C -1.34466 -0.06783 -1.34414 -0.07639 -1.34414 -0.06181 " pathEditMode="relative" rAng="0" ptsTypes="AAAAAAAAAAAAAAAAAAAAAAAAAAAAAAAAAAAAAA">
                                      <p:cBhvr>
                                        <p:cTn id="8" dur="3000" fill="hold"/>
                                        <p:tgtEl>
                                          <p:spTgt spid="9"/>
                                        </p:tgtEl>
                                        <p:attrNameLst>
                                          <p:attrName>ppt_x</p:attrName>
                                          <p:attrName>ppt_y</p:attrName>
                                        </p:attrNameLst>
                                      </p:cBhvr>
                                      <p:rCtr x="-71719" y="-1713"/>
                                    </p:animMotion>
                                  </p:childTnLst>
                                </p:cTn>
                              </p:par>
                            </p:childTnLst>
                          </p:cTn>
                        </p:par>
                      </p:childTnLst>
                    </p:cTn>
                  </p:par>
                </p:childTnLst>
              </p:cTn>
              <p:prevCondLst>
                <p:cond evt="onPrev" delay="0">
                  <p:tgtEl>
                    <p:sldTgt/>
                  </p:tgtEl>
                </p:cond>
              </p:prevCondLst>
              <p:nextCondLst>
                <p:cond evt="onNext" delay="0">
                  <p:tgtEl>
                    <p:sldTgt/>
                  </p:tgtEl>
                </p:cond>
              </p:nextCondLst>
            </p:seq>
            <p:audio>
              <p:cMediaNode vol="16327" numSld="999">
                <p:cTn id="9"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458D9D8B-A829-3DE1-B83E-A781B8D39E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11" name="Picture 10" descr="A wheel with a metal object on it&#10;&#10;AI-generated content may be incorrect.">
            <a:extLst>
              <a:ext uri="{FF2B5EF4-FFF2-40B4-BE49-F238E27FC236}">
                <a16:creationId xmlns:a16="http://schemas.microsoft.com/office/drawing/2014/main" id="{87AFA009-C96C-3D28-20FB-ACE50A7FE4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132FB863-0B3E-CEAB-D605-DAC6462CEC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AF4BBDC8-B236-B6D1-7116-A0E1C8A86F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887A5015-29E9-860C-C9EC-0DCDD4AC38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lighted fuse audio">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9"/>
          <a:stretch>
            <a:fillRect/>
          </a:stretch>
        </p:blipFill>
        <p:spPr>
          <a:xfrm>
            <a:off x="8868635" y="7069013"/>
            <a:ext cx="562409" cy="562409"/>
          </a:xfrm>
          <a:prstGeom prst="rect">
            <a:avLst/>
          </a:prstGeom>
        </p:spPr>
      </p:pic>
      <p:pic>
        <p:nvPicPr>
          <p:cNvPr id="10" name="Ship" descr="A pirate ship with white sails and a flag&#10;&#10;AI-generated content may be incorrect.">
            <a:extLst>
              <a:ext uri="{FF2B5EF4-FFF2-40B4-BE49-F238E27FC236}">
                <a16:creationId xmlns:a16="http://schemas.microsoft.com/office/drawing/2014/main" id="{3218043A-4A9A-D0F0-2441-3AD766388245}"/>
              </a:ext>
            </a:extLst>
          </p:cNvPr>
          <p:cNvPicPr>
            <a:picLocks noChangeAspect="1"/>
          </p:cNvPicPr>
          <p:nvPr/>
        </p:nvPicPr>
        <p:blipFill>
          <a:blip r:embed="rId10">
            <a:extLst>
              <a:ext uri="{28A0092B-C50C-407E-A947-70E740481C1C}">
                <a14:useLocalDpi xmlns:a14="http://schemas.microsoft.com/office/drawing/2010/main" val="0"/>
              </a:ext>
            </a:extLst>
          </a:blip>
          <a:srcRect l="18873" t="15103" r="25364" b="19013"/>
          <a:stretch>
            <a:fillRect/>
          </a:stretch>
        </p:blipFill>
        <p:spPr>
          <a:xfrm>
            <a:off x="5007481" y="2989063"/>
            <a:ext cx="2090322" cy="1852309"/>
          </a:xfrm>
          <a:prstGeom prst="rect">
            <a:avLst/>
          </a:prstGeom>
        </p:spPr>
      </p:pic>
      <p:sp>
        <p:nvSpPr>
          <p:cNvPr id="24" name="&quot;Hello&quot;">
            <a:extLst>
              <a:ext uri="{FF2B5EF4-FFF2-40B4-BE49-F238E27FC236}">
                <a16:creationId xmlns:a16="http://schemas.microsoft.com/office/drawing/2014/main" id="{25781ED0-5C1E-6FA4-628A-747844EFE776}"/>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Hello</a:t>
            </a:r>
          </a:p>
        </p:txBody>
      </p:sp>
      <p:sp>
        <p:nvSpPr>
          <p:cNvPr id="25" name="&quot;how&quot;">
            <a:extLst>
              <a:ext uri="{FF2B5EF4-FFF2-40B4-BE49-F238E27FC236}">
                <a16:creationId xmlns:a16="http://schemas.microsoft.com/office/drawing/2014/main" id="{169300BC-921D-8F2C-05F6-8FFC6AAEA1F4}"/>
              </a:ext>
            </a:extLst>
          </p:cNvPr>
          <p:cNvSpPr txBox="1"/>
          <p:nvPr/>
        </p:nvSpPr>
        <p:spPr>
          <a:xfrm>
            <a:off x="3861472" y="4330070"/>
            <a:ext cx="826859"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I</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quot;are&quot;">
            <a:extLst>
              <a:ext uri="{FF2B5EF4-FFF2-40B4-BE49-F238E27FC236}">
                <a16:creationId xmlns:a16="http://schemas.microsoft.com/office/drawing/2014/main" id="{9D44D711-5B3E-977D-02DF-CBE0EAE83B1A}"/>
              </a:ext>
            </a:extLst>
          </p:cNvPr>
          <p:cNvSpPr txBox="1"/>
          <p:nvPr/>
        </p:nvSpPr>
        <p:spPr>
          <a:xfrm>
            <a:off x="7495907" y="4314604"/>
            <a:ext cx="1171740"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am</a:t>
            </a:r>
          </a:p>
        </p:txBody>
      </p:sp>
      <p:sp>
        <p:nvSpPr>
          <p:cNvPr id="27" name="&quot;you&quot;">
            <a:extLst>
              <a:ext uri="{FF2B5EF4-FFF2-40B4-BE49-F238E27FC236}">
                <a16:creationId xmlns:a16="http://schemas.microsoft.com/office/drawing/2014/main" id="{5D5CC307-6558-0B88-861C-BE5C35446E7A}"/>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pic>
        <p:nvPicPr>
          <p:cNvPr id="4" name="Male pirate 1">
            <a:extLst>
              <a:ext uri="{FF2B5EF4-FFF2-40B4-BE49-F238E27FC236}">
                <a16:creationId xmlns:a16="http://schemas.microsoft.com/office/drawing/2014/main" id="{A03ED251-32AE-2F8D-3BCA-BAF1BBB030B9}"/>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255879" y="3972466"/>
            <a:ext cx="1528175" cy="2766944"/>
          </a:xfrm>
          <a:prstGeom prst="rect">
            <a:avLst/>
          </a:prstGeom>
        </p:spPr>
      </p:pic>
      <p:pic>
        <p:nvPicPr>
          <p:cNvPr id="19" name="Female pirate 1">
            <a:extLst>
              <a:ext uri="{FF2B5EF4-FFF2-40B4-BE49-F238E27FC236}">
                <a16:creationId xmlns:a16="http://schemas.microsoft.com/office/drawing/2014/main" id="{2C65A290-FA62-B1A0-20CF-951B7708261B}"/>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416158" y="4289727"/>
            <a:ext cx="1572025" cy="2547089"/>
          </a:xfrm>
          <a:prstGeom prst="rect">
            <a:avLst/>
          </a:prstGeom>
        </p:spPr>
      </p:pic>
      <p:pic>
        <p:nvPicPr>
          <p:cNvPr id="21" name="Female Pirate 2">
            <a:extLst>
              <a:ext uri="{FF2B5EF4-FFF2-40B4-BE49-F238E27FC236}">
                <a16:creationId xmlns:a16="http://schemas.microsoft.com/office/drawing/2014/main" id="{35E3D071-8560-8166-39B5-A99231678AD1}"/>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471391" y="4223616"/>
            <a:ext cx="1572026" cy="2518896"/>
          </a:xfrm>
          <a:prstGeom prst="rect">
            <a:avLst/>
          </a:prstGeom>
        </p:spPr>
      </p:pic>
      <p:pic>
        <p:nvPicPr>
          <p:cNvPr id="23" name="Male Pirate 2">
            <a:extLst>
              <a:ext uri="{FF2B5EF4-FFF2-40B4-BE49-F238E27FC236}">
                <a16:creationId xmlns:a16="http://schemas.microsoft.com/office/drawing/2014/main" id="{58156FB9-76F2-73FA-B7E7-8185E030F0BB}"/>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848646" y="3889154"/>
            <a:ext cx="1771646" cy="2798366"/>
          </a:xfrm>
          <a:prstGeom prst="rect">
            <a:avLst/>
          </a:prstGeom>
        </p:spPr>
      </p:pic>
      <p:pic>
        <p:nvPicPr>
          <p:cNvPr id="28" name="Female Pirate 2">
            <a:extLst>
              <a:ext uri="{FF2B5EF4-FFF2-40B4-BE49-F238E27FC236}">
                <a16:creationId xmlns:a16="http://schemas.microsoft.com/office/drawing/2014/main" id="{9D97F6EE-9BA8-D936-BBA8-A4F37DC2E1D7}"/>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791348" y="1874551"/>
            <a:ext cx="1572026" cy="2518896"/>
          </a:xfrm>
          <a:prstGeom prst="rect">
            <a:avLst/>
          </a:prstGeom>
        </p:spPr>
      </p:pic>
    </p:spTree>
    <p:extLst>
      <p:ext uri="{BB962C8B-B14F-4D97-AF65-F5344CB8AC3E}">
        <p14:creationId xmlns:p14="http://schemas.microsoft.com/office/powerpoint/2010/main" val="127189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065 -0.04653 L 0.00065 -0.04653 C 0.00403 -0.0662 0.00794 -0.08541 0.01093 -0.10509 L 0.01601 -0.13981 C 0.0164 -0.14653 0.01627 -0.15324 0.01705 -0.15995 C 0.01771 -0.16504 0.01914 -0.16967 0.02018 -0.17453 C 0.02135 -0.18032 0.02383 -0.19537 0.02526 -0.2 C 0.02669 -0.20463 0.02877 -0.20856 0.03047 -0.21273 C 0.03437 -0.23727 0.02995 -0.21458 0.03659 -0.23657 C 0.03789 -0.24074 0.03841 -0.24514 0.03971 -0.2493 C 0.04323 -0.26111 0.04726 -0.27245 0.05104 -0.28403 C 0.05195 -0.28703 0.05403 -0.29305 0.05403 -0.29305 C 0.05664 -0.31088 0.05299 -0.28703 0.0582 -0.31319 C 0.05937 -0.31921 0.06015 -0.32546 0.06133 -0.33148 C 0.06328 -0.34213 0.06497 -0.34861 0.06745 -0.35879 C 0.0694 -0.38981 0.06692 -0.36342 0.07057 -0.38449 C 0.07135 -0.38935 0.07161 -0.39444 0.07252 -0.39907 C 0.07565 -0.41319 0.08281 -0.44097 0.08281 -0.44097 C 0.08346 -0.45393 0.08528 -0.4706 0.08177 -0.4831 C 0.08099 -0.48634 0.07148 -0.48819 0.07057 -0.48842 C 0.06406 -0.48796 0.05755 -0.4875 0.05104 -0.4868 C 0.04856 -0.48634 0.04622 -0.48565 0.04375 -0.48495 C 0.03815 -0.48333 0.03789 -0.4831 0.03255 -0.48125 C 0.02981 -0.47824 0.02682 -0.47569 0.02435 -0.47222 C 0.01054 -0.45301 0.01653 -0.46018 0.00885 -0.44467 C -0.0017 -0.42338 0.00026 -0.43125 -0.00547 -0.4118 C -0.00729 -0.40578 -0.00977 -0.40023 -0.01068 -0.39352 C -0.01094 -0.3912 -0.01146 -0.38865 -0.01172 -0.38634 C -0.01328 -0.37268 -0.01159 -0.37916 -0.01367 -0.37176 " pathEditMode="relative" ptsTypes="AAAAAAAAAAAAAAAAAAAAAAAAAAAAA">
                                      <p:cBhvr>
                                        <p:cTn id="6" dur="2000" fill="hold"/>
                                        <p:tgtEl>
                                          <p:spTgt spid="4"/>
                                        </p:tgtEl>
                                        <p:attrNameLst>
                                          <p:attrName>ppt_x</p:attrName>
                                          <p:attrName>ppt_y</p:attrName>
                                        </p:attrNameLst>
                                      </p:cBhvr>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156 -0.01088 L 0.00156 -0.01064 C 0.00586 -0.03981 0.00977 -0.06898 0.01458 -0.09768 C 0.0181 -0.11851 0.02266 -0.13865 0.02656 -0.15902 C 0.03216 -0.18958 0.03268 -0.19444 0.03724 -0.22476 C 0.03828 -0.2456 0.04115 -0.29004 0.04076 -0.31157 C 0.04063 -0.325 0.04102 -0.33912 0.03841 -0.35162 C 0.03099 -0.38703 0.02383 -0.40972 0.01107 -0.43426 C 0.00833 -0.43935 0.0056 -0.44421 0.00274 -0.44907 C -6.25E-7 -0.45347 -0.0026 -0.4581 -0.0056 -0.4618 C -0.00898 -0.46597 -0.01276 -0.46875 -0.01628 -0.47222 C -0.02344 -0.46875 -0.03112 -0.46759 -0.03776 -0.4618 C -0.04544 -0.45486 -0.04062 -0.4493 -0.04375 -0.44051 C -0.04492 -0.43726 -0.04687 -0.43495 -0.04844 -0.43217 C -0.05221 -0.41203 -0.05091 -0.42384 -0.05091 -0.39606 " pathEditMode="relative" rAng="0" ptsTypes="AAAAAAAAAAAAAAA">
                                      <p:cBhvr>
                                        <p:cTn id="9" dur="2000" fill="hold"/>
                                        <p:tgtEl>
                                          <p:spTgt spid="19"/>
                                        </p:tgtEl>
                                        <p:attrNameLst>
                                          <p:attrName>ppt_x</p:attrName>
                                          <p:attrName>ppt_y</p:attrName>
                                        </p:attrNameLst>
                                      </p:cBhvr>
                                      <p:rCtr x="-677" y="-23056"/>
                                    </p:animMotion>
                                  </p:childTnLst>
                                  <p:subTnLst>
                                    <p:set>
                                      <p:cBhvr override="childStyle">
                                        <p:cTn dur="1" fill="hold" display="0" masterRel="sameClick" afterEffect="1">
                                          <p:stCondLst>
                                            <p:cond evt="end" delay="0">
                                              <p:tn val="8"/>
                                            </p:cond>
                                          </p:stCondLst>
                                        </p:cTn>
                                        <p:tgtEl>
                                          <p:spTgt spid="19"/>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0899 0.00602 L 0.00899 0.00625 C 0.003 -0.02592 0.00026 -0.05995 -0.00885 -0.08935 C -0.01588 -0.11157 -0.01328 -0.10162 -0.01718 -0.11898 C -0.0194 -0.14513 -0.02018 -0.15763 -0.02317 -0.18449 C -0.02461 -0.19722 -0.02643 -0.20995 -0.02799 -0.22245 C -0.03281 -0.35833 -0.04192 -0.33773 -0.01484 -0.44884 C -0.01419 -0.45162 -0.01171 -0.45023 -0.01015 -0.45092 C -0.00221 -0.44745 0.00795 -0.45069 0.01368 -0.4405 C 0.01954 -0.43009 0.01823 -0.4125 0.01967 -0.39814 C 0.02253 -0.3699 0.01563 -0.3706 0.02214 -0.3706 " pathEditMode="relative" rAng="0" ptsTypes="AAAAAAAAAAA">
                                      <p:cBhvr>
                                        <p:cTn id="12" dur="2000" fill="hold"/>
                                        <p:tgtEl>
                                          <p:spTgt spid="23"/>
                                        </p:tgtEl>
                                        <p:attrNameLst>
                                          <p:attrName>ppt_x</p:attrName>
                                          <p:attrName>ppt_y</p:attrName>
                                        </p:attrNameLst>
                                      </p:cBhvr>
                                      <p:rCtr x="-1471" y="-22847"/>
                                    </p:animMotion>
                                  </p:childTnLst>
                                  <p:subTnLst>
                                    <p:set>
                                      <p:cBhvr override="childStyle">
                                        <p:cTn dur="1" fill="hold" display="0" masterRel="sameClick" afterEffect="1">
                                          <p:stCondLst>
                                            <p:cond evt="end" delay="0">
                                              <p:tn val="11"/>
                                            </p:cond>
                                          </p:stCondLst>
                                        </p:cTn>
                                        <p:tgtEl>
                                          <p:spTgt spid="23"/>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0.01184 0.00764 L -0.01184 0.00787 C -0.01822 -0.03195 -0.0194 -0.07547 -0.03085 -0.11088 C -0.0401 -0.13912 -0.05273 -0.16459 -0.05833 -0.1956 C -0.06145 -0.2132 -0.06536 -0.23056 -0.06783 -0.24861 C -0.07057 -0.26806 -0.07135 -0.2882 -0.07382 -0.30764 L -0.07617 -0.32662 C -0.07591 -0.34422 -0.08085 -0.41574 -0.07135 -0.44954 C -0.06992 -0.45486 -0.06796 -0.46019 -0.06549 -0.46435 C -0.06419 -0.46621 -0.06223 -0.46574 -0.06067 -0.46644 C -0.05546 -0.46574 -0.04986 -0.46806 -0.04518 -0.46435 C -0.04062 -0.46065 -0.03867 -0.45023 -0.0345 -0.44537 C -0.0151 -0.42223 -0.0375 -0.45 -0.02252 -0.42848 C -0.01992 -0.42454 -0.01692 -0.42153 -0.01419 -0.41783 C -0.0125 -0.41528 -0.01132 -0.41158 -0.0095 -0.40926 C -0.00026 -0.39792 0.0017 -0.40116 0.00951 -0.3882 C 0.01224 -0.3838 0.01433 -0.37824 0.01667 -0.37338 C 0.01706 -0.37269 0.01745 -0.37199 0.01797 -0.3713 " pathEditMode="relative" rAng="0" ptsTypes="AAAAAAAAAAAAAAAAAA">
                                      <p:cBhvr>
                                        <p:cTn id="15" dur="2000" fill="hold"/>
                                        <p:tgtEl>
                                          <p:spTgt spid="21"/>
                                        </p:tgtEl>
                                        <p:attrNameLst>
                                          <p:attrName>ppt_x</p:attrName>
                                          <p:attrName>ppt_y</p:attrName>
                                        </p:attrNameLst>
                                      </p:cBhvr>
                                      <p:rCtr x="-1784" y="-23704"/>
                                    </p:animMotion>
                                  </p:childTnLst>
                                  <p:subTnLst>
                                    <p:set>
                                      <p:cBhvr override="childStyle">
                                        <p:cTn dur="1" fill="hold" display="0" masterRel="sameClick" afterEffect="1">
                                          <p:stCondLst>
                                            <p:cond evt="end" delay="0">
                                              <p:tn val="14"/>
                                            </p:cond>
                                          </p:stCondLst>
                                        </p:cTn>
                                        <p:tgtEl>
                                          <p:spTgt spid="21"/>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0286 -0.00972 L 0.00286 -0.00949 C -0.02045 -0.01736 -0.04584 -0.02338 -0.06862 -0.03726 C -0.07279 -0.03981 -0.07657 -0.04444 -0.08047 -0.04791 C -0.08607 -0.05856 -0.09089 -0.07037 -0.09714 -0.07963 C -0.09961 -0.0831 -0.1017 -0.08726 -0.1043 -0.09027 C -0.11849 -0.10671 -0.1168 -0.10463 -0.12813 -0.11134 C -0.13568 -0.12754 -0.13451 -0.12291 -0.14011 -0.14537 C -0.14245 -0.15486 -0.14271 -0.16365 -0.14714 -0.1706 C -0.14896 -0.17338 -0.15117 -0.175 -0.15313 -0.17708 C -0.15391 -0.17916 -0.15456 -0.18148 -0.15547 -0.18333 C -0.15729 -0.18657 -0.16003 -0.18819 -0.16146 -0.19189 C -0.16289 -0.1956 -0.16302 -0.20023 -0.16381 -0.20463 C -0.16511 -0.22939 -0.16654 -0.2405 -0.16263 -0.26805 C -0.16237 -0.27013 -0.16029 -0.26944 -0.15912 -0.27013 C -0.15756 -0.27106 -0.15586 -0.27152 -0.1543 -0.27222 C -0.14232 -0.27824 -0.16094 -0.2699 -0.14597 -0.27638 C -0.14323 -0.2743 -0.13998 -0.27384 -0.13763 -0.27013 C -0.13347 -0.26342 -0.13347 -0.24884 -0.13295 -0.2405 C -0.13373 -0.21643 -0.13347 -0.19236 -0.13529 -0.16851 C -0.13555 -0.1655 -0.13789 -0.16458 -0.13881 -0.16226 C -0.14492 -0.14768 -0.1392 -0.15231 -0.15078 -0.14305 C -0.15964 -0.13611 -0.1711 -0.13032 -0.18047 -0.12824 C -0.18802 -0.12685 -0.19558 -0.12685 -0.20313 -0.12615 C -0.22526 -0.1206 -0.22188 -0.11967 -0.24961 -0.12407 C -0.25287 -0.12453 -0.25586 -0.12708 -0.25912 -0.12824 C -0.27227 -0.13379 -0.26771 -0.13217 -0.28177 -0.13472 C -0.28724 -0.13726 -0.29167 -0.13935 -0.29714 -0.14097 C -0.30638 -0.14375 -0.30352 -0.13958 -0.30664 -0.14537 " pathEditMode="relative" rAng="0" ptsTypes="AAAAAAAAAAAAAAAAAAAAAAAAAAAAA">
                                      <p:cBhvr>
                                        <p:cTn id="27" dur="923" fill="hold"/>
                                        <p:tgtEl>
                                          <p:spTgt spid="28"/>
                                        </p:tgtEl>
                                        <p:attrNameLst>
                                          <p:attrName>ppt_x</p:attrName>
                                          <p:attrName>ppt_y</p:attrName>
                                        </p:attrNameLst>
                                      </p:cBhvr>
                                      <p:rCtr x="-15482" y="-13333"/>
                                    </p:animMotion>
                                  </p:childTnLst>
                                </p:cTn>
                              </p:par>
                            </p:childTnLst>
                          </p:cTn>
                        </p:par>
                        <p:par>
                          <p:cTn id="28" fill="hold">
                            <p:stCondLst>
                              <p:cond delay="2000"/>
                            </p:stCondLst>
                            <p:childTnLst>
                              <p:par>
                                <p:cTn id="29" presetID="31" presetClass="exit" presetSubtype="0" fill="hold" nodeType="afterEffect">
                                  <p:stCondLst>
                                    <p:cond delay="0"/>
                                  </p:stCondLst>
                                  <p:childTnLst>
                                    <p:anim calcmode="lin" valueType="num">
                                      <p:cBhvr>
                                        <p:cTn id="30" dur="1000"/>
                                        <p:tgtEl>
                                          <p:spTgt spid="28"/>
                                        </p:tgtEl>
                                        <p:attrNameLst>
                                          <p:attrName>ppt_w</p:attrName>
                                        </p:attrNameLst>
                                      </p:cBhvr>
                                      <p:tavLst>
                                        <p:tav tm="0">
                                          <p:val>
                                            <p:strVal val="ppt_w"/>
                                          </p:val>
                                        </p:tav>
                                        <p:tav tm="100000">
                                          <p:val>
                                            <p:fltVal val="0"/>
                                          </p:val>
                                        </p:tav>
                                      </p:tavLst>
                                    </p:anim>
                                    <p:anim calcmode="lin" valueType="num">
                                      <p:cBhvr>
                                        <p:cTn id="31" dur="1000"/>
                                        <p:tgtEl>
                                          <p:spTgt spid="28"/>
                                        </p:tgtEl>
                                        <p:attrNameLst>
                                          <p:attrName>ppt_h</p:attrName>
                                        </p:attrNameLst>
                                      </p:cBhvr>
                                      <p:tavLst>
                                        <p:tav tm="0">
                                          <p:val>
                                            <p:strVal val="ppt_h"/>
                                          </p:val>
                                        </p:tav>
                                        <p:tav tm="100000">
                                          <p:val>
                                            <p:fltVal val="0"/>
                                          </p:val>
                                        </p:tav>
                                      </p:tavLst>
                                    </p:anim>
                                    <p:anim calcmode="lin" valueType="num">
                                      <p:cBhvr>
                                        <p:cTn id="32" dur="1000"/>
                                        <p:tgtEl>
                                          <p:spTgt spid="28"/>
                                        </p:tgtEl>
                                        <p:attrNameLst>
                                          <p:attrName>style.rotation</p:attrName>
                                        </p:attrNameLst>
                                      </p:cBhvr>
                                      <p:tavLst>
                                        <p:tav tm="0">
                                          <p:val>
                                            <p:fltVal val="0"/>
                                          </p:val>
                                        </p:tav>
                                        <p:tav tm="100000">
                                          <p:val>
                                            <p:fltVal val="90"/>
                                          </p:val>
                                        </p:tav>
                                      </p:tavLst>
                                    </p:anim>
                                    <p:animEffect transition="out" filter="fade">
                                      <p:cBhvr>
                                        <p:cTn id="33" dur="1000"/>
                                        <p:tgtEl>
                                          <p:spTgt spid="28"/>
                                        </p:tgtEl>
                                      </p:cBhvr>
                                    </p:animEffect>
                                    <p:set>
                                      <p:cBhvr>
                                        <p:cTn id="34" dur="1" fill="hold">
                                          <p:stCondLst>
                                            <p:cond delay="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fill="hold" display="0">
                  <p:stCondLst>
                    <p:cond delay="indefinite"/>
                  </p:stCondLst>
                  <p:endCondLst>
                    <p:cond evt="onStopAudio" delay="0">
                      <p:tgtEl>
                        <p:sldTgt/>
                      </p:tgtEl>
                    </p:cond>
                  </p:endCondLst>
                </p:cTn>
                <p:tgtEl>
                  <p:spTgt spid="18"/>
                </p:tgtEl>
              </p:cMediaNode>
            </p:audio>
            <p:audio>
              <p:cMediaNode vol="100000">
                <p:cTn id="36" fill="hold" display="0">
                  <p:stCondLst>
                    <p:cond delay="indefinite"/>
                  </p:stCondLst>
                  <p:endCondLst>
                    <p:cond evt="onStopAudio" delay="0">
                      <p:tgtEl>
                        <p:sldTgt/>
                      </p:tgtEl>
                    </p:cond>
                  </p:endCondLst>
                </p:cTn>
                <p:tgtEl>
                  <p:spTgt spid="3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78AB2D2C-D2FE-7750-093C-7A16E50030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32B4C223-94F5-D8C9-3169-58C8C10BC961}"/>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a:off x="1746296" y="3034714"/>
            <a:ext cx="2090322" cy="1852309"/>
          </a:xfrm>
          <a:prstGeom prst="rect">
            <a:avLst/>
          </a:prstGeom>
        </p:spPr>
      </p:pic>
      <p:pic>
        <p:nvPicPr>
          <p:cNvPr id="11" name="Picture 10" descr="A wheel with a metal object on it&#10;&#10;AI-generated content may be incorrect.">
            <a:extLst>
              <a:ext uri="{FF2B5EF4-FFF2-40B4-BE49-F238E27FC236}">
                <a16:creationId xmlns:a16="http://schemas.microsoft.com/office/drawing/2014/main" id="{F2F18CAE-0755-02F9-B1E8-B2F5CF6F0F3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C31D253F-AA2B-EE04-70A2-D767004B3C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C829CACD-8F70-020A-5CB6-F28D9AA8DE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DACC405B-F1C8-02CF-24E1-89694C89F0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sp>
        <p:nvSpPr>
          <p:cNvPr id="7" name="&quot;Hello&quot;">
            <a:extLst>
              <a:ext uri="{FF2B5EF4-FFF2-40B4-BE49-F238E27FC236}">
                <a16:creationId xmlns:a16="http://schemas.microsoft.com/office/drawing/2014/main" id="{BDF06A67-D278-572A-A3C5-7741D6F60B73}"/>
              </a:ext>
            </a:extLst>
          </p:cNvPr>
          <p:cNvSpPr txBox="1"/>
          <p:nvPr/>
        </p:nvSpPr>
        <p:spPr>
          <a:xfrm>
            <a:off x="1056536" y="4295959"/>
            <a:ext cx="929935"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Hi</a:t>
            </a:r>
          </a:p>
        </p:txBody>
      </p:sp>
      <p:sp>
        <p:nvSpPr>
          <p:cNvPr id="10" name="&quot;how&quot;">
            <a:extLst>
              <a:ext uri="{FF2B5EF4-FFF2-40B4-BE49-F238E27FC236}">
                <a16:creationId xmlns:a16="http://schemas.microsoft.com/office/drawing/2014/main" id="{2FD91690-0DD5-2952-FCBE-09DC0F5D46F5}"/>
              </a:ext>
            </a:extLst>
          </p:cNvPr>
          <p:cNvSpPr txBox="1"/>
          <p:nvPr/>
        </p:nvSpPr>
        <p:spPr>
          <a:xfrm>
            <a:off x="3861472" y="4330070"/>
            <a:ext cx="826859"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I</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quot;are&quot;">
            <a:extLst>
              <a:ext uri="{FF2B5EF4-FFF2-40B4-BE49-F238E27FC236}">
                <a16:creationId xmlns:a16="http://schemas.microsoft.com/office/drawing/2014/main" id="{002DBACC-6B81-B58A-4E65-8A05AB0DB1F9}"/>
              </a:ext>
            </a:extLst>
          </p:cNvPr>
          <p:cNvSpPr txBox="1"/>
          <p:nvPr/>
        </p:nvSpPr>
        <p:spPr>
          <a:xfrm>
            <a:off x="7495907" y="4314604"/>
            <a:ext cx="1171740"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am</a:t>
            </a:r>
          </a:p>
        </p:txBody>
      </p:sp>
      <p:sp>
        <p:nvSpPr>
          <p:cNvPr id="20" name="&quot;you&quot;">
            <a:extLst>
              <a:ext uri="{FF2B5EF4-FFF2-40B4-BE49-F238E27FC236}">
                <a16:creationId xmlns:a16="http://schemas.microsoft.com/office/drawing/2014/main" id="{88A555A2-88A0-573E-E86C-CEA017C96CFF}"/>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pic>
        <p:nvPicPr>
          <p:cNvPr id="4" name="Male pirate 1">
            <a:extLst>
              <a:ext uri="{FF2B5EF4-FFF2-40B4-BE49-F238E27FC236}">
                <a16:creationId xmlns:a16="http://schemas.microsoft.com/office/drawing/2014/main" id="{18AA1045-CA5D-2E16-1EA8-12270F990E9C}"/>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187703" y="3933997"/>
            <a:ext cx="1528175" cy="2766944"/>
          </a:xfrm>
          <a:prstGeom prst="rect">
            <a:avLst/>
          </a:prstGeom>
        </p:spPr>
      </p:pic>
      <p:pic>
        <p:nvPicPr>
          <p:cNvPr id="5" name="Female pirate 1">
            <a:extLst>
              <a:ext uri="{FF2B5EF4-FFF2-40B4-BE49-F238E27FC236}">
                <a16:creationId xmlns:a16="http://schemas.microsoft.com/office/drawing/2014/main" id="{9FC8175E-7046-605D-AB74-FFE8727A61AD}"/>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347982" y="4251258"/>
            <a:ext cx="1572025" cy="2547089"/>
          </a:xfrm>
          <a:prstGeom prst="rect">
            <a:avLst/>
          </a:prstGeom>
        </p:spPr>
      </p:pic>
      <p:pic>
        <p:nvPicPr>
          <p:cNvPr id="6" name="Female Pirate 2">
            <a:extLst>
              <a:ext uri="{FF2B5EF4-FFF2-40B4-BE49-F238E27FC236}">
                <a16:creationId xmlns:a16="http://schemas.microsoft.com/office/drawing/2014/main" id="{F794D2E6-8EA9-5BDD-57DE-DC419FBA7F71}"/>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530819" y="4169858"/>
            <a:ext cx="1572026" cy="2518896"/>
          </a:xfrm>
          <a:prstGeom prst="rect">
            <a:avLst/>
          </a:prstGeom>
        </p:spPr>
      </p:pic>
      <p:pic>
        <p:nvPicPr>
          <p:cNvPr id="15" name="Male Pirate 2">
            <a:extLst>
              <a:ext uri="{FF2B5EF4-FFF2-40B4-BE49-F238E27FC236}">
                <a16:creationId xmlns:a16="http://schemas.microsoft.com/office/drawing/2014/main" id="{8A0102F5-0E54-7903-F33B-22E068C02EAA}"/>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920007" y="3853576"/>
            <a:ext cx="1771646" cy="2798366"/>
          </a:xfrm>
          <a:prstGeom prst="rect">
            <a:avLst/>
          </a:prstGeom>
        </p:spPr>
      </p:pic>
      <p:pic>
        <p:nvPicPr>
          <p:cNvPr id="22" name="Male Pirate 2">
            <a:extLst>
              <a:ext uri="{FF2B5EF4-FFF2-40B4-BE49-F238E27FC236}">
                <a16:creationId xmlns:a16="http://schemas.microsoft.com/office/drawing/2014/main" id="{E8629EF2-1946-6C32-E4CB-B537528D749B}"/>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1579397" y="1198884"/>
            <a:ext cx="1771646" cy="2798366"/>
          </a:xfrm>
          <a:prstGeom prst="rect">
            <a:avLst/>
          </a:prstGeom>
        </p:spPr>
      </p:pic>
    </p:spTree>
    <p:extLst>
      <p:ext uri="{BB962C8B-B14F-4D97-AF65-F5344CB8AC3E}">
        <p14:creationId xmlns:p14="http://schemas.microsoft.com/office/powerpoint/2010/main" val="21318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091 -0.00833 L -0.00091 -0.0081 C 0.00065 -0.0162 0.00169 -0.02431 0.00378 -0.03171 C 0.00495 -0.03588 0.00716 -0.03843 0.00859 -0.04236 C 0.01003 -0.0463 0.01094 -0.05069 0.01211 -0.05509 C 0.01784 -0.10532 0.01029 -0.04282 0.01927 -0.1037 C 0.02448 -0.13912 0.01927 -0.11065 0.02279 -0.14398 C 0.02331 -0.14907 0.02422 -0.15394 0.02526 -0.1588 C 0.02826 -0.17431 0.0319 -0.18958 0.03477 -0.20532 C 0.03711 -0.21875 0.03906 -0.23241 0.04193 -0.2456 C 0.04427 -0.25671 0.04714 -0.26782 0.04909 -0.2794 C 0.05313 -0.30347 0.05208 -0.31088 0.05495 -0.33449 C 0.05846 -0.36343 0.06042 -0.36204 0.06576 -0.39583 C 0.06693 -0.40347 0.0668 -0.41157 0.0681 -0.41898 C 0.06875 -0.42292 0.0707 -0.42593 0.07161 -0.42963 C 0.07266 -0.4338 0.07292 -0.43843 0.07409 -0.44236 C 0.07487 -0.4456 0.0763 -0.44815 0.0776 -0.45093 C 0.08333 -0.46204 0.1 -0.49491 0.10977 -0.50787 C 0.11224 -0.51134 0.1155 -0.51296 0.1181 -0.51644 C 0.12435 -0.525 0.12865 -0.53843 0.13594 -0.54398 C 0.13867 -0.54607 0.14154 -0.54769 0.14427 -0.55023 C 0.14831 -0.55417 0.15195 -0.55972 0.15612 -0.56296 C 0.15911 -0.56528 0.1625 -0.56574 0.16576 -0.56713 C 0.17995 -0.56574 0.1944 -0.56713 0.20859 -0.56296 C 0.2168 -0.56065 0.22448 -0.55347 0.23242 -0.54815 C 0.23555 -0.54607 0.23893 -0.54468 0.24193 -0.5419 C 0.25286 -0.53148 0.24753 -0.53194 0.25742 -0.5206 C 0.26276 -0.51458 0.26836 -0.50926 0.27409 -0.5037 C 0.2763 -0.50139 0.27891 -0.5 0.28112 -0.49745 C 0.28568 -0.49213 0.2901 -0.48634 0.29427 -0.48056 C 0.31081 -0.45694 0.30625 -0.45995 0.31927 -0.44444 C 0.32122 -0.44213 0.32305 -0.43982 0.32526 -0.43819 C 0.32669 -0.43704 0.32839 -0.43681 0.32995 -0.43611 C 0.33281 -0.43449 0.34023 -0.43009 0.3431 -0.42755 C 0.3444 -0.42639 0.34544 -0.42477 0.34661 -0.42338 C 0.35013 -0.41505 0.35365 -0.40579 0.35859 -0.4 L 0.36576 -0.39167 C 0.36888 -0.37454 0.36406 -0.39444 0.37044 -0.3831 C 0.37474 -0.37546 0.36862 -0.37685 0.37409 -0.37685 " pathEditMode="relative" rAng="0" ptsTypes="AAAAAAAAAAAAAAAAAAAAAAAAAAAAAAAAAAAAAAA">
                                      <p:cBhvr>
                                        <p:cTn id="6" dur="2000" fill="hold"/>
                                        <p:tgtEl>
                                          <p:spTgt spid="4"/>
                                        </p:tgtEl>
                                        <p:attrNameLst>
                                          <p:attrName>ppt_x</p:attrName>
                                          <p:attrName>ppt_y</p:attrName>
                                        </p:attrNameLst>
                                      </p:cBhvr>
                                      <p:rCtr x="18750" y="-27940"/>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091 -0.00834 L -0.00091 -0.00811 C 0.00065 -0.01621 0.00169 -0.02431 0.00378 -0.03172 C 0.00495 -0.03588 0.00716 -0.03843 0.00859 -0.04237 C 0.01003 -0.0463 0.01094 -0.0507 0.01211 -0.0551 C 0.01784 -0.10533 0.01029 -0.04283 0.01927 -0.10371 C 0.02448 -0.13912 0.01927 -0.11065 0.02279 -0.14399 C 0.02331 -0.14908 0.02422 -0.15394 0.02526 -0.1588 C 0.02826 -0.17431 0.0319 -0.18959 0.03477 -0.20533 C 0.03711 -0.21875 0.03906 -0.23241 0.04193 -0.24561 C 0.04427 -0.25672 0.04714 -0.26783 0.04909 -0.2794 C 0.05313 -0.30348 0.05208 -0.31088 0.05495 -0.33449 C 0.05846 -0.36343 0.06042 -0.36204 0.06576 -0.39584 C 0.06693 -0.40348 0.0668 -0.41158 0.0681 -0.41899 C 0.06875 -0.42292 0.0707 -0.42593 0.07162 -0.42963 C 0.07266 -0.4338 0.07292 -0.43843 0.07409 -0.44237 C 0.07487 -0.44561 0.0763 -0.44815 0.0776 -0.45093 C 0.08333 -0.46204 0.1 -0.49491 0.10977 -0.50787 C 0.11224 -0.51135 0.1155 -0.51297 0.1181 -0.51644 C 0.12435 -0.525 0.12865 -0.53843 0.13594 -0.54399 C 0.13867 -0.54607 0.14154 -0.54769 0.14427 -0.55024 C 0.14831 -0.55417 0.15195 -0.55973 0.15612 -0.56297 C 0.15912 -0.56528 0.1625 -0.56574 0.16576 -0.56713 C 0.17995 -0.56574 0.1944 -0.56713 0.20859 -0.56297 C 0.2168 -0.56065 0.22448 -0.55348 0.23242 -0.54815 C 0.23555 -0.54607 0.23893 -0.54468 0.24193 -0.5419 C 0.25287 -0.53149 0.24753 -0.53195 0.25742 -0.52061 C 0.26276 -0.51459 0.26836 -0.50926 0.27409 -0.50371 C 0.2763 -0.50139 0.27891 -0.5 0.28112 -0.49746 C 0.28568 -0.49213 0.2901 -0.48635 0.29427 -0.48056 C 0.31081 -0.45695 0.30625 -0.45996 0.31927 -0.44445 C 0.32122 -0.44213 0.32305 -0.43982 0.32526 -0.4382 C 0.32669 -0.43704 0.32839 -0.43681 0.32995 -0.43612 C 0.33281 -0.43449 0.34024 -0.4301 0.3431 -0.42755 C 0.3444 -0.42639 0.34544 -0.42477 0.34662 -0.42338 C 0.35013 -0.41505 0.35365 -0.40579 0.35859 -0.4 L 0.36576 -0.39167 C 0.36888 -0.37454 0.36406 -0.39445 0.37044 -0.38311 C 0.37474 -0.37547 0.36862 -0.37686 0.37409 -0.37686 " pathEditMode="relative" rAng="0" ptsTypes="AAAAAAAAAAAAAAAAAAAAAAAAAAAAAAAAAAAAAAA">
                                      <p:cBhvr>
                                        <p:cTn id="9" dur="2000" fill="hold"/>
                                        <p:tgtEl>
                                          <p:spTgt spid="5"/>
                                        </p:tgtEl>
                                        <p:attrNameLst>
                                          <p:attrName>ppt_x</p:attrName>
                                          <p:attrName>ppt_y</p:attrName>
                                        </p:attrNameLst>
                                      </p:cBhvr>
                                      <p:rCtr x="18750" y="-27940"/>
                                    </p:animMotion>
                                  </p:childTnLst>
                                  <p:subTnLst>
                                    <p:set>
                                      <p:cBhvr override="childStyle">
                                        <p:cTn dur="1" fill="hold" display="0" masterRel="sameClick" afterEffect="1">
                                          <p:stCondLst>
                                            <p:cond evt="end" delay="0">
                                              <p:tn val="8"/>
                                            </p:cond>
                                          </p:stCondLst>
                                        </p:cTn>
                                        <p:tgtEl>
                                          <p:spTgt spid="5"/>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1979 0.00185 L 0.01979 0.00208 C -0.00351 0.00463 -0.01341 0.00972 -0.03854 -0.01921 C -0.04896 -0.03125 -0.05442 -0.05324 -0.06237 -0.07014 C -0.08007 -0.15046 -0.06849 -0.08843 -0.08021 -0.18866 C -0.08463 -0.22616 -0.08893 -0.26389 -0.09453 -0.30093 C -0.09726 -0.31829 -0.1026 -0.33426 -0.10521 -0.35162 C -0.10898 -0.37523 -0.10976 -0.4 -0.11354 -0.42361 C -0.11575 -0.43704 -0.12018 -0.44884 -0.12317 -0.4618 C -0.12422 -0.46667 -0.13424 -0.52083 -0.13737 -0.52731 C -0.14101 -0.53472 -0.14648 -0.53889 -0.15169 -0.54213 C -0.15547 -0.54468 -0.15963 -0.54352 -0.16354 -0.54421 C -0.16718 -0.54722 -0.17057 -0.55116 -0.17435 -0.55278 C -0.18841 -0.55833 -0.2039 -0.55949 -0.21836 -0.56111 L -0.23619 -0.55278 C -0.2414 -0.55046 -0.24661 -0.5493 -0.25169 -0.5463 C -0.26458 -0.53935 -0.27708 -0.53079 -0.28984 -0.52315 C -0.29257 -0.51829 -0.29505 -0.5125 -0.29817 -0.50833 C -0.30481 -0.49907 -0.32213 -0.47662 -0.33268 -0.46805 C -0.33854 -0.46343 -0.34453 -0.45972 -0.35052 -0.45532 C -0.35364 -0.45046 -0.35677 -0.44537 -0.36002 -0.44051 C -0.36549 -0.43264 -0.37161 -0.42593 -0.37669 -0.41736 C -0.40625 -0.3669 -0.37994 -0.40301 -0.39453 -0.38333 L -0.39687 -0.37292 " pathEditMode="relative" rAng="0" ptsTypes="AAAAAAAAAAAAAAAAAAAAAAAA">
                                      <p:cBhvr>
                                        <p:cTn id="12" dur="2000" fill="hold"/>
                                        <p:tgtEl>
                                          <p:spTgt spid="15"/>
                                        </p:tgtEl>
                                        <p:attrNameLst>
                                          <p:attrName>ppt_x</p:attrName>
                                          <p:attrName>ppt_y</p:attrName>
                                        </p:attrNameLst>
                                      </p:cBhvr>
                                      <p:rCtr x="-20833" y="-28056"/>
                                    </p:animMotion>
                                  </p:childTnLst>
                                  <p:subTnLst>
                                    <p:set>
                                      <p:cBhvr override="childStyle">
                                        <p:cTn dur="1" fill="hold" display="0" masterRel="sameClick" afterEffect="1">
                                          <p:stCondLst>
                                            <p:cond evt="end" delay="0">
                                              <p:tn val="11"/>
                                            </p:cond>
                                          </p:stCondLst>
                                        </p:cTn>
                                        <p:tgtEl>
                                          <p:spTgt spid="15"/>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0.0013 -0.01991 L 0.0013 -0.01968 C -0.00625 -0.02709 -0.01458 -0.03195 -0.02135 -0.04121 C -0.0263 -0.04792 -0.03034 -0.05695 -0.03333 -0.06667 C -0.03528 -0.07292 -0.03463 -0.08079 -0.03567 -0.08773 C -0.03698 -0.09699 -0.03828 -0.10648 -0.04049 -0.11528 C -0.04153 -0.11991 -0.04349 -0.12385 -0.04518 -0.12801 C -0.04752 -0.13357 -0.04974 -0.13959 -0.05234 -0.14491 C -0.05612 -0.15278 -0.06093 -0.15949 -0.06419 -0.16806 C -0.07083 -0.18565 -0.07552 -0.20996 -0.07968 -0.2294 C -0.08099 -0.24931 -0.08112 -0.25463 -0.08333 -0.27616 C -0.08346 -0.27755 -0.08737 -0.31088 -0.08802 -0.32061 C -0.0914 -0.37153 -0.08802 -0.37014 -0.09752 -0.40718 C -0.10182 -0.42338 -0.10429 -0.43125 -0.11067 -0.44329 C -0.11458 -0.45047 -0.11888 -0.45672 -0.12265 -0.46436 C -0.12851 -0.47662 -0.13424 -0.48912 -0.13932 -0.50255 C -0.14088 -0.50672 -0.14179 -0.51181 -0.14401 -0.51528 C -0.14791 -0.5213 -0.15286 -0.52477 -0.15716 -0.5301 C -0.16367 -0.5382 -0.17057 -0.54537 -0.17617 -0.55533 C -0.17812 -0.5588 -0.17981 -0.5632 -0.18216 -0.56598 C -0.18711 -0.57199 -0.20455 -0.58403 -0.20833 -0.58496 C -0.22005 -0.58843 -0.24401 -0.58912 -0.24401 -0.58889 C -0.2556 -0.58773 -0.26745 -0.59051 -0.27851 -0.58496 C -0.31745 -0.56551 -0.30495 -0.56343 -0.325 -0.54051 C -0.32721 -0.53797 -0.32995 -0.53681 -0.33216 -0.53426 C -0.33672 -0.52917 -0.35065 -0.51135 -0.35481 -0.50463 C -0.35898 -0.49792 -0.36263 -0.49028 -0.36666 -0.48334 C -0.37096 -0.47616 -0.38411 -0.45764 -0.38698 -0.44954 L -0.39284 -0.43264 C -0.39583 -0.41181 -0.39231 -0.43241 -0.40481 -0.39676 C -0.40664 -0.39121 -0.40794 -0.38542 -0.4095 -0.37986 C -0.41093 -0.36991 -0.41067 -0.37431 -0.41067 -0.36713 " pathEditMode="relative" rAng="0" ptsTypes="AAAAAAAAAAAAAAAAAAAAAAAAAAAAAAAA">
                                      <p:cBhvr>
                                        <p:cTn id="15" dur="2000" fill="hold"/>
                                        <p:tgtEl>
                                          <p:spTgt spid="6"/>
                                        </p:tgtEl>
                                        <p:attrNameLst>
                                          <p:attrName>ppt_x</p:attrName>
                                          <p:attrName>ppt_y</p:attrName>
                                        </p:attrNameLst>
                                      </p:cBhvr>
                                      <p:rCtr x="-20612" y="-28449"/>
                                    </p:animMotion>
                                  </p:childTnLst>
                                  <p:subTnLst>
                                    <p:set>
                                      <p:cBhvr override="childStyle">
                                        <p:cTn dur="1" fill="hold" display="0" masterRel="sameClick" afterEffect="1">
                                          <p:stCondLst>
                                            <p:cond evt="end" delay="0">
                                              <p:tn val="14"/>
                                            </p:cond>
                                          </p:stCondLst>
                                        </p:cTn>
                                        <p:tgtEl>
                                          <p:spTgt spid="6"/>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142 0.00787 L 0.0142 0.00811 C 0.02253 -0.00347 0.03151 -0.01342 0.0392 -0.02615 C 0.05821 -0.05787 0.04493 -0.05139 0.0642 -0.07476 C 0.07253 -0.08495 0.09037 -0.10231 0.09037 -0.10208 C 0.09675 -0.11782 0.10313 -0.13449 0.11055 -0.14907 C 0.11628 -0.15995 0.12253 -0.1699 0.12839 -0.18055 L 0.14154 -0.20393 L 0.14753 -0.21435 C 0.15651 -0.24884 0.15417 -0.23472 0.15703 -0.25463 C 0.15586 -0.27014 0.15586 -0.28611 0.15339 -0.30115 C 0.15261 -0.30601 0.14961 -0.30856 0.14753 -0.3118 C 0.13386 -0.33125 0.13581 -0.32754 0.12006 -0.33912 C 0.11289 -0.33564 0.10547 -0.33356 0.0987 -0.3287 C 0.09662 -0.32708 0.09558 -0.32291 0.09388 -0.32014 C 0.09193 -0.31713 0.08998 -0.31458 0.08789 -0.3118 C 0.08425 -0.29514 0.08282 -0.29375 0.08789 -0.26944 C 0.09414 -0.24027 0.09571 -0.2456 0.10456 -0.23125 C 0.10664 -0.22801 0.10808 -0.22314 0.11055 -0.22083 C 0.11342 -0.21805 0.1168 -0.21689 0.12006 -0.21643 L 0.16172 -0.21435 C 0.17253 -0.21504 0.18321 -0.21389 0.19388 -0.21643 C 0.19558 -0.21689 0.1961 -0.22129 0.19753 -0.22291 C 0.19857 -0.22407 0.19987 -0.2243 0.20105 -0.225 C 0.20339 -0.22847 0.20547 -0.23287 0.20821 -0.23564 C 0.2099 -0.23726 0.21237 -0.23588 0.2142 -0.23773 C 0.21654 -0.24027 0.21784 -0.24537 0.22006 -0.24814 C 0.22266 -0.25162 0.22578 -0.25347 0.22839 -0.25671 C 0.23047 -0.25926 0.23217 -0.26296 0.23438 -0.26527 C 0.2362 -0.26736 0.23842 -0.26782 0.24037 -0.26944 C 0.24245 -0.27129 0.24414 -0.27384 0.24623 -0.27569 C 0.2487 -0.27801 0.25352 -0.27916 0.25586 -0.28009 C 0.26537 -0.27847 0.275 -0.27893 0.28438 -0.27569 C 0.2875 -0.27476 0.28998 -0.27037 0.29271 -0.26736 C 0.29558 -0.26412 0.29818 -0.26018 0.30105 -0.25671 C 0.30795 -0.24861 0.30717 -0.25231 0.31289 -0.23981 C 0.32578 -0.21203 0.31146 -0.23819 0.32123 -0.22083 C 0.32722 -0.19953 0.32019 -0.22639 0.32487 -0.20162 C 0.32539 -0.19861 0.32644 -0.19606 0.32722 -0.19328 C 0.32761 -0.18611 0.32787 -0.17916 0.32839 -0.17199 C 0.32865 -0.1699 0.32956 -0.16805 0.32956 -0.16574 C 0.32995 -0.15439 0.32956 -0.14351 0.32956 -0.13194 " pathEditMode="relative" rAng="0" ptsTypes="AAAAAAAAAAAAAAAAAAAAAAAAAAAAAAAAAAAAAAAAAA">
                                      <p:cBhvr>
                                        <p:cTn id="27" dur="923" fill="hold"/>
                                        <p:tgtEl>
                                          <p:spTgt spid="22"/>
                                        </p:tgtEl>
                                        <p:attrNameLst>
                                          <p:attrName>ppt_x</p:attrName>
                                          <p:attrName>ppt_y</p:attrName>
                                        </p:attrNameLst>
                                      </p:cBhvr>
                                      <p:rCtr x="15768" y="-17338"/>
                                    </p:animMotion>
                                  </p:childTnLst>
                                </p:cTn>
                              </p:par>
                            </p:childTnLst>
                          </p:cTn>
                        </p:par>
                        <p:par>
                          <p:cTn id="28" fill="hold">
                            <p:stCondLst>
                              <p:cond delay="2000"/>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fill="hold" display="0">
                  <p:stCondLst>
                    <p:cond delay="indefinite"/>
                  </p:stCondLst>
                  <p:endCondLst>
                    <p:cond evt="onStopAudio" delay="0">
                      <p:tgtEl>
                        <p:sldTgt/>
                      </p:tgtEl>
                    </p:cond>
                  </p:endCondLst>
                </p:cTn>
                <p:tgtEl>
                  <p:spTgt spid="18"/>
                </p:tgtEl>
              </p:cMediaNode>
            </p:audio>
            <p:audio>
              <p:cMediaNode vol="100000">
                <p:cTn id="36" fill="hold" display="0">
                  <p:stCondLst>
                    <p:cond delay="indefinite"/>
                  </p:stCondLst>
                  <p:endCondLst>
                    <p:cond evt="onStopAudio" delay="0">
                      <p:tgtEl>
                        <p:sldTgt/>
                      </p:tgtEl>
                    </p:cond>
                  </p:endCondLst>
                </p:cTn>
                <p:tgtEl>
                  <p:spTgt spid="3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unset over a beach&#10;&#10;Description automatically generated">
            <a:extLst>
              <a:ext uri="{FF2B5EF4-FFF2-40B4-BE49-F238E27FC236}">
                <a16:creationId xmlns:a16="http://schemas.microsoft.com/office/drawing/2014/main" id="{14A19209-E6B2-C635-8691-2B16CA9090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2" y="0"/>
            <a:ext cx="12177240" cy="6858000"/>
          </a:xfrm>
          <a:prstGeom prst="rect">
            <a:avLst/>
          </a:prstGeom>
        </p:spPr>
      </p:pic>
      <p:pic>
        <p:nvPicPr>
          <p:cNvPr id="3" name="Ship" descr="A pirate ship with white sails and a flag&#10;&#10;AI-generated content may be incorrect.">
            <a:extLst>
              <a:ext uri="{FF2B5EF4-FFF2-40B4-BE49-F238E27FC236}">
                <a16:creationId xmlns:a16="http://schemas.microsoft.com/office/drawing/2014/main" id="{00164DED-04C9-8415-5AB1-BE5B10804CA3}"/>
              </a:ext>
            </a:extLst>
          </p:cNvPr>
          <p:cNvPicPr>
            <a:picLocks noChangeAspect="1"/>
          </p:cNvPicPr>
          <p:nvPr/>
        </p:nvPicPr>
        <p:blipFill>
          <a:blip r:embed="rId8">
            <a:extLst>
              <a:ext uri="{28A0092B-C50C-407E-A947-70E740481C1C}">
                <a14:useLocalDpi xmlns:a14="http://schemas.microsoft.com/office/drawing/2010/main" val="0"/>
              </a:ext>
            </a:extLst>
          </a:blip>
          <a:srcRect l="18873" t="15103" r="25364" b="19013"/>
          <a:stretch>
            <a:fillRect/>
          </a:stretch>
        </p:blipFill>
        <p:spPr>
          <a:xfrm flipH="1">
            <a:off x="5084243" y="3057563"/>
            <a:ext cx="2090322" cy="1852309"/>
          </a:xfrm>
          <a:prstGeom prst="rect">
            <a:avLst/>
          </a:prstGeom>
        </p:spPr>
      </p:pic>
      <p:pic>
        <p:nvPicPr>
          <p:cNvPr id="12" name="Picture 11" descr="A wheel with a metal object on it&#10;&#10;AI-generated content may be incorrect.">
            <a:extLst>
              <a:ext uri="{FF2B5EF4-FFF2-40B4-BE49-F238E27FC236}">
                <a16:creationId xmlns:a16="http://schemas.microsoft.com/office/drawing/2014/main" id="{7430E948-5825-F25C-2C47-1891C719914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985435">
            <a:off x="-461698" y="4245668"/>
            <a:ext cx="4296878" cy="2148439"/>
          </a:xfrm>
          <a:prstGeom prst="rect">
            <a:avLst/>
          </a:prstGeom>
        </p:spPr>
      </p:pic>
      <p:pic>
        <p:nvPicPr>
          <p:cNvPr id="13" name="Picture 12" descr="A wheel with a metal object on it&#10;&#10;AI-generated content may be incorrect.">
            <a:extLst>
              <a:ext uri="{FF2B5EF4-FFF2-40B4-BE49-F238E27FC236}">
                <a16:creationId xmlns:a16="http://schemas.microsoft.com/office/drawing/2014/main" id="{2F03F2CF-E576-EE57-C078-9C7B662140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173527">
            <a:off x="2154140" y="4484001"/>
            <a:ext cx="4296878" cy="2148439"/>
          </a:xfrm>
          <a:prstGeom prst="rect">
            <a:avLst/>
          </a:prstGeom>
        </p:spPr>
      </p:pic>
      <p:pic>
        <p:nvPicPr>
          <p:cNvPr id="14" name="Picture 13" descr="A wheel with a metal object on it&#10;&#10;AI-generated content may be incorrect.">
            <a:extLst>
              <a:ext uri="{FF2B5EF4-FFF2-40B4-BE49-F238E27FC236}">
                <a16:creationId xmlns:a16="http://schemas.microsoft.com/office/drawing/2014/main" id="{5881DF7E-DEC9-0D37-882B-FD335A6160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236750" flipH="1">
            <a:off x="5786761" y="4502238"/>
            <a:ext cx="4296878" cy="2148439"/>
          </a:xfrm>
          <a:prstGeom prst="rect">
            <a:avLst/>
          </a:prstGeom>
        </p:spPr>
      </p:pic>
      <p:pic>
        <p:nvPicPr>
          <p:cNvPr id="15" name="Picture 14" descr="A wheel with a metal object on it&#10;&#10;AI-generated content may be incorrect.">
            <a:extLst>
              <a:ext uri="{FF2B5EF4-FFF2-40B4-BE49-F238E27FC236}">
                <a16:creationId xmlns:a16="http://schemas.microsoft.com/office/drawing/2014/main" id="{AFBF2454-3475-7F03-ECF0-0B2331249BB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8309" flipH="1">
            <a:off x="8353388" y="4269259"/>
            <a:ext cx="4296878" cy="2148439"/>
          </a:xfrm>
          <a:prstGeom prst="rect">
            <a:avLst/>
          </a:prstGeom>
        </p:spPr>
      </p:pic>
      <p:pic>
        <p:nvPicPr>
          <p:cNvPr id="18" name="Untitled design">
            <a:hlinkClick r:id="" action="ppaction://media"/>
            <a:extLst>
              <a:ext uri="{FF2B5EF4-FFF2-40B4-BE49-F238E27FC236}">
                <a16:creationId xmlns:a16="http://schemas.microsoft.com/office/drawing/2014/main" id="{CA7D87A3-F6EA-77AD-E6ED-6993D40E20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255" y="7016587"/>
            <a:ext cx="562486" cy="562486"/>
          </a:xfrm>
          <a:prstGeom prst="rect">
            <a:avLst/>
          </a:prstGeom>
        </p:spPr>
      </p:pic>
      <p:pic>
        <p:nvPicPr>
          <p:cNvPr id="34" name="cannon blast audio">
            <a:hlinkClick r:id="" action="ppaction://media"/>
            <a:extLst>
              <a:ext uri="{FF2B5EF4-FFF2-40B4-BE49-F238E27FC236}">
                <a16:creationId xmlns:a16="http://schemas.microsoft.com/office/drawing/2014/main" id="{31C07FD8-9185-CC61-1D9B-0FFB7F05BC89}"/>
              </a:ext>
            </a:extLst>
          </p:cNvPr>
          <p:cNvPicPr>
            <a:picLocks noChangeAspect="1"/>
          </p:cNvPicPr>
          <p:nvPr>
            <a:audioFile r:link="rId3"/>
            <p:extLst>
              <p:ext uri="{DAA4B4D4-6D71-4841-9C94-3DE7FCFB9230}">
                <p14:media xmlns:p14="http://schemas.microsoft.com/office/powerpoint/2010/main" r:embed="rId4">
                  <p14:trim end="4104.5384"/>
                </p14:media>
              </p:ext>
            </p:extLst>
          </p:nvPr>
        </p:nvPicPr>
        <p:blipFill>
          <a:blip r:embed="rId10"/>
          <a:stretch>
            <a:fillRect/>
          </a:stretch>
        </p:blipFill>
        <p:spPr>
          <a:xfrm>
            <a:off x="8868635" y="7069013"/>
            <a:ext cx="562409" cy="562409"/>
          </a:xfrm>
          <a:prstGeom prst="rect">
            <a:avLst/>
          </a:prstGeom>
        </p:spPr>
      </p:pic>
      <p:sp>
        <p:nvSpPr>
          <p:cNvPr id="6" name="&quot;Hello&quot;">
            <a:extLst>
              <a:ext uri="{FF2B5EF4-FFF2-40B4-BE49-F238E27FC236}">
                <a16:creationId xmlns:a16="http://schemas.microsoft.com/office/drawing/2014/main" id="{A24D57E3-E5FB-1BB6-CBBC-C4D71FAB6C54}"/>
              </a:ext>
            </a:extLst>
          </p:cNvPr>
          <p:cNvSpPr txBox="1"/>
          <p:nvPr/>
        </p:nvSpPr>
        <p:spPr>
          <a:xfrm>
            <a:off x="992652" y="4314604"/>
            <a:ext cx="1321078"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Hello</a:t>
            </a:r>
          </a:p>
        </p:txBody>
      </p:sp>
      <p:sp>
        <p:nvSpPr>
          <p:cNvPr id="10" name="&quot;how&quot;">
            <a:extLst>
              <a:ext uri="{FF2B5EF4-FFF2-40B4-BE49-F238E27FC236}">
                <a16:creationId xmlns:a16="http://schemas.microsoft.com/office/drawing/2014/main" id="{D9A754C7-6CA3-0F82-77CC-FB44FBEEE0E8}"/>
              </a:ext>
            </a:extLst>
          </p:cNvPr>
          <p:cNvSpPr txBox="1"/>
          <p:nvPr/>
        </p:nvSpPr>
        <p:spPr>
          <a:xfrm>
            <a:off x="3861472" y="4330070"/>
            <a:ext cx="826859"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I</a:t>
            </a: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quot;are&quot;">
            <a:extLst>
              <a:ext uri="{FF2B5EF4-FFF2-40B4-BE49-F238E27FC236}">
                <a16:creationId xmlns:a16="http://schemas.microsoft.com/office/drawing/2014/main" id="{973A29EF-8552-0E16-A305-59947B1E46D4}"/>
              </a:ext>
            </a:extLst>
          </p:cNvPr>
          <p:cNvSpPr txBox="1"/>
          <p:nvPr/>
        </p:nvSpPr>
        <p:spPr>
          <a:xfrm>
            <a:off x="7495907" y="4314604"/>
            <a:ext cx="1171740" cy="707886"/>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am</a:t>
            </a:r>
          </a:p>
        </p:txBody>
      </p:sp>
      <p:sp>
        <p:nvSpPr>
          <p:cNvPr id="19" name="&quot;you&quot;">
            <a:extLst>
              <a:ext uri="{FF2B5EF4-FFF2-40B4-BE49-F238E27FC236}">
                <a16:creationId xmlns:a16="http://schemas.microsoft.com/office/drawing/2014/main" id="{F4555A01-A822-3FF0-9EED-EEDF77513CC7}"/>
              </a:ext>
            </a:extLst>
          </p:cNvPr>
          <p:cNvSpPr txBox="1"/>
          <p:nvPr/>
        </p:nvSpPr>
        <p:spPr>
          <a:xfrm>
            <a:off x="9910153" y="4289930"/>
            <a:ext cx="1701474" cy="1323439"/>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rPr>
              <a:t>(Insert name).</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pic>
        <p:nvPicPr>
          <p:cNvPr id="4" name="Male pirate 1">
            <a:extLst>
              <a:ext uri="{FF2B5EF4-FFF2-40B4-BE49-F238E27FC236}">
                <a16:creationId xmlns:a16="http://schemas.microsoft.com/office/drawing/2014/main" id="{F8B8A149-A699-CFA4-F3EA-9457CA9E5FFC}"/>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2131494" y="3924671"/>
            <a:ext cx="1528175" cy="2766944"/>
          </a:xfrm>
          <a:prstGeom prst="rect">
            <a:avLst/>
          </a:prstGeom>
        </p:spPr>
      </p:pic>
      <p:pic>
        <p:nvPicPr>
          <p:cNvPr id="17" name="Female pirate 1">
            <a:extLst>
              <a:ext uri="{FF2B5EF4-FFF2-40B4-BE49-F238E27FC236}">
                <a16:creationId xmlns:a16="http://schemas.microsoft.com/office/drawing/2014/main" id="{4EE120A4-387D-F6A4-1FA2-BF1077C31448}"/>
              </a:ext>
            </a:extLst>
          </p:cNvPr>
          <p:cNvPicPr>
            <a:picLocks noChangeAspect="1"/>
          </p:cNvPicPr>
          <p:nvPr/>
        </p:nvPicPr>
        <p:blipFill>
          <a:blip r:embed="rId12">
            <a:extLst>
              <a:ext uri="{28A0092B-C50C-407E-A947-70E740481C1C}">
                <a14:useLocalDpi xmlns:a14="http://schemas.microsoft.com/office/drawing/2010/main" val="0"/>
              </a:ext>
            </a:extLst>
          </a:blip>
          <a:srcRect l="17933" r="20349"/>
          <a:stretch>
            <a:fillRect/>
          </a:stretch>
        </p:blipFill>
        <p:spPr>
          <a:xfrm>
            <a:off x="4551503" y="4256394"/>
            <a:ext cx="1572025" cy="2547089"/>
          </a:xfrm>
          <a:prstGeom prst="rect">
            <a:avLst/>
          </a:prstGeom>
        </p:spPr>
      </p:pic>
      <p:pic>
        <p:nvPicPr>
          <p:cNvPr id="20" name="Female Pirate 2">
            <a:extLst>
              <a:ext uri="{FF2B5EF4-FFF2-40B4-BE49-F238E27FC236}">
                <a16:creationId xmlns:a16="http://schemas.microsoft.com/office/drawing/2014/main" id="{DD9D412C-080C-3E50-8410-2D27B1C7386D}"/>
              </a:ext>
            </a:extLst>
          </p:cNvPr>
          <p:cNvPicPr>
            <a:picLocks noChangeAspect="1"/>
          </p:cNvPicPr>
          <p:nvPr/>
        </p:nvPicPr>
        <p:blipFill>
          <a:blip r:embed="rId13">
            <a:extLst>
              <a:ext uri="{28A0092B-C50C-407E-A947-70E740481C1C}">
                <a14:useLocalDpi xmlns:a14="http://schemas.microsoft.com/office/drawing/2010/main" val="0"/>
              </a:ext>
            </a:extLst>
          </a:blip>
          <a:srcRect l="21722" r="22101" b="9986"/>
          <a:stretch>
            <a:fillRect/>
          </a:stretch>
        </p:blipFill>
        <p:spPr>
          <a:xfrm>
            <a:off x="8530819" y="4169858"/>
            <a:ext cx="1572026" cy="2518896"/>
          </a:xfrm>
          <a:prstGeom prst="rect">
            <a:avLst/>
          </a:prstGeom>
        </p:spPr>
      </p:pic>
      <p:pic>
        <p:nvPicPr>
          <p:cNvPr id="21" name="Male Pirate 2">
            <a:extLst>
              <a:ext uri="{FF2B5EF4-FFF2-40B4-BE49-F238E27FC236}">
                <a16:creationId xmlns:a16="http://schemas.microsoft.com/office/drawing/2014/main" id="{E8989096-8407-33B3-7F8E-221A0B50039B}"/>
              </a:ext>
            </a:extLst>
          </p:cNvPr>
          <p:cNvPicPr>
            <a:picLocks noChangeAspect="1"/>
          </p:cNvPicPr>
          <p:nvPr/>
        </p:nvPicPr>
        <p:blipFill>
          <a:blip r:embed="rId14">
            <a:extLst>
              <a:ext uri="{28A0092B-C50C-407E-A947-70E740481C1C}">
                <a14:useLocalDpi xmlns:a14="http://schemas.microsoft.com/office/drawing/2010/main" val="0"/>
              </a:ext>
            </a:extLst>
          </a:blip>
          <a:srcRect l="17580" r="19110"/>
          <a:stretch>
            <a:fillRect/>
          </a:stretch>
        </p:blipFill>
        <p:spPr>
          <a:xfrm>
            <a:off x="5893204" y="3827363"/>
            <a:ext cx="1771646" cy="2798366"/>
          </a:xfrm>
          <a:prstGeom prst="rect">
            <a:avLst/>
          </a:prstGeom>
        </p:spPr>
      </p:pic>
      <p:pic>
        <p:nvPicPr>
          <p:cNvPr id="22" name="Male pirate 1">
            <a:extLst>
              <a:ext uri="{FF2B5EF4-FFF2-40B4-BE49-F238E27FC236}">
                <a16:creationId xmlns:a16="http://schemas.microsoft.com/office/drawing/2014/main" id="{1A997B08-5A5A-B96A-E87F-B18CCB879C23}"/>
              </a:ext>
            </a:extLst>
          </p:cNvPr>
          <p:cNvPicPr>
            <a:picLocks noChangeAspect="1"/>
          </p:cNvPicPr>
          <p:nvPr/>
        </p:nvPicPr>
        <p:blipFill>
          <a:blip r:embed="rId11">
            <a:extLst>
              <a:ext uri="{28A0092B-C50C-407E-A947-70E740481C1C}">
                <a14:useLocalDpi xmlns:a14="http://schemas.microsoft.com/office/drawing/2010/main" val="0"/>
              </a:ext>
            </a:extLst>
          </a:blip>
          <a:srcRect l="24154" r="20616"/>
          <a:stretch>
            <a:fillRect/>
          </a:stretch>
        </p:blipFill>
        <p:spPr>
          <a:xfrm>
            <a:off x="6571149" y="1178414"/>
            <a:ext cx="1528175" cy="2766944"/>
          </a:xfrm>
          <a:prstGeom prst="rect">
            <a:avLst/>
          </a:prstGeom>
        </p:spPr>
      </p:pic>
    </p:spTree>
    <p:extLst>
      <p:ext uri="{BB962C8B-B14F-4D97-AF65-F5344CB8AC3E}">
        <p14:creationId xmlns:p14="http://schemas.microsoft.com/office/powerpoint/2010/main" val="54119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612 -0.04444 L 0.00612 -0.04421 L 0.02865 -0.13773 C 0.03112 -0.14745 0.03451 -0.15694 0.03581 -0.16736 C 0.03776 -0.18287 0.03906 -0.19861 0.0418 -0.21389 C 0.04505 -0.23194 0.04961 -0.2493 0.05365 -0.26666 C 0.05833 -0.2868 0.06693 -0.32083 0.07148 -0.33865 C 0.075 -0.35231 0.07904 -0.36528 0.08229 -0.37893 C 0.08424 -0.3875 0.08633 -0.39583 0.08815 -0.4044 C 0.09193 -0.42129 0.09362 -0.43981 0.09896 -0.45509 C 0.10208 -0.46435 0.10417 -0.475 0.10846 -0.48264 C 0.12266 -0.50879 0.13307 -0.52245 0.15013 -0.53565 C 0.15638 -0.54028 0.16276 -0.54398 0.16914 -0.54815 C 0.18151 -0.54676 0.19375 -0.54653 0.20612 -0.54398 C 0.21419 -0.54236 0.23893 -0.5287 0.24414 -0.525 C 0.24974 -0.52083 0.26497 -0.50555 0.27148 -0.49745 C 0.27487 -0.49352 0.27786 -0.48889 0.28112 -0.48472 C 0.28333 -0.48171 0.28594 -0.4794 0.28815 -0.47639 C 0.28958 -0.47453 0.29036 -0.47176 0.2918 -0.4699 C 0.29323 -0.46805 0.29505 -0.46736 0.29648 -0.46574 C 0.29974 -0.46227 0.3026 -0.4574 0.30612 -0.45509 C 0.31029 -0.45231 0.31484 -0.45254 0.31914 -0.45092 C 0.3207 -0.45023 0.32227 -0.44953 0.32396 -0.44884 C 0.3263 -0.44537 0.32852 -0.4412 0.33112 -0.43819 C 0.33203 -0.43703 0.3388 -0.43426 0.33945 -0.43403 C 0.34375 -0.42824 0.34792 -0.42199 0.35247 -0.41713 C 0.35508 -0.41435 0.3582 -0.41342 0.36081 -0.41065 C 0.375 -0.39606 0.35755 -0.40694 0.37513 -0.39791 C 0.37813 -0.39444 0.37995 -0.39282 0.38229 -0.3875 C 0.38255 -0.3868 0.38229 -0.38611 0.38229 -0.38518 " pathEditMode="relative" rAng="0" ptsTypes="AAAAAAAAAAAAAAAAAAAAAAAAAAAAAA">
                                      <p:cBhvr>
                                        <p:cTn id="6" dur="2000" fill="hold"/>
                                        <p:tgtEl>
                                          <p:spTgt spid="4"/>
                                        </p:tgtEl>
                                        <p:attrNameLst>
                                          <p:attrName>ppt_x</p:attrName>
                                          <p:attrName>ppt_y</p:attrName>
                                        </p:attrNameLst>
                                      </p:cBhvr>
                                      <p:rCtr x="18802" y="-25185"/>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00391 -0.04468 L 0.00391 -0.04444 C 0.03971 -0.10833 0.02031 -0.06528 0.0431 -0.13796 C 0.04961 -0.15856 0.06341 -0.19931 0.06341 -0.19907 C 0.06745 -0.25972 0.06979 -0.26505 0.06341 -0.33472 C 0.06237 -0.34653 0.05859 -0.35718 0.05625 -0.36852 C 0.05534 -0.38866 0.05469 -0.41505 0.05143 -0.43403 C 0.04922 -0.44769 0.04414 -0.46204 0.03841 -0.47222 C 0.03542 -0.47755 0.03255 -0.48333 0.02891 -0.48704 C 0.02487 -0.4912 0.02018 -0.49259 0.01576 -0.49537 C 0.0082 -0.49468 0.00065 -0.4956 -0.00677 -0.49329 C -0.00911 -0.49259 -0.01133 -0.49028 -0.01276 -0.48704 C -0.0194 -0.47245 -0.02474 -0.45602 -0.0306 -0.44051 C -0.03255 -0.43542 -0.03646 -0.42454 -0.03893 -0.41921 C -0.04049 -0.4162 -0.04219 -0.41389 -0.04375 -0.41088 C -0.04544 -0.40741 -0.04674 -0.40347 -0.04844 -0.40023 C -0.05065 -0.3963 -0.05325 -0.39329 -0.0556 -0.38958 C -0.05703 -0.37778 -0.05677 -0.38264 -0.05677 -0.37477 " pathEditMode="relative" rAng="0" ptsTypes="AAAAAAAAAAAAAAAAAA">
                                      <p:cBhvr>
                                        <p:cTn id="9" dur="2000" fill="hold"/>
                                        <p:tgtEl>
                                          <p:spTgt spid="17"/>
                                        </p:tgtEl>
                                        <p:attrNameLst>
                                          <p:attrName>ppt_x</p:attrName>
                                          <p:attrName>ppt_y</p:attrName>
                                        </p:attrNameLst>
                                      </p:cBhvr>
                                      <p:rCtr x="130" y="-22523"/>
                                    </p:animMotion>
                                  </p:childTnLst>
                                  <p:subTnLst>
                                    <p:set>
                                      <p:cBhvr override="childStyle">
                                        <p:cTn dur="1" fill="hold" display="0" masterRel="sameClick" afterEffect="1">
                                          <p:stCondLst>
                                            <p:cond evt="end" delay="0">
                                              <p:tn val="8"/>
                                            </p:cond>
                                          </p:stCondLst>
                                        </p:cTn>
                                        <p:tgtEl>
                                          <p:spTgt spid="17"/>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6" name="whoosh.wav"/>
                                        </p:tgtEl>
                                      </p:cMediaNode>
                                    </p:audio>
                                  </p:sub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02565 -0.00232 L 0.02565 -0.00209 C 0.01341 -0.00533 0.00052 -0.00417 -0.0112 -0.01088 C -0.02734 -0.02014 -0.04154 -0.04468 -0.05404 -0.06389 C -0.05612 -0.07223 -0.05781 -0.08102 -0.06003 -0.08912 C -0.06211 -0.09723 -0.06536 -0.10417 -0.06719 -0.1125 C -0.06901 -0.1206 -0.0694 -0.1294 -0.0707 -0.13797 C -0.07188 -0.14491 -0.07318 -0.15209 -0.07435 -0.15903 C -0.07578 -0.20949 -0.07708 -0.21852 -0.07188 -0.27755 C -0.07096 -0.28935 -0.06758 -0.3 -0.06602 -0.31158 C -0.06393 -0.32616 -0.06276 -0.34098 -0.0612 -0.35602 C -0.06094 -0.35926 -0.0582 -0.3919 -0.05651 -0.39815 C -0.05391 -0.40741 -0.05026 -0.41528 -0.04688 -0.42361 C -0.04193 -0.43611 -0.03464 -0.45232 -0.02786 -0.46181 C -0.02422 -0.4669 -0.01992 -0.46991 -0.01602 -0.47454 C -0.01198 -0.47917 -0.00833 -0.48519 -0.00404 -0.48935 C -0.00039 -0.49283 0.00391 -0.49468 0.00781 -0.49769 C 0.01107 -0.50023 0.01393 -0.50417 0.01732 -0.50625 C 0.03281 -0.51505 0.03633 -0.51459 0.05065 -0.51667 C 0.06016 -0.51528 0.06979 -0.51551 0.07917 -0.5125 C 0.08385 -0.51111 0.08802 -0.50718 0.09232 -0.50417 C 0.09714 -0.50047 0.10325 -0.49445 0.10781 -0.48935 C 0.11133 -0.48519 0.11471 -0.48033 0.11849 -0.47662 C 0.12396 -0.47107 0.12969 -0.4669 0.13516 -0.46181 C 0.13997 -0.45718 0.1444 -0.45093 0.14948 -0.44699 C 0.15482 -0.4426 0.16055 -0.43982 0.16615 -0.43635 C 0.17083 -0.43033 0.17878 -0.41968 0.18398 -0.41528 C 0.1918 -0.40834 0.19909 -0.39838 0.20781 -0.39607 C 0.2181 -0.39352 0.21328 -0.39491 0.222 -0.3919 C 0.22396 -0.39051 0.22604 -0.38912 0.22799 -0.38773 C 0.22956 -0.38635 0.23281 -0.38334 0.23281 -0.3831 " pathEditMode="relative" rAng="0" ptsTypes="AAAAAAAAAAAAAAAAAAAAAAAAAAAAAAA">
                                      <p:cBhvr>
                                        <p:cTn id="12" dur="2000" fill="hold"/>
                                        <p:tgtEl>
                                          <p:spTgt spid="21"/>
                                        </p:tgtEl>
                                        <p:attrNameLst>
                                          <p:attrName>ppt_x</p:attrName>
                                          <p:attrName>ppt_y</p:attrName>
                                        </p:attrNameLst>
                                      </p:cBhvr>
                                      <p:rCtr x="5286" y="-25718"/>
                                    </p:animMotion>
                                  </p:childTnLst>
                                  <p:subTnLst>
                                    <p:set>
                                      <p:cBhvr override="childStyle">
                                        <p:cTn dur="1" fill="hold" display="0" masterRel="sameClick" afterEffect="1">
                                          <p:stCondLst>
                                            <p:cond evt="end" delay="0">
                                              <p:tn val="11"/>
                                            </p:cond>
                                          </p:stCondLst>
                                        </p:cTn>
                                        <p:tgtEl>
                                          <p:spTgt spid="21"/>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whoosh.wav"/>
                                        </p:tgtEl>
                                      </p:cMediaNode>
                                    </p:audio>
                                  </p:subTnLst>
                                </p:cTn>
                              </p:par>
                            </p:childTnLst>
                          </p:cTn>
                        </p:par>
                        <p:par>
                          <p:cTn id="13" fill="hold">
                            <p:stCondLst>
                              <p:cond delay="6000"/>
                            </p:stCondLst>
                            <p:childTnLst>
                              <p:par>
                                <p:cTn id="14" presetID="0" presetClass="path" presetSubtype="0" accel="50000" decel="50000" fill="hold" nodeType="afterEffect">
                                  <p:stCondLst>
                                    <p:cond delay="0"/>
                                  </p:stCondLst>
                                  <p:childTnLst>
                                    <p:animMotion origin="layout" path="M -2.70833E-6 3.33333E-6 L -2.70833E-6 0.00023 C -0.00716 -0.05047 0.0013 0.00277 -0.01849 -0.07639 C -0.0233 -0.09561 -0.02786 -0.11528 -0.03151 -0.13565 C -0.03437 -0.15139 -0.03554 -0.16806 -0.03789 -0.18426 C -0.03958 -0.1963 -0.04153 -0.20811 -0.04323 -0.22014 C -0.04557 -0.23704 -0.04661 -0.25486 -0.04974 -0.27107 C -0.05299 -0.2875 -0.05781 -0.30255 -0.06276 -0.3176 C -0.06927 -0.3382 -0.08945 -0.39306 -0.09935 -0.41065 C -0.11771 -0.44352 -0.13724 -0.47338 -0.15651 -0.50394 C -0.16731 -0.5213 -0.17669 -0.54491 -0.18984 -0.55463 C -0.19843 -0.56088 -0.20716 -0.5669 -0.21562 -0.57361 C -0.24088 -0.59375 -0.24284 -0.60973 -0.28138 -0.61598 L -0.30716 -0.62014 C -0.31679 -0.61898 -0.34323 -0.61829 -0.3556 -0.60973 C -0.36289 -0.60463 -0.36927 -0.59653 -0.37617 -0.59051 C -0.39114 -0.57801 -0.40729 -0.57061 -0.42135 -0.55463 C -0.4289 -0.54607 -0.43606 -0.53588 -0.44401 -0.52917 C -0.44909 -0.525 -0.45495 -0.52593 -0.46015 -0.52292 C -0.46836 -0.51829 -0.47591 -0.51158 -0.48385 -0.50602 C -0.49284 -0.49954 -0.49205 -0.5007 -0.50013 -0.49121 C -0.50521 -0.48496 -0.51054 -0.4794 -0.51523 -0.47199 C -0.51992 -0.46459 -0.52343 -0.45463 -0.52799 -0.44676 C -0.55377 -0.40255 -0.52955 -0.4507 -0.55065 -0.41065 C -0.5569 -0.39908 -0.56172 -0.38357 -0.56901 -0.37477 C -0.575 -0.3676 -0.57448 -0.37246 -0.57448 -0.36412 " pathEditMode="relative" rAng="0" ptsTypes="AAAAAAAAAAAAAAAAAAAAAAAAAA">
                                      <p:cBhvr>
                                        <p:cTn id="15" dur="2000" fill="hold"/>
                                        <p:tgtEl>
                                          <p:spTgt spid="20"/>
                                        </p:tgtEl>
                                        <p:attrNameLst>
                                          <p:attrName>ppt_x</p:attrName>
                                          <p:attrName>ppt_y</p:attrName>
                                        </p:attrNameLst>
                                      </p:cBhvr>
                                      <p:rCtr x="-28724" y="-30995"/>
                                    </p:animMotion>
                                  </p:childTnLst>
                                  <p:subTnLst>
                                    <p:set>
                                      <p:cBhvr override="childStyle">
                                        <p:cTn dur="1" fill="hold" display="0" masterRel="sameClick" afterEffect="1">
                                          <p:stCondLst>
                                            <p:cond evt="end" delay="0">
                                              <p:tn val="14"/>
                                            </p:cond>
                                          </p:stCondLst>
                                        </p:cTn>
                                        <p:tgtEl>
                                          <p:spTgt spid="20"/>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6" name="whoosh.wav"/>
                                        </p:tgtEl>
                                      </p:cMediaNode>
                                    </p:audio>
                                  </p:subTnLst>
                                </p:cTn>
                              </p:par>
                            </p:childTnLst>
                          </p:cTn>
                        </p:par>
                        <p:par>
                          <p:cTn id="16" fill="hold">
                            <p:stCondLst>
                              <p:cond delay="8000"/>
                            </p:stCondLst>
                            <p:childTnLst>
                              <p:par>
                                <p:cTn id="17" presetID="1" presetClass="mediacall" presetSubtype="0" fill="hold" nodeType="afterEffect">
                                  <p:stCondLst>
                                    <p:cond delay="0"/>
                                  </p:stCondLst>
                                  <p:childTnLst>
                                    <p:cmd type="call" cmd="playFrom(0.0)">
                                      <p:cBhvr>
                                        <p:cTn id="18" dur="5181"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1077" fill="hold"/>
                                        <p:tgtEl>
                                          <p:spTgt spid="34"/>
                                        </p:tgtEl>
                                      </p:cBhvr>
                                    </p:cmd>
                                  </p:childTnLst>
                                </p:cTn>
                              </p:par>
                            </p:childTnLst>
                          </p:cTn>
                        </p:par>
                        <p:par>
                          <p:cTn id="25" fill="hold">
                            <p:stCondLst>
                              <p:cond delay="1077"/>
                            </p:stCondLst>
                            <p:childTnLst>
                              <p:par>
                                <p:cTn id="26" presetID="0" presetClass="path" presetSubtype="0" accel="50000" decel="50000" fill="hold" nodeType="afterEffect">
                                  <p:stCondLst>
                                    <p:cond delay="0"/>
                                  </p:stCondLst>
                                  <p:childTnLst>
                                    <p:animMotion origin="layout" path="M -0.00638 -0.0162 L -0.00638 -0.01597 C -0.02304 -0.01551 -0.03971 -0.0125 -0.05638 -0.01389 C -0.08502 -0.01667 -0.09544 -0.02477 -0.12057 -0.03519 C -0.15872 -0.05093 -0.15325 -0.04398 -0.19323 -0.07546 C -0.21979 -0.09607 -0.24961 -0.10787 -0.27187 -0.14097 C -0.28893 -0.16644 -0.30729 -0.18912 -0.32304 -0.21759 L -0.33607 -0.24051 C -0.33385 -0.27199 -0.3362 -0.25741 -0.3207 -0.29977 C -0.31901 -0.3044 -0.31718 -0.30903 -0.31471 -0.3125 C -0.31224 -0.31574 -0.30911 -0.31667 -0.30638 -0.31875 C -0.30156 -0.31667 -0.29583 -0.31806 -0.29205 -0.3125 C -0.28281 -0.29884 -0.28541 -0.25417 -0.28737 -0.24259 C -0.28867 -0.23449 -0.29388 -0.23009 -0.29687 -0.22361 C -0.29987 -0.21667 -0.30521 -0.20232 -0.30521 -0.20208 C -0.30351 -0.17755 -0.3082 -0.17014 -0.29922 -0.16204 C -0.29804 -0.16111 -0.29687 -0.16065 -0.2957 -0.15995 C -0.29531 -0.15787 -0.29518 -0.15532 -0.2944 -0.1537 C -0.29362 -0.15162 -0.29232 -0.14931 -0.29088 -0.14954 C -0.28203 -0.15069 -0.27343 -0.15509 -0.26471 -0.15787 C -0.25833 -0.16505 -0.25221 -0.17269 -0.2457 -0.17917 C -0.24192 -0.18264 -0.23724 -0.18333 -0.23372 -0.1875 C -0.2237 -0.19954 -0.21393 -0.21273 -0.20521 -0.22778 C -0.18724 -0.2588 -0.16705 -0.29815 -0.14557 -0.325 C -0.14232 -0.3294 -0.1388 -0.33333 -0.13489 -0.33565 C -0.11771 -0.34676 -0.1108 -0.34468 -0.09205 -0.3463 L -0.02539 -0.34421 C -0.01549 -0.34352 -0.0026 -0.33357 0.0056 -0.33148 L 0.01393 -0.3294 C 0.02097 -0.32732 0.02409 -0.32593 0.03177 -0.325 C 0.04284 -0.32407 0.05404 -0.32361 0.06511 -0.32292 C 0.07357 -0.32037 0.09505 -0.31343 0.10078 -0.31019 C 0.10873 -0.30579 0.12917 -0.29051 0.13893 -0.28056 C 0.14141 -0.27824 0.14375 -0.275 0.1461 -0.27222 C 0.14688 -0.26944 0.14792 -0.26667 0.14844 -0.26366 C 0.15026 -0.25324 0.15078 -0.21991 0.15091 -0.21759 C 0.15039 -0.20949 0.15091 -0.20139 0.14961 -0.19398 C 0.14883 -0.18912 0.14675 -0.18519 0.14492 -0.18125 C 0.13933 -0.16898 0.1362 -0.16366 0.1306 -0.1537 C 0.12149 -0.15579 0.11198 -0.15463 0.10326 -0.15995 C 0.0987 -0.16273 0.09571 -0.1706 0.09245 -0.17685 C 0.06068 -0.23935 0.10742 -0.16111 0.06276 -0.26574 C 0.05287 -0.28912 0.0418 -0.31111 0.03295 -0.33565 C 0.0319 -0.33866 0.00768 -0.42662 -0.01107 -0.44144 C -0.01471 -0.44444 -0.01901 -0.44282 -0.02304 -0.44352 C -0.03138 -0.44074 -0.03984 -0.43935 -0.04804 -0.43519 C -0.0526 -0.43287 -0.0569 -0.42894 -0.06107 -0.42454 C -0.07643 -0.40857 -0.08307 -0.39236 -0.09323 -0.36319 C -0.09687 -0.35278 -0.09883 -0.34074 -0.10156 -0.3294 C -0.10273 -0.31944 -0.10429 -0.30972 -0.10521 -0.29977 C -0.11302 -0.21343 -0.10638 -0.26366 -0.11224 -0.2213 C -0.11484 -0.13102 -0.11471 -0.16505 -0.11471 -0.11991 " pathEditMode="relative" rAng="0" ptsTypes="AAAAAAAAAAAAAAAAAAAAAAAAAAAAAAAAAAAAAAAAAAAAAAAAAAAA">
                                      <p:cBhvr>
                                        <p:cTn id="27" dur="2000" fill="hold"/>
                                        <p:tgtEl>
                                          <p:spTgt spid="22"/>
                                        </p:tgtEl>
                                        <p:attrNameLst>
                                          <p:attrName>ppt_x</p:attrName>
                                          <p:attrName>ppt_y</p:attrName>
                                        </p:attrNameLst>
                                      </p:cBhvr>
                                      <p:rCtr x="-8620" y="-21250"/>
                                    </p:animMotion>
                                  </p:childTnLst>
                                </p:cTn>
                              </p:par>
                            </p:childTnLst>
                          </p:cTn>
                        </p:par>
                        <p:par>
                          <p:cTn id="28" fill="hold">
                            <p:stCondLst>
                              <p:cond delay="3077"/>
                            </p:stCondLst>
                            <p:childTnLst>
                              <p:par>
                                <p:cTn id="29" presetID="31" presetClass="exit" presetSubtype="0" fill="hold" nodeType="after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anim calcmode="lin" valueType="num">
                                      <p:cBhvr>
                                        <p:cTn id="32" dur="1000"/>
                                        <p:tgtEl>
                                          <p:spTgt spid="22"/>
                                        </p:tgtEl>
                                        <p:attrNameLst>
                                          <p:attrName>style.rotation</p:attrName>
                                        </p:attrNameLst>
                                      </p:cBhvr>
                                      <p:tavLst>
                                        <p:tav tm="0">
                                          <p:val>
                                            <p:fltVal val="0"/>
                                          </p:val>
                                        </p:tav>
                                        <p:tav tm="100000">
                                          <p:val>
                                            <p:fltVal val="90"/>
                                          </p:val>
                                        </p:tav>
                                      </p:tavLst>
                                    </p:anim>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fill="hold" display="0">
                  <p:stCondLst>
                    <p:cond delay="indefinite"/>
                  </p:stCondLst>
                  <p:endCondLst>
                    <p:cond evt="onStopAudio" delay="0">
                      <p:tgtEl>
                        <p:sldTgt/>
                      </p:tgtEl>
                    </p:cond>
                  </p:endCondLst>
                </p:cTn>
                <p:tgtEl>
                  <p:spTgt spid="18"/>
                </p:tgtEl>
              </p:cMediaNode>
            </p:audio>
            <p:audio>
              <p:cMediaNode vol="100000">
                <p:cTn id="36" fill="hold" display="0">
                  <p:stCondLst>
                    <p:cond delay="indefinite"/>
                  </p:stCondLst>
                  <p:endCondLst>
                    <p:cond evt="onStopAudio" delay="0">
                      <p:tgtEl>
                        <p:sldTgt/>
                      </p:tgtEl>
                    </p:cond>
                  </p:endCondLst>
                </p:cTn>
                <p:tgtEl>
                  <p:spTgt spid="34"/>
                </p:tgtEl>
              </p:cMediaNode>
            </p:audio>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611</TotalTime>
  <Words>515</Words>
  <Application>Microsoft Office PowerPoint</Application>
  <PresentationFormat>Widescreen</PresentationFormat>
  <Paragraphs>81</Paragraphs>
  <Slides>20</Slides>
  <Notes>2</Notes>
  <HiddenSlides>0</HiddenSlides>
  <MMClips>45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Algerian</vt:lpstr>
      <vt:lpstr>Aptos</vt:lpstr>
      <vt:lpstr>Aptos Display</vt:lpstr>
      <vt:lpstr>Arial</vt:lpstr>
      <vt:lpstr>Calibri</vt:lpstr>
      <vt:lpstr>Calibri Light</vt:lpstr>
      <vt:lpstr>Lucida Bright</vt:lpstr>
      <vt:lpstr>1_Office Theme</vt:lpstr>
      <vt:lpstr>KoreKit</vt:lpstr>
      <vt:lpstr>PowerPoint Presentation</vt:lpstr>
      <vt:lpstr>Grade 3 – Lesson: Hello/Greetings</vt:lpstr>
      <vt:lpstr>Instructions for Game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Beckius</dc:creator>
  <cp:lastModifiedBy>John Beckius</cp:lastModifiedBy>
  <cp:revision>2</cp:revision>
  <dcterms:created xsi:type="dcterms:W3CDTF">2025-03-28T19:51:59Z</dcterms:created>
  <dcterms:modified xsi:type="dcterms:W3CDTF">2025-12-28T23:07:04Z</dcterms:modified>
</cp:coreProperties>
</file>