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1" r:id="rId2"/>
    <p:sldId id="409" r:id="rId3"/>
    <p:sldId id="279" r:id="rId4"/>
    <p:sldId id="276" r:id="rId5"/>
    <p:sldId id="292" r:id="rId6"/>
    <p:sldId id="282" r:id="rId7"/>
    <p:sldId id="283" r:id="rId8"/>
    <p:sldId id="284" r:id="rId9"/>
    <p:sldId id="285" r:id="rId10"/>
    <p:sldId id="286" r:id="rId11"/>
    <p:sldId id="287" r:id="rId12"/>
    <p:sldId id="288" r:id="rId13"/>
    <p:sldId id="289" r:id="rId14"/>
    <p:sldId id="290" r:id="rId15"/>
    <p:sldId id="291" r:id="rId16"/>
    <p:sldId id="29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700"/>
    <a:srgbClr val="77553D"/>
    <a:srgbClr val="FF3300"/>
    <a:srgbClr val="E3E8E9"/>
    <a:srgbClr val="DDE0E1"/>
    <a:srgbClr val="E2E6E7"/>
    <a:srgbClr val="FF6600"/>
    <a:srgbClr val="8F7269"/>
    <a:srgbClr val="987B6D"/>
    <a:srgbClr val="E8F0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68B96C-AE3A-4317-A5D8-1D9AC0540AD7}" v="678" dt="2025-09-09T01:38:00.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3457" autoAdjust="0"/>
  </p:normalViewPr>
  <p:slideViewPr>
    <p:cSldViewPr snapToGrid="0">
      <p:cViewPr varScale="1">
        <p:scale>
          <a:sx n="51" d="100"/>
          <a:sy n="51" d="100"/>
        </p:scale>
        <p:origin x="126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2C68B96C-AE3A-4317-A5D8-1D9AC0540AD7}"/>
    <pc:docChg chg="undo custSel addSld delSld modSld sldOrd">
      <pc:chgData name="John Beckius" userId="87fc740c232ab6c9" providerId="LiveId" clId="{2C68B96C-AE3A-4317-A5D8-1D9AC0540AD7}" dt="2025-08-30T19:53:37.948" v="3675" actId="20577"/>
      <pc:docMkLst>
        <pc:docMk/>
      </pc:docMkLst>
      <pc:sldChg chg="modSp mod">
        <pc:chgData name="John Beckius" userId="87fc740c232ab6c9" providerId="LiveId" clId="{2C68B96C-AE3A-4317-A5D8-1D9AC0540AD7}" dt="2025-08-30T19:53:37.948" v="3675" actId="20577"/>
        <pc:sldMkLst>
          <pc:docMk/>
          <pc:sldMk cId="1910385813" sldId="276"/>
        </pc:sldMkLst>
        <pc:spChg chg="mod">
          <ac:chgData name="John Beckius" userId="87fc740c232ab6c9" providerId="LiveId" clId="{2C68B96C-AE3A-4317-A5D8-1D9AC0540AD7}" dt="2025-08-24T23:15:20.229" v="3319" actId="1076"/>
          <ac:spMkLst>
            <pc:docMk/>
            <pc:sldMk cId="1910385813" sldId="276"/>
            <ac:spMk id="2" creationId="{9F429F54-3D5E-29AE-FC2C-9BD40CEE5F36}"/>
          </ac:spMkLst>
        </pc:spChg>
        <pc:spChg chg="mod">
          <ac:chgData name="John Beckius" userId="87fc740c232ab6c9" providerId="LiveId" clId="{2C68B96C-AE3A-4317-A5D8-1D9AC0540AD7}" dt="2025-08-30T19:53:37.948" v="3675" actId="20577"/>
          <ac:spMkLst>
            <pc:docMk/>
            <pc:sldMk cId="1910385813" sldId="276"/>
            <ac:spMk id="4" creationId="{A629CA42-3044-D944-E00A-CFECDD32D29F}"/>
          </ac:spMkLst>
        </pc:spChg>
      </pc:sldChg>
      <pc:sldChg chg="addSp modSp mod">
        <pc:chgData name="John Beckius" userId="87fc740c232ab6c9" providerId="LiveId" clId="{2C68B96C-AE3A-4317-A5D8-1D9AC0540AD7}" dt="2025-08-24T23:06:48.242" v="2079" actId="20577"/>
        <pc:sldMkLst>
          <pc:docMk/>
          <pc:sldMk cId="1431592604" sldId="279"/>
        </pc:sldMkLst>
        <pc:spChg chg="mod">
          <ac:chgData name="John Beckius" userId="87fc740c232ab6c9" providerId="LiveId" clId="{2C68B96C-AE3A-4317-A5D8-1D9AC0540AD7}" dt="2025-08-23T22:23:57.618" v="17" actId="20577"/>
          <ac:spMkLst>
            <pc:docMk/>
            <pc:sldMk cId="1431592604" sldId="279"/>
            <ac:spMk id="2" creationId="{AE9B3DA7-F6E9-73E3-92FB-9D7BCF55A7DD}"/>
          </ac:spMkLst>
        </pc:spChg>
        <pc:spChg chg="mod">
          <ac:chgData name="John Beckius" userId="87fc740c232ab6c9" providerId="LiveId" clId="{2C68B96C-AE3A-4317-A5D8-1D9AC0540AD7}" dt="2025-08-24T23:06:48.242" v="2079" actId="20577"/>
          <ac:spMkLst>
            <pc:docMk/>
            <pc:sldMk cId="1431592604" sldId="279"/>
            <ac:spMk id="3" creationId="{9397368C-4E5F-D28E-CFFB-95937B4CC292}"/>
          </ac:spMkLst>
        </pc:spChg>
        <pc:spChg chg="add mod">
          <ac:chgData name="John Beckius" userId="87fc740c232ab6c9" providerId="LiveId" clId="{2C68B96C-AE3A-4317-A5D8-1D9AC0540AD7}" dt="2025-08-24T23:04:49.752" v="1931" actId="1076"/>
          <ac:spMkLst>
            <pc:docMk/>
            <pc:sldMk cId="1431592604" sldId="279"/>
            <ac:spMk id="7" creationId="{A272BEB3-80E7-3CAB-7EB6-96CFD222BE9A}"/>
          </ac:spMkLst>
        </pc:spChg>
      </pc:sldChg>
      <pc:sldChg chg="new del">
        <pc:chgData name="John Beckius" userId="87fc740c232ab6c9" providerId="LiveId" clId="{2C68B96C-AE3A-4317-A5D8-1D9AC0540AD7}" dt="2025-08-24T21:47:10.460" v="1443" actId="47"/>
        <pc:sldMkLst>
          <pc:docMk/>
          <pc:sldMk cId="752010740" sldId="280"/>
        </pc:sldMkLst>
      </pc:sldChg>
      <pc:sldChg chg="del">
        <pc:chgData name="John Beckius" userId="87fc740c232ab6c9" providerId="LiveId" clId="{2C68B96C-AE3A-4317-A5D8-1D9AC0540AD7}" dt="2025-08-23T22:23:51.096" v="0" actId="47"/>
        <pc:sldMkLst>
          <pc:docMk/>
          <pc:sldMk cId="473701364" sldId="281"/>
        </pc:sldMkLst>
      </pc:sldChg>
      <pc:sldChg chg="addSp delSp modSp add del mod modAnim">
        <pc:chgData name="John Beckius" userId="87fc740c232ab6c9" providerId="LiveId" clId="{2C68B96C-AE3A-4317-A5D8-1D9AC0540AD7}" dt="2025-08-24T21:47:06.283" v="1442" actId="47"/>
        <pc:sldMkLst>
          <pc:docMk/>
          <pc:sldMk cId="1864973287" sldId="281"/>
        </pc:sldMkLst>
      </pc:sldChg>
      <pc:sldChg chg="addSp delSp modSp add mod delAnim modAnim">
        <pc:chgData name="John Beckius" userId="87fc740c232ab6c9" providerId="LiveId" clId="{2C68B96C-AE3A-4317-A5D8-1D9AC0540AD7}" dt="2025-08-24T00:49:36.122" v="545"/>
        <pc:sldMkLst>
          <pc:docMk/>
          <pc:sldMk cId="342498468" sldId="282"/>
        </pc:sldMkLst>
        <pc:spChg chg="mod">
          <ac:chgData name="John Beckius" userId="87fc740c232ab6c9" providerId="LiveId" clId="{2C68B96C-AE3A-4317-A5D8-1D9AC0540AD7}" dt="2025-08-24T00:19:35.701" v="257"/>
          <ac:spMkLst>
            <pc:docMk/>
            <pc:sldMk cId="342498468" sldId="282"/>
            <ac:spMk id="27" creationId="{DC01E6D7-1401-3146-A8B6-8FD9DD3DF77F}"/>
          </ac:spMkLst>
        </pc:spChg>
        <pc:spChg chg="mod">
          <ac:chgData name="John Beckius" userId="87fc740c232ab6c9" providerId="LiveId" clId="{2C68B96C-AE3A-4317-A5D8-1D9AC0540AD7}" dt="2025-08-24T00:19:35.701" v="257"/>
          <ac:spMkLst>
            <pc:docMk/>
            <pc:sldMk cId="342498468" sldId="282"/>
            <ac:spMk id="33" creationId="{A98A7367-3998-7B66-2B6A-37EC568EB6AB}"/>
          </ac:spMkLst>
        </pc:spChg>
        <pc:spChg chg="mod">
          <ac:chgData name="John Beckius" userId="87fc740c232ab6c9" providerId="LiveId" clId="{2C68B96C-AE3A-4317-A5D8-1D9AC0540AD7}" dt="2025-08-24T00:19:35.701" v="257"/>
          <ac:spMkLst>
            <pc:docMk/>
            <pc:sldMk cId="342498468" sldId="282"/>
            <ac:spMk id="34" creationId="{148D6616-0854-20B2-8495-DE916E93E7C3}"/>
          </ac:spMkLst>
        </pc:spChg>
        <pc:spChg chg="mod">
          <ac:chgData name="John Beckius" userId="87fc740c232ab6c9" providerId="LiveId" clId="{2C68B96C-AE3A-4317-A5D8-1D9AC0540AD7}" dt="2025-08-24T00:19:35.701" v="257"/>
          <ac:spMkLst>
            <pc:docMk/>
            <pc:sldMk cId="342498468" sldId="282"/>
            <ac:spMk id="36" creationId="{AB6F916C-07F4-889E-B4F5-360A3CA90D5F}"/>
          </ac:spMkLst>
        </pc:spChg>
        <pc:spChg chg="mod">
          <ac:chgData name="John Beckius" userId="87fc740c232ab6c9" providerId="LiveId" clId="{2C68B96C-AE3A-4317-A5D8-1D9AC0540AD7}" dt="2025-08-24T00:19:35.701" v="257"/>
          <ac:spMkLst>
            <pc:docMk/>
            <pc:sldMk cId="342498468" sldId="282"/>
            <ac:spMk id="37" creationId="{464EBC5B-0496-2CB2-E1EA-92B10F1109C1}"/>
          </ac:spMkLst>
        </pc:spChg>
        <pc:spChg chg="add mod">
          <ac:chgData name="John Beckius" userId="87fc740c232ab6c9" providerId="LiveId" clId="{2C68B96C-AE3A-4317-A5D8-1D9AC0540AD7}" dt="2025-08-24T00:32:45.966" v="401" actId="1076"/>
          <ac:spMkLst>
            <pc:docMk/>
            <pc:sldMk cId="342498468" sldId="282"/>
            <ac:spMk id="38" creationId="{2143622A-9A75-4041-0B49-3A49B55EB96B}"/>
          </ac:spMkLst>
        </pc:spChg>
        <pc:spChg chg="mod">
          <ac:chgData name="John Beckius" userId="87fc740c232ab6c9" providerId="LiveId" clId="{2C68B96C-AE3A-4317-A5D8-1D9AC0540AD7}" dt="2025-08-24T00:21:07.504" v="273"/>
          <ac:spMkLst>
            <pc:docMk/>
            <pc:sldMk cId="342498468" sldId="282"/>
            <ac:spMk id="56" creationId="{E5D44119-21BC-17B5-4D53-4A95BA68714D}"/>
          </ac:spMkLst>
        </pc:spChg>
        <pc:spChg chg="mod">
          <ac:chgData name="John Beckius" userId="87fc740c232ab6c9" providerId="LiveId" clId="{2C68B96C-AE3A-4317-A5D8-1D9AC0540AD7}" dt="2025-08-24T00:21:07.504" v="273"/>
          <ac:spMkLst>
            <pc:docMk/>
            <pc:sldMk cId="342498468" sldId="282"/>
            <ac:spMk id="58" creationId="{8DFDE088-472C-240A-8EE6-5B0D4B9872B3}"/>
          </ac:spMkLst>
        </pc:spChg>
        <pc:spChg chg="mod">
          <ac:chgData name="John Beckius" userId="87fc740c232ab6c9" providerId="LiveId" clId="{2C68B96C-AE3A-4317-A5D8-1D9AC0540AD7}" dt="2025-08-24T00:21:07.504" v="273"/>
          <ac:spMkLst>
            <pc:docMk/>
            <pc:sldMk cId="342498468" sldId="282"/>
            <ac:spMk id="69" creationId="{22E8451C-0C06-FAD3-A17D-720D73894F7F}"/>
          </ac:spMkLst>
        </pc:spChg>
        <pc:spChg chg="mod">
          <ac:chgData name="John Beckius" userId="87fc740c232ab6c9" providerId="LiveId" clId="{2C68B96C-AE3A-4317-A5D8-1D9AC0540AD7}" dt="2025-08-24T00:21:07.504" v="273"/>
          <ac:spMkLst>
            <pc:docMk/>
            <pc:sldMk cId="342498468" sldId="282"/>
            <ac:spMk id="73" creationId="{A8A47BC7-C471-7A9E-96C8-EDC2D63F87DD}"/>
          </ac:spMkLst>
        </pc:spChg>
        <pc:spChg chg="mod">
          <ac:chgData name="John Beckius" userId="87fc740c232ab6c9" providerId="LiveId" clId="{2C68B96C-AE3A-4317-A5D8-1D9AC0540AD7}" dt="2025-08-23T23:48:16.229" v="248" actId="164"/>
          <ac:spMkLst>
            <pc:docMk/>
            <pc:sldMk cId="342498468" sldId="282"/>
            <ac:spMk id="75" creationId="{5AEFF3C5-B613-943D-AA47-088E474771B6}"/>
          </ac:spMkLst>
        </pc:spChg>
        <pc:spChg chg="mod">
          <ac:chgData name="John Beckius" userId="87fc740c232ab6c9" providerId="LiveId" clId="{2C68B96C-AE3A-4317-A5D8-1D9AC0540AD7}" dt="2025-08-23T23:48:16.229" v="248" actId="164"/>
          <ac:spMkLst>
            <pc:docMk/>
            <pc:sldMk cId="342498468" sldId="282"/>
            <ac:spMk id="77" creationId="{A6F4E229-464D-88FD-D6B5-138EB88950A6}"/>
          </ac:spMkLst>
        </pc:spChg>
        <pc:spChg chg="mod">
          <ac:chgData name="John Beckius" userId="87fc740c232ab6c9" providerId="LiveId" clId="{2C68B96C-AE3A-4317-A5D8-1D9AC0540AD7}" dt="2025-08-23T23:48:16.229" v="248" actId="164"/>
          <ac:spMkLst>
            <pc:docMk/>
            <pc:sldMk cId="342498468" sldId="282"/>
            <ac:spMk id="78" creationId="{D507D512-A77B-948D-A805-BE9A8E43F538}"/>
          </ac:spMkLst>
        </pc:spChg>
        <pc:spChg chg="mod">
          <ac:chgData name="John Beckius" userId="87fc740c232ab6c9" providerId="LiveId" clId="{2C68B96C-AE3A-4317-A5D8-1D9AC0540AD7}" dt="2025-08-23T23:48:16.229" v="248" actId="164"/>
          <ac:spMkLst>
            <pc:docMk/>
            <pc:sldMk cId="342498468" sldId="282"/>
            <ac:spMk id="80" creationId="{CDF5FCA1-BE87-9C19-04C0-1ACA8451FEA4}"/>
          </ac:spMkLst>
        </pc:spChg>
        <pc:spChg chg="mod">
          <ac:chgData name="John Beckius" userId="87fc740c232ab6c9" providerId="LiveId" clId="{2C68B96C-AE3A-4317-A5D8-1D9AC0540AD7}" dt="2025-08-24T00:32:45.966" v="401" actId="1076"/>
          <ac:spMkLst>
            <pc:docMk/>
            <pc:sldMk cId="342498468" sldId="282"/>
            <ac:spMk id="81" creationId="{ECDAE4CD-8304-125D-EF21-AB13DBEF6C28}"/>
          </ac:spMkLst>
        </pc:spChg>
        <pc:spChg chg="mod">
          <ac:chgData name="John Beckius" userId="87fc740c232ab6c9" providerId="LiveId" clId="{2C68B96C-AE3A-4317-A5D8-1D9AC0540AD7}" dt="2025-08-23T23:48:16.229" v="248" actId="164"/>
          <ac:spMkLst>
            <pc:docMk/>
            <pc:sldMk cId="342498468" sldId="282"/>
            <ac:spMk id="82" creationId="{666BD480-A48A-B2EC-164F-174427E4749F}"/>
          </ac:spMkLst>
        </pc:spChg>
        <pc:spChg chg="add mod">
          <ac:chgData name="John Beckius" userId="87fc740c232ab6c9" providerId="LiveId" clId="{2C68B96C-AE3A-4317-A5D8-1D9AC0540AD7}" dt="2025-08-24T00:33:27.151" v="402" actId="1076"/>
          <ac:spMkLst>
            <pc:docMk/>
            <pc:sldMk cId="342498468" sldId="282"/>
            <ac:spMk id="84" creationId="{2CA8A32F-4C61-3576-9CB4-F110705B47C5}"/>
          </ac:spMkLst>
        </pc:spChg>
        <pc:spChg chg="mod">
          <ac:chgData name="John Beckius" userId="87fc740c232ab6c9" providerId="LiveId" clId="{2C68B96C-AE3A-4317-A5D8-1D9AC0540AD7}" dt="2025-08-24T00:21:07.504" v="273"/>
          <ac:spMkLst>
            <pc:docMk/>
            <pc:sldMk cId="342498468" sldId="282"/>
            <ac:spMk id="87" creationId="{36F8F37F-5667-796B-66C2-4D4685F871FB}"/>
          </ac:spMkLst>
        </pc:spChg>
        <pc:spChg chg="mod">
          <ac:chgData name="John Beckius" userId="87fc740c232ab6c9" providerId="LiveId" clId="{2C68B96C-AE3A-4317-A5D8-1D9AC0540AD7}" dt="2025-08-24T00:21:07.504" v="273"/>
          <ac:spMkLst>
            <pc:docMk/>
            <pc:sldMk cId="342498468" sldId="282"/>
            <ac:spMk id="89" creationId="{118420B7-5C5D-413E-0ECA-930F21209D48}"/>
          </ac:spMkLst>
        </pc:spChg>
        <pc:spChg chg="mod">
          <ac:chgData name="John Beckius" userId="87fc740c232ab6c9" providerId="LiveId" clId="{2C68B96C-AE3A-4317-A5D8-1D9AC0540AD7}" dt="2025-08-24T00:21:07.504" v="273"/>
          <ac:spMkLst>
            <pc:docMk/>
            <pc:sldMk cId="342498468" sldId="282"/>
            <ac:spMk id="90" creationId="{54D6D7D5-3DCD-C474-24A4-CB24908BC4F8}"/>
          </ac:spMkLst>
        </pc:spChg>
        <pc:spChg chg="mod">
          <ac:chgData name="John Beckius" userId="87fc740c232ab6c9" providerId="LiveId" clId="{2C68B96C-AE3A-4317-A5D8-1D9AC0540AD7}" dt="2025-08-24T00:21:07.504" v="273"/>
          <ac:spMkLst>
            <pc:docMk/>
            <pc:sldMk cId="342498468" sldId="282"/>
            <ac:spMk id="92" creationId="{06355B8D-01B2-B2B7-5AA8-AF7D6E07A94C}"/>
          </ac:spMkLst>
        </pc:spChg>
        <pc:spChg chg="add mod">
          <ac:chgData name="John Beckius" userId="87fc740c232ab6c9" providerId="LiveId" clId="{2C68B96C-AE3A-4317-A5D8-1D9AC0540AD7}" dt="2025-08-24T00:33:27.151" v="402" actId="1076"/>
          <ac:spMkLst>
            <pc:docMk/>
            <pc:sldMk cId="342498468" sldId="282"/>
            <ac:spMk id="94" creationId="{2EA2FC28-019B-F90F-1D5D-FE23316672D0}"/>
          </ac:spMkLst>
        </pc:spChg>
        <pc:spChg chg="add mod ord">
          <ac:chgData name="John Beckius" userId="87fc740c232ab6c9" providerId="LiveId" clId="{2C68B96C-AE3A-4317-A5D8-1D9AC0540AD7}" dt="2025-08-24T00:29:21.733" v="339" actId="207"/>
          <ac:spMkLst>
            <pc:docMk/>
            <pc:sldMk cId="342498468" sldId="282"/>
            <ac:spMk id="101" creationId="{7861D553-1C46-C0F7-9216-AF6916CBCE4E}"/>
          </ac:spMkLst>
        </pc:spChg>
        <pc:spChg chg="add mod">
          <ac:chgData name="John Beckius" userId="87fc740c232ab6c9" providerId="LiveId" clId="{2C68B96C-AE3A-4317-A5D8-1D9AC0540AD7}" dt="2025-08-24T00:28:52.301" v="338" actId="207"/>
          <ac:spMkLst>
            <pc:docMk/>
            <pc:sldMk cId="342498468" sldId="282"/>
            <ac:spMk id="102" creationId="{3880057E-3E69-3EB4-4D81-F0905B09A3EC}"/>
          </ac:spMkLst>
        </pc:spChg>
        <pc:spChg chg="mod">
          <ac:chgData name="John Beckius" userId="87fc740c232ab6c9" providerId="LiveId" clId="{2C68B96C-AE3A-4317-A5D8-1D9AC0540AD7}" dt="2025-08-24T00:31:51.680" v="345"/>
          <ac:spMkLst>
            <pc:docMk/>
            <pc:sldMk cId="342498468" sldId="282"/>
            <ac:spMk id="107" creationId="{5D2E068B-9E70-73A4-47DB-565A113947D3}"/>
          </ac:spMkLst>
        </pc:spChg>
        <pc:spChg chg="mod">
          <ac:chgData name="John Beckius" userId="87fc740c232ab6c9" providerId="LiveId" clId="{2C68B96C-AE3A-4317-A5D8-1D9AC0540AD7}" dt="2025-08-24T00:46:41.127" v="531" actId="20577"/>
          <ac:spMkLst>
            <pc:docMk/>
            <pc:sldMk cId="342498468" sldId="282"/>
            <ac:spMk id="108" creationId="{B130CEDB-D98E-E329-46C5-8BB3D7CF145F}"/>
          </ac:spMkLst>
        </pc:spChg>
        <pc:spChg chg="add mod">
          <ac:chgData name="John Beckius" userId="87fc740c232ab6c9" providerId="LiveId" clId="{2C68B96C-AE3A-4317-A5D8-1D9AC0540AD7}" dt="2025-08-24T00:43:59.496" v="478" actId="1076"/>
          <ac:spMkLst>
            <pc:docMk/>
            <pc:sldMk cId="342498468" sldId="282"/>
            <ac:spMk id="110" creationId="{F5823C97-F82A-685F-6DB4-2A779635D7B4}"/>
          </ac:spMkLst>
        </pc:spChg>
        <pc:spChg chg="add mod">
          <ac:chgData name="John Beckius" userId="87fc740c232ab6c9" providerId="LiveId" clId="{2C68B96C-AE3A-4317-A5D8-1D9AC0540AD7}" dt="2025-08-24T00:44:01.825" v="479" actId="1076"/>
          <ac:spMkLst>
            <pc:docMk/>
            <pc:sldMk cId="342498468" sldId="282"/>
            <ac:spMk id="111" creationId="{AAD7ECD4-2C07-0EC6-225A-084D1A0BE719}"/>
          </ac:spMkLst>
        </pc:spChg>
        <pc:spChg chg="add mod">
          <ac:chgData name="John Beckius" userId="87fc740c232ab6c9" providerId="LiveId" clId="{2C68B96C-AE3A-4317-A5D8-1D9AC0540AD7}" dt="2025-08-24T00:44:08.244" v="483" actId="20577"/>
          <ac:spMkLst>
            <pc:docMk/>
            <pc:sldMk cId="342498468" sldId="282"/>
            <ac:spMk id="112" creationId="{8DA77A90-5E7D-6B50-A8FF-1696855543E8}"/>
          </ac:spMkLst>
        </pc:spChg>
        <pc:spChg chg="add mod">
          <ac:chgData name="John Beckius" userId="87fc740c232ab6c9" providerId="LiveId" clId="{2C68B96C-AE3A-4317-A5D8-1D9AC0540AD7}" dt="2025-08-24T00:44:15.515" v="487" actId="20577"/>
          <ac:spMkLst>
            <pc:docMk/>
            <pc:sldMk cId="342498468" sldId="282"/>
            <ac:spMk id="113" creationId="{63554410-FCCB-A387-163D-D31D3FDAB3C2}"/>
          </ac:spMkLst>
        </pc:spChg>
        <pc:spChg chg="add mod">
          <ac:chgData name="John Beckius" userId="87fc740c232ab6c9" providerId="LiveId" clId="{2C68B96C-AE3A-4317-A5D8-1D9AC0540AD7}" dt="2025-08-24T00:46:46.318" v="532" actId="1076"/>
          <ac:spMkLst>
            <pc:docMk/>
            <pc:sldMk cId="342498468" sldId="282"/>
            <ac:spMk id="115" creationId="{E3D514D1-3FA9-D194-3C3A-651F99B73C07}"/>
          </ac:spMkLst>
        </pc:spChg>
        <pc:spChg chg="add mod ord">
          <ac:chgData name="John Beckius" userId="87fc740c232ab6c9" providerId="LiveId" clId="{2C68B96C-AE3A-4317-A5D8-1D9AC0540AD7}" dt="2025-08-24T00:47:40.510" v="538" actId="167"/>
          <ac:spMkLst>
            <pc:docMk/>
            <pc:sldMk cId="342498468" sldId="282"/>
            <ac:spMk id="116" creationId="{B8D8B8BC-7CE0-680F-9B69-568C95AB60D1}"/>
          </ac:spMkLst>
        </pc:spChg>
        <pc:grpChg chg="add mod">
          <ac:chgData name="John Beckius" userId="87fc740c232ab6c9" providerId="LiveId" clId="{2C68B96C-AE3A-4317-A5D8-1D9AC0540AD7}" dt="2025-08-24T00:32:45.966" v="401" actId="1076"/>
          <ac:grpSpMkLst>
            <pc:docMk/>
            <pc:sldMk cId="342498468" sldId="282"/>
            <ac:grpSpMk id="25" creationId="{4233DA7D-245D-2973-6CE2-9E9B0160812E}"/>
          </ac:grpSpMkLst>
        </pc:grpChg>
        <pc:grpChg chg="add mod">
          <ac:chgData name="John Beckius" userId="87fc740c232ab6c9" providerId="LiveId" clId="{2C68B96C-AE3A-4317-A5D8-1D9AC0540AD7}" dt="2025-08-24T00:32:45.966" v="401" actId="1076"/>
          <ac:grpSpMkLst>
            <pc:docMk/>
            <pc:sldMk cId="342498468" sldId="282"/>
            <ac:grpSpMk id="28" creationId="{6B78EE37-3BA9-D8AF-0BBD-8D9DD3053598}"/>
          </ac:grpSpMkLst>
        </pc:grpChg>
        <pc:grpChg chg="add mod">
          <ac:chgData name="John Beckius" userId="87fc740c232ab6c9" providerId="LiveId" clId="{2C68B96C-AE3A-4317-A5D8-1D9AC0540AD7}" dt="2025-08-24T00:37:46.602" v="444" actId="688"/>
          <ac:grpSpMkLst>
            <pc:docMk/>
            <pc:sldMk cId="342498468" sldId="282"/>
            <ac:grpSpMk id="35" creationId="{A94FCB48-14CD-8ACA-F08B-9B1037C7DE7B}"/>
          </ac:grpSpMkLst>
        </pc:grpChg>
        <pc:grpChg chg="mod">
          <ac:chgData name="John Beckius" userId="87fc740c232ab6c9" providerId="LiveId" clId="{2C68B96C-AE3A-4317-A5D8-1D9AC0540AD7}" dt="2025-08-24T00:33:27.151" v="402" actId="1076"/>
          <ac:grpSpMkLst>
            <pc:docMk/>
            <pc:sldMk cId="342498468" sldId="282"/>
            <ac:grpSpMk id="54" creationId="{FDA34409-4DDD-4002-33BC-EB0477EA5FCC}"/>
          </ac:grpSpMkLst>
        </pc:grpChg>
        <pc:grpChg chg="mod">
          <ac:chgData name="John Beckius" userId="87fc740c232ab6c9" providerId="LiveId" clId="{2C68B96C-AE3A-4317-A5D8-1D9AC0540AD7}" dt="2025-08-24T00:37:24.182" v="442" actId="688"/>
          <ac:grpSpMkLst>
            <pc:docMk/>
            <pc:sldMk cId="342498468" sldId="282"/>
            <ac:grpSpMk id="57" creationId="{1B37D5F1-93EB-39DD-E7CC-675912A7EF67}"/>
          </ac:grpSpMkLst>
        </pc:grpChg>
        <pc:grpChg chg="mod">
          <ac:chgData name="John Beckius" userId="87fc740c232ab6c9" providerId="LiveId" clId="{2C68B96C-AE3A-4317-A5D8-1D9AC0540AD7}" dt="2025-08-24T00:37:33.860" v="443" actId="688"/>
          <ac:grpSpMkLst>
            <pc:docMk/>
            <pc:sldMk cId="342498468" sldId="282"/>
            <ac:grpSpMk id="70" creationId="{3AEADACC-B7DD-3E71-A857-C694274EFB12}"/>
          </ac:grpSpMkLst>
        </pc:grpChg>
        <pc:grpChg chg="mod">
          <ac:chgData name="John Beckius" userId="87fc740c232ab6c9" providerId="LiveId" clId="{2C68B96C-AE3A-4317-A5D8-1D9AC0540AD7}" dt="2025-08-24T00:32:45.966" v="401" actId="1076"/>
          <ac:grpSpMkLst>
            <pc:docMk/>
            <pc:sldMk cId="342498468" sldId="282"/>
            <ac:grpSpMk id="76" creationId="{810A8346-47BE-1F0E-B2E6-1C4F00560122}"/>
          </ac:grpSpMkLst>
        </pc:grpChg>
        <pc:grpChg chg="mod">
          <ac:chgData name="John Beckius" userId="87fc740c232ab6c9" providerId="LiveId" clId="{2C68B96C-AE3A-4317-A5D8-1D9AC0540AD7}" dt="2025-08-24T00:36:22.697" v="441" actId="688"/>
          <ac:grpSpMkLst>
            <pc:docMk/>
            <pc:sldMk cId="342498468" sldId="282"/>
            <ac:grpSpMk id="79" creationId="{E3E53DFD-310D-618D-5783-5B5A26223961}"/>
          </ac:grpSpMkLst>
        </pc:grpChg>
        <pc:grpChg chg="mod">
          <ac:chgData name="John Beckius" userId="87fc740c232ab6c9" providerId="LiveId" clId="{2C68B96C-AE3A-4317-A5D8-1D9AC0540AD7}" dt="2025-08-24T00:36:13.987" v="440" actId="688"/>
          <ac:grpSpMkLst>
            <pc:docMk/>
            <pc:sldMk cId="342498468" sldId="282"/>
            <ac:grpSpMk id="83" creationId="{3A570191-779F-89BA-0EA8-1EDD41A98049}"/>
          </ac:grpSpMkLst>
        </pc:grpChg>
        <pc:grpChg chg="mod">
          <ac:chgData name="John Beckius" userId="87fc740c232ab6c9" providerId="LiveId" clId="{2C68B96C-AE3A-4317-A5D8-1D9AC0540AD7}" dt="2025-08-24T00:33:27.151" v="402" actId="1076"/>
          <ac:grpSpMkLst>
            <pc:docMk/>
            <pc:sldMk cId="342498468" sldId="282"/>
            <ac:grpSpMk id="85" creationId="{79D6E60A-1DCE-3563-2BFC-40EAF060AFBD}"/>
          </ac:grpSpMkLst>
        </pc:grpChg>
        <pc:grpChg chg="mod">
          <ac:chgData name="John Beckius" userId="87fc740c232ab6c9" providerId="LiveId" clId="{2C68B96C-AE3A-4317-A5D8-1D9AC0540AD7}" dt="2025-08-24T00:38:15.720" v="446" actId="688"/>
          <ac:grpSpMkLst>
            <pc:docMk/>
            <pc:sldMk cId="342498468" sldId="282"/>
            <ac:grpSpMk id="88" creationId="{2780896A-DB3B-7787-9187-B0031E1D5AED}"/>
          </ac:grpSpMkLst>
        </pc:grpChg>
        <pc:grpChg chg="mod">
          <ac:chgData name="John Beckius" userId="87fc740c232ab6c9" providerId="LiveId" clId="{2C68B96C-AE3A-4317-A5D8-1D9AC0540AD7}" dt="2025-08-24T00:38:03.157" v="445" actId="688"/>
          <ac:grpSpMkLst>
            <pc:docMk/>
            <pc:sldMk cId="342498468" sldId="282"/>
            <ac:grpSpMk id="91" creationId="{BA34ADFE-5806-19DB-5830-8DE96722E46A}"/>
          </ac:grpSpMkLst>
        </pc:grpChg>
        <pc:grpChg chg="add mod">
          <ac:chgData name="John Beckius" userId="87fc740c232ab6c9" providerId="LiveId" clId="{2C68B96C-AE3A-4317-A5D8-1D9AC0540AD7}" dt="2025-08-24T00:26:55.240" v="332" actId="1076"/>
          <ac:grpSpMkLst>
            <pc:docMk/>
            <pc:sldMk cId="342498468" sldId="282"/>
            <ac:grpSpMk id="103" creationId="{B320B898-CC7A-78E0-5147-E547CE6FE33B}"/>
          </ac:grpSpMkLst>
        </pc:grpChg>
        <pc:grpChg chg="add mod">
          <ac:chgData name="John Beckius" userId="87fc740c232ab6c9" providerId="LiveId" clId="{2C68B96C-AE3A-4317-A5D8-1D9AC0540AD7}" dt="2025-08-24T00:34:52.775" v="438" actId="14100"/>
          <ac:grpSpMkLst>
            <pc:docMk/>
            <pc:sldMk cId="342498468" sldId="282"/>
            <ac:grpSpMk id="106" creationId="{C2F8CA56-72A2-B015-4D0B-DA445AB3B083}"/>
          </ac:grpSpMkLst>
        </pc:grpChg>
        <pc:picChg chg="mod">
          <ac:chgData name="John Beckius" userId="87fc740c232ab6c9" providerId="LiveId" clId="{2C68B96C-AE3A-4317-A5D8-1D9AC0540AD7}" dt="2025-08-24T00:19:35.701" v="257"/>
          <ac:picMkLst>
            <pc:docMk/>
            <pc:sldMk cId="342498468" sldId="282"/>
            <ac:picMk id="26" creationId="{6C95FEA3-DAB8-C19B-7FE4-114EC2722682}"/>
          </ac:picMkLst>
        </pc:picChg>
        <pc:picChg chg="mod">
          <ac:chgData name="John Beckius" userId="87fc740c232ab6c9" providerId="LiveId" clId="{2C68B96C-AE3A-4317-A5D8-1D9AC0540AD7}" dt="2025-08-23T23:48:16.229" v="248" actId="164"/>
          <ac:picMkLst>
            <pc:docMk/>
            <pc:sldMk cId="342498468" sldId="282"/>
            <ac:picMk id="74" creationId="{2EA859BE-DA4C-1DFE-FE05-6C4D25925565}"/>
          </ac:picMkLst>
        </pc:picChg>
        <pc:picChg chg="add mod">
          <ac:chgData name="John Beckius" userId="87fc740c232ab6c9" providerId="LiveId" clId="{2C68B96C-AE3A-4317-A5D8-1D9AC0540AD7}" dt="2025-08-24T00:45:27.227" v="490" actId="1076"/>
          <ac:picMkLst>
            <pc:docMk/>
            <pc:sldMk cId="342498468" sldId="282"/>
            <ac:picMk id="109" creationId="{E38B0496-9375-A358-4694-77659F07A411}"/>
          </ac:picMkLst>
        </pc:picChg>
        <pc:picChg chg="add mod">
          <ac:chgData name="John Beckius" userId="87fc740c232ab6c9" providerId="LiveId" clId="{2C68B96C-AE3A-4317-A5D8-1D9AC0540AD7}" dt="2025-08-24T00:45:30.191" v="491" actId="1076"/>
          <ac:picMkLst>
            <pc:docMk/>
            <pc:sldMk cId="342498468" sldId="282"/>
            <ac:picMk id="114" creationId="{F04277F4-C613-D90E-7BC9-571FAE35E980}"/>
          </ac:picMkLst>
        </pc:picChg>
        <pc:cxnChg chg="add mod">
          <ac:chgData name="John Beckius" userId="87fc740c232ab6c9" providerId="LiveId" clId="{2C68B96C-AE3A-4317-A5D8-1D9AC0540AD7}" dt="2025-08-24T00:22:00.098" v="277" actId="1076"/>
          <ac:cxnSpMkLst>
            <pc:docMk/>
            <pc:sldMk cId="342498468" sldId="282"/>
            <ac:cxnSpMk id="96" creationId="{B46EEDD7-4CF5-7F51-F325-9FBCEEC3458D}"/>
          </ac:cxnSpMkLst>
        </pc:cxnChg>
        <pc:cxnChg chg="add mod">
          <ac:chgData name="John Beckius" userId="87fc740c232ab6c9" providerId="LiveId" clId="{2C68B96C-AE3A-4317-A5D8-1D9AC0540AD7}" dt="2025-08-24T00:22:47.131" v="285" actId="1076"/>
          <ac:cxnSpMkLst>
            <pc:docMk/>
            <pc:sldMk cId="342498468" sldId="282"/>
            <ac:cxnSpMk id="97" creationId="{4A8D09AC-72C6-091F-5107-E20301010D52}"/>
          </ac:cxnSpMkLst>
        </pc:cxnChg>
      </pc:sldChg>
      <pc:sldChg chg="del">
        <pc:chgData name="John Beckius" userId="87fc740c232ab6c9" providerId="LiveId" clId="{2C68B96C-AE3A-4317-A5D8-1D9AC0540AD7}" dt="2025-08-23T22:23:51.096" v="0" actId="47"/>
        <pc:sldMkLst>
          <pc:docMk/>
          <pc:sldMk cId="1714327701" sldId="282"/>
        </pc:sldMkLst>
      </pc:sldChg>
      <pc:sldChg chg="modSp add mod modAnim">
        <pc:chgData name="John Beckius" userId="87fc740c232ab6c9" providerId="LiveId" clId="{2C68B96C-AE3A-4317-A5D8-1D9AC0540AD7}" dt="2025-08-24T01:06:10.727" v="669" actId="208"/>
        <pc:sldMkLst>
          <pc:docMk/>
          <pc:sldMk cId="2120612007" sldId="283"/>
        </pc:sldMkLst>
        <pc:spChg chg="mod">
          <ac:chgData name="John Beckius" userId="87fc740c232ab6c9" providerId="LiveId" clId="{2C68B96C-AE3A-4317-A5D8-1D9AC0540AD7}" dt="2025-08-24T01:06:03.338" v="667" actId="208"/>
          <ac:spMkLst>
            <pc:docMk/>
            <pc:sldMk cId="2120612007" sldId="283"/>
            <ac:spMk id="27" creationId="{DC01E6D7-1401-3146-A8B6-8FD9DD3DF77F}"/>
          </ac:spMkLst>
        </pc:spChg>
        <pc:spChg chg="mod">
          <ac:chgData name="John Beckius" userId="87fc740c232ab6c9" providerId="LiveId" clId="{2C68B96C-AE3A-4317-A5D8-1D9AC0540AD7}" dt="2025-08-24T01:05:58.695" v="665" actId="208"/>
          <ac:spMkLst>
            <pc:docMk/>
            <pc:sldMk cId="2120612007" sldId="283"/>
            <ac:spMk id="56" creationId="{E5D44119-21BC-17B5-4D53-4A95BA68714D}"/>
          </ac:spMkLst>
        </pc:spChg>
        <pc:spChg chg="mod">
          <ac:chgData name="John Beckius" userId="87fc740c232ab6c9" providerId="LiveId" clId="{2C68B96C-AE3A-4317-A5D8-1D9AC0540AD7}" dt="2025-08-24T01:06:10.727" v="669" actId="208"/>
          <ac:spMkLst>
            <pc:docMk/>
            <pc:sldMk cId="2120612007" sldId="283"/>
            <ac:spMk id="75" creationId="{5AEFF3C5-B613-943D-AA47-088E474771B6}"/>
          </ac:spMkLst>
        </pc:spChg>
        <pc:spChg chg="mod">
          <ac:chgData name="John Beckius" userId="87fc740c232ab6c9" providerId="LiveId" clId="{2C68B96C-AE3A-4317-A5D8-1D9AC0540AD7}" dt="2025-08-24T01:05:52.154" v="663" actId="208"/>
          <ac:spMkLst>
            <pc:docMk/>
            <pc:sldMk cId="2120612007" sldId="283"/>
            <ac:spMk id="87" creationId="{36F8F37F-5667-796B-66C2-4D4685F871FB}"/>
          </ac:spMkLst>
        </pc:spChg>
        <pc:spChg chg="mod">
          <ac:chgData name="John Beckius" userId="87fc740c232ab6c9" providerId="LiveId" clId="{2C68B96C-AE3A-4317-A5D8-1D9AC0540AD7}" dt="2025-08-24T01:02:10.668" v="649" actId="20577"/>
          <ac:spMkLst>
            <pc:docMk/>
            <pc:sldMk cId="2120612007" sldId="283"/>
            <ac:spMk id="108" creationId="{B130CEDB-D98E-E329-46C5-8BB3D7CF145F}"/>
          </ac:spMkLst>
        </pc:spChg>
        <pc:spChg chg="mod">
          <ac:chgData name="John Beckius" userId="87fc740c232ab6c9" providerId="LiveId" clId="{2C68B96C-AE3A-4317-A5D8-1D9AC0540AD7}" dt="2025-08-24T01:04:53.285" v="661" actId="1076"/>
          <ac:spMkLst>
            <pc:docMk/>
            <pc:sldMk cId="2120612007" sldId="283"/>
            <ac:spMk id="115" creationId="{E3D514D1-3FA9-D194-3C3A-651F99B73C07}"/>
          </ac:spMkLst>
        </pc:spChg>
        <pc:spChg chg="mod">
          <ac:chgData name="John Beckius" userId="87fc740c232ab6c9" providerId="LiveId" clId="{2C68B96C-AE3A-4317-A5D8-1D9AC0540AD7}" dt="2025-08-24T00:59:55.068" v="548" actId="1076"/>
          <ac:spMkLst>
            <pc:docMk/>
            <pc:sldMk cId="2120612007" sldId="283"/>
            <ac:spMk id="116" creationId="{B8D8B8BC-7CE0-680F-9B69-568C95AB60D1}"/>
          </ac:spMkLst>
        </pc:spChg>
        <pc:grpChg chg="mod">
          <ac:chgData name="John Beckius" userId="87fc740c232ab6c9" providerId="LiveId" clId="{2C68B96C-AE3A-4317-A5D8-1D9AC0540AD7}" dt="2025-08-24T01:02:56.327" v="653" actId="688"/>
          <ac:grpSpMkLst>
            <pc:docMk/>
            <pc:sldMk cId="2120612007" sldId="283"/>
            <ac:grpSpMk id="28" creationId="{6B78EE37-3BA9-D8AF-0BBD-8D9DD3053598}"/>
          </ac:grpSpMkLst>
        </pc:grpChg>
        <pc:grpChg chg="mod">
          <ac:chgData name="John Beckius" userId="87fc740c232ab6c9" providerId="LiveId" clId="{2C68B96C-AE3A-4317-A5D8-1D9AC0540AD7}" dt="2025-08-24T01:03:02.803" v="654" actId="688"/>
          <ac:grpSpMkLst>
            <pc:docMk/>
            <pc:sldMk cId="2120612007" sldId="283"/>
            <ac:grpSpMk id="35" creationId="{A94FCB48-14CD-8ACA-F08B-9B1037C7DE7B}"/>
          </ac:grpSpMkLst>
        </pc:grpChg>
        <pc:grpChg chg="mod">
          <ac:chgData name="John Beckius" userId="87fc740c232ab6c9" providerId="LiveId" clId="{2C68B96C-AE3A-4317-A5D8-1D9AC0540AD7}" dt="2025-08-24T01:04:00.936" v="660" actId="688"/>
          <ac:grpSpMkLst>
            <pc:docMk/>
            <pc:sldMk cId="2120612007" sldId="283"/>
            <ac:grpSpMk id="57" creationId="{1B37D5F1-93EB-39DD-E7CC-675912A7EF67}"/>
          </ac:grpSpMkLst>
        </pc:grpChg>
        <pc:grpChg chg="mod">
          <ac:chgData name="John Beckius" userId="87fc740c232ab6c9" providerId="LiveId" clId="{2C68B96C-AE3A-4317-A5D8-1D9AC0540AD7}" dt="2025-08-24T01:03:45.391" v="659" actId="688"/>
          <ac:grpSpMkLst>
            <pc:docMk/>
            <pc:sldMk cId="2120612007" sldId="283"/>
            <ac:grpSpMk id="70" creationId="{3AEADACC-B7DD-3E71-A857-C694274EFB12}"/>
          </ac:grpSpMkLst>
        </pc:grpChg>
        <pc:grpChg chg="mod">
          <ac:chgData name="John Beckius" userId="87fc740c232ab6c9" providerId="LiveId" clId="{2C68B96C-AE3A-4317-A5D8-1D9AC0540AD7}" dt="2025-08-24T01:03:18.208" v="656" actId="688"/>
          <ac:grpSpMkLst>
            <pc:docMk/>
            <pc:sldMk cId="2120612007" sldId="283"/>
            <ac:grpSpMk id="79" creationId="{E3E53DFD-310D-618D-5783-5B5A26223961}"/>
          </ac:grpSpMkLst>
        </pc:grpChg>
        <pc:grpChg chg="mod">
          <ac:chgData name="John Beckius" userId="87fc740c232ab6c9" providerId="LiveId" clId="{2C68B96C-AE3A-4317-A5D8-1D9AC0540AD7}" dt="2025-08-24T01:03:23.347" v="657" actId="688"/>
          <ac:grpSpMkLst>
            <pc:docMk/>
            <pc:sldMk cId="2120612007" sldId="283"/>
            <ac:grpSpMk id="83" creationId="{3A570191-779F-89BA-0EA8-1EDD41A98049}"/>
          </ac:grpSpMkLst>
        </pc:grpChg>
        <pc:grpChg chg="mod">
          <ac:chgData name="John Beckius" userId="87fc740c232ab6c9" providerId="LiveId" clId="{2C68B96C-AE3A-4317-A5D8-1D9AC0540AD7}" dt="2025-08-24T01:02:36.824" v="651" actId="688"/>
          <ac:grpSpMkLst>
            <pc:docMk/>
            <pc:sldMk cId="2120612007" sldId="283"/>
            <ac:grpSpMk id="88" creationId="{2780896A-DB3B-7787-9187-B0031E1D5AED}"/>
          </ac:grpSpMkLst>
        </pc:grpChg>
        <pc:grpChg chg="mod">
          <ac:chgData name="John Beckius" userId="87fc740c232ab6c9" providerId="LiveId" clId="{2C68B96C-AE3A-4317-A5D8-1D9AC0540AD7}" dt="2025-08-24T01:02:31.823" v="650" actId="688"/>
          <ac:grpSpMkLst>
            <pc:docMk/>
            <pc:sldMk cId="2120612007" sldId="283"/>
            <ac:grpSpMk id="91" creationId="{BA34ADFE-5806-19DB-5830-8DE96722E46A}"/>
          </ac:grpSpMkLst>
        </pc:grpChg>
      </pc:sldChg>
      <pc:sldChg chg="modSp add mod modAnim">
        <pc:chgData name="John Beckius" userId="87fc740c232ab6c9" providerId="LiveId" clId="{2C68B96C-AE3A-4317-A5D8-1D9AC0540AD7}" dt="2025-08-24T01:21:41.385" v="750" actId="208"/>
        <pc:sldMkLst>
          <pc:docMk/>
          <pc:sldMk cId="3531481287" sldId="284"/>
        </pc:sldMkLst>
        <pc:spChg chg="mod">
          <ac:chgData name="John Beckius" userId="87fc740c232ab6c9" providerId="LiveId" clId="{2C68B96C-AE3A-4317-A5D8-1D9AC0540AD7}" dt="2025-08-24T01:21:02.673" v="744" actId="208"/>
          <ac:spMkLst>
            <pc:docMk/>
            <pc:sldMk cId="3531481287" sldId="284"/>
            <ac:spMk id="27" creationId="{DC01E6D7-1401-3146-A8B6-8FD9DD3DF77F}"/>
          </ac:spMkLst>
        </pc:spChg>
        <pc:spChg chg="mod">
          <ac:chgData name="John Beckius" userId="87fc740c232ab6c9" providerId="LiveId" clId="{2C68B96C-AE3A-4317-A5D8-1D9AC0540AD7}" dt="2025-08-24T01:21:14.015" v="746" actId="208"/>
          <ac:spMkLst>
            <pc:docMk/>
            <pc:sldMk cId="3531481287" sldId="284"/>
            <ac:spMk id="56" creationId="{E5D44119-21BC-17B5-4D53-4A95BA68714D}"/>
          </ac:spMkLst>
        </pc:spChg>
        <pc:spChg chg="mod">
          <ac:chgData name="John Beckius" userId="87fc740c232ab6c9" providerId="LiveId" clId="{2C68B96C-AE3A-4317-A5D8-1D9AC0540AD7}" dt="2025-08-24T01:21:41.385" v="750" actId="208"/>
          <ac:spMkLst>
            <pc:docMk/>
            <pc:sldMk cId="3531481287" sldId="284"/>
            <ac:spMk id="75" creationId="{5AEFF3C5-B613-943D-AA47-088E474771B6}"/>
          </ac:spMkLst>
        </pc:spChg>
        <pc:spChg chg="mod">
          <ac:chgData name="John Beckius" userId="87fc740c232ab6c9" providerId="LiveId" clId="{2C68B96C-AE3A-4317-A5D8-1D9AC0540AD7}" dt="2025-08-24T01:21:18.778" v="748" actId="208"/>
          <ac:spMkLst>
            <pc:docMk/>
            <pc:sldMk cId="3531481287" sldId="284"/>
            <ac:spMk id="87" creationId="{36F8F37F-5667-796B-66C2-4D4685F871FB}"/>
          </ac:spMkLst>
        </pc:spChg>
        <pc:spChg chg="mod">
          <ac:chgData name="John Beckius" userId="87fc740c232ab6c9" providerId="LiveId" clId="{2C68B96C-AE3A-4317-A5D8-1D9AC0540AD7}" dt="2025-08-24T01:20:25.895" v="741" actId="20577"/>
          <ac:spMkLst>
            <pc:docMk/>
            <pc:sldMk cId="3531481287" sldId="284"/>
            <ac:spMk id="108" creationId="{B130CEDB-D98E-E329-46C5-8BB3D7CF145F}"/>
          </ac:spMkLst>
        </pc:spChg>
        <pc:spChg chg="mod">
          <ac:chgData name="John Beckius" userId="87fc740c232ab6c9" providerId="LiveId" clId="{2C68B96C-AE3A-4317-A5D8-1D9AC0540AD7}" dt="2025-08-24T01:20:32.489" v="742" actId="1076"/>
          <ac:spMkLst>
            <pc:docMk/>
            <pc:sldMk cId="3531481287" sldId="284"/>
            <ac:spMk id="115" creationId="{E3D514D1-3FA9-D194-3C3A-651F99B73C07}"/>
          </ac:spMkLst>
        </pc:spChg>
        <pc:spChg chg="mod">
          <ac:chgData name="John Beckius" userId="87fc740c232ab6c9" providerId="LiveId" clId="{2C68B96C-AE3A-4317-A5D8-1D9AC0540AD7}" dt="2025-08-24T01:18:00.092" v="682" actId="1076"/>
          <ac:spMkLst>
            <pc:docMk/>
            <pc:sldMk cId="3531481287" sldId="284"/>
            <ac:spMk id="116" creationId="{B8D8B8BC-7CE0-680F-9B69-568C95AB60D1}"/>
          </ac:spMkLst>
        </pc:spChg>
        <pc:grpChg chg="mod">
          <ac:chgData name="John Beckius" userId="87fc740c232ab6c9" providerId="LiveId" clId="{2C68B96C-AE3A-4317-A5D8-1D9AC0540AD7}" dt="2025-08-24T01:18:17.982" v="683" actId="688"/>
          <ac:grpSpMkLst>
            <pc:docMk/>
            <pc:sldMk cId="3531481287" sldId="284"/>
            <ac:grpSpMk id="28" creationId="{6B78EE37-3BA9-D8AF-0BBD-8D9DD3053598}"/>
          </ac:grpSpMkLst>
        </pc:grpChg>
        <pc:grpChg chg="mod">
          <ac:chgData name="John Beckius" userId="87fc740c232ab6c9" providerId="LiveId" clId="{2C68B96C-AE3A-4317-A5D8-1D9AC0540AD7}" dt="2025-08-24T01:18:25.469" v="684" actId="688"/>
          <ac:grpSpMkLst>
            <pc:docMk/>
            <pc:sldMk cId="3531481287" sldId="284"/>
            <ac:grpSpMk id="35" creationId="{A94FCB48-14CD-8ACA-F08B-9B1037C7DE7B}"/>
          </ac:grpSpMkLst>
        </pc:grpChg>
        <pc:grpChg chg="mod">
          <ac:chgData name="John Beckius" userId="87fc740c232ab6c9" providerId="LiveId" clId="{2C68B96C-AE3A-4317-A5D8-1D9AC0540AD7}" dt="2025-08-24T01:19:00.509" v="687" actId="688"/>
          <ac:grpSpMkLst>
            <pc:docMk/>
            <pc:sldMk cId="3531481287" sldId="284"/>
            <ac:grpSpMk id="57" creationId="{1B37D5F1-93EB-39DD-E7CC-675912A7EF67}"/>
          </ac:grpSpMkLst>
        </pc:grpChg>
        <pc:grpChg chg="mod">
          <ac:chgData name="John Beckius" userId="87fc740c232ab6c9" providerId="LiveId" clId="{2C68B96C-AE3A-4317-A5D8-1D9AC0540AD7}" dt="2025-08-24T01:19:25.517" v="690" actId="1076"/>
          <ac:grpSpMkLst>
            <pc:docMk/>
            <pc:sldMk cId="3531481287" sldId="284"/>
            <ac:grpSpMk id="70" creationId="{3AEADACC-B7DD-3E71-A857-C694274EFB12}"/>
          </ac:grpSpMkLst>
        </pc:grpChg>
        <pc:grpChg chg="mod">
          <ac:chgData name="John Beckius" userId="87fc740c232ab6c9" providerId="LiveId" clId="{2C68B96C-AE3A-4317-A5D8-1D9AC0540AD7}" dt="2025-08-24T01:18:44.160" v="685" actId="688"/>
          <ac:grpSpMkLst>
            <pc:docMk/>
            <pc:sldMk cId="3531481287" sldId="284"/>
            <ac:grpSpMk id="79" creationId="{E3E53DFD-310D-618D-5783-5B5A26223961}"/>
          </ac:grpSpMkLst>
        </pc:grpChg>
        <pc:grpChg chg="mod">
          <ac:chgData name="John Beckius" userId="87fc740c232ab6c9" providerId="LiveId" clId="{2C68B96C-AE3A-4317-A5D8-1D9AC0540AD7}" dt="2025-08-24T01:18:48.079" v="686" actId="688"/>
          <ac:grpSpMkLst>
            <pc:docMk/>
            <pc:sldMk cId="3531481287" sldId="284"/>
            <ac:grpSpMk id="83" creationId="{3A570191-779F-89BA-0EA8-1EDD41A98049}"/>
          </ac:grpSpMkLst>
        </pc:grpChg>
        <pc:grpChg chg="mod">
          <ac:chgData name="John Beckius" userId="87fc740c232ab6c9" providerId="LiveId" clId="{2C68B96C-AE3A-4317-A5D8-1D9AC0540AD7}" dt="2025-08-24T01:19:45.345" v="692" actId="688"/>
          <ac:grpSpMkLst>
            <pc:docMk/>
            <pc:sldMk cId="3531481287" sldId="284"/>
            <ac:grpSpMk id="88" creationId="{2780896A-DB3B-7787-9187-B0031E1D5AED}"/>
          </ac:grpSpMkLst>
        </pc:grpChg>
        <pc:grpChg chg="mod">
          <ac:chgData name="John Beckius" userId="87fc740c232ab6c9" providerId="LiveId" clId="{2C68B96C-AE3A-4317-A5D8-1D9AC0540AD7}" dt="2025-08-24T01:19:49.723" v="693" actId="688"/>
          <ac:grpSpMkLst>
            <pc:docMk/>
            <pc:sldMk cId="3531481287" sldId="284"/>
            <ac:grpSpMk id="91" creationId="{BA34ADFE-5806-19DB-5830-8DE96722E46A}"/>
          </ac:grpSpMkLst>
        </pc:grpChg>
      </pc:sldChg>
      <pc:sldChg chg="modSp add mod">
        <pc:chgData name="John Beckius" userId="87fc740c232ab6c9" providerId="LiveId" clId="{2C68B96C-AE3A-4317-A5D8-1D9AC0540AD7}" dt="2025-08-24T01:32:54.412" v="817" actId="688"/>
        <pc:sldMkLst>
          <pc:docMk/>
          <pc:sldMk cId="1482982534" sldId="285"/>
        </pc:sldMkLst>
        <pc:spChg chg="mod">
          <ac:chgData name="John Beckius" userId="87fc740c232ab6c9" providerId="LiveId" clId="{2C68B96C-AE3A-4317-A5D8-1D9AC0540AD7}" dt="2025-08-24T01:23:42.684" v="767" actId="208"/>
          <ac:spMkLst>
            <pc:docMk/>
            <pc:sldMk cId="1482982534" sldId="285"/>
            <ac:spMk id="27" creationId="{DC01E6D7-1401-3146-A8B6-8FD9DD3DF77F}"/>
          </ac:spMkLst>
        </pc:spChg>
        <pc:spChg chg="mod">
          <ac:chgData name="John Beckius" userId="87fc740c232ab6c9" providerId="LiveId" clId="{2C68B96C-AE3A-4317-A5D8-1D9AC0540AD7}" dt="2025-08-24T01:23:38.023" v="765" actId="208"/>
          <ac:spMkLst>
            <pc:docMk/>
            <pc:sldMk cId="1482982534" sldId="285"/>
            <ac:spMk id="56" creationId="{E5D44119-21BC-17B5-4D53-4A95BA68714D}"/>
          </ac:spMkLst>
        </pc:spChg>
        <pc:spChg chg="mod">
          <ac:chgData name="John Beckius" userId="87fc740c232ab6c9" providerId="LiveId" clId="{2C68B96C-AE3A-4317-A5D8-1D9AC0540AD7}" dt="2025-08-24T01:23:46.505" v="769" actId="208"/>
          <ac:spMkLst>
            <pc:docMk/>
            <pc:sldMk cId="1482982534" sldId="285"/>
            <ac:spMk id="75" creationId="{5AEFF3C5-B613-943D-AA47-088E474771B6}"/>
          </ac:spMkLst>
        </pc:spChg>
        <pc:spChg chg="mod">
          <ac:chgData name="John Beckius" userId="87fc740c232ab6c9" providerId="LiveId" clId="{2C68B96C-AE3A-4317-A5D8-1D9AC0540AD7}" dt="2025-08-24T01:23:23.233" v="763" actId="208"/>
          <ac:spMkLst>
            <pc:docMk/>
            <pc:sldMk cId="1482982534" sldId="285"/>
            <ac:spMk id="87" creationId="{36F8F37F-5667-796B-66C2-4D4685F871FB}"/>
          </ac:spMkLst>
        </pc:spChg>
        <pc:spChg chg="mod">
          <ac:chgData name="John Beckius" userId="87fc740c232ab6c9" providerId="LiveId" clId="{2C68B96C-AE3A-4317-A5D8-1D9AC0540AD7}" dt="2025-08-24T01:31:18.166" v="813" actId="20577"/>
          <ac:spMkLst>
            <pc:docMk/>
            <pc:sldMk cId="1482982534" sldId="285"/>
            <ac:spMk id="108" creationId="{B130CEDB-D98E-E329-46C5-8BB3D7CF145F}"/>
          </ac:spMkLst>
        </pc:spChg>
        <pc:spChg chg="mod">
          <ac:chgData name="John Beckius" userId="87fc740c232ab6c9" providerId="LiveId" clId="{2C68B96C-AE3A-4317-A5D8-1D9AC0540AD7}" dt="2025-08-24T01:31:22.116" v="814" actId="1076"/>
          <ac:spMkLst>
            <pc:docMk/>
            <pc:sldMk cId="1482982534" sldId="285"/>
            <ac:spMk id="115" creationId="{E3D514D1-3FA9-D194-3C3A-651F99B73C07}"/>
          </ac:spMkLst>
        </pc:spChg>
        <pc:spChg chg="mod">
          <ac:chgData name="John Beckius" userId="87fc740c232ab6c9" providerId="LiveId" clId="{2C68B96C-AE3A-4317-A5D8-1D9AC0540AD7}" dt="2025-08-24T01:30:42.355" v="798" actId="14100"/>
          <ac:spMkLst>
            <pc:docMk/>
            <pc:sldMk cId="1482982534" sldId="285"/>
            <ac:spMk id="116" creationId="{B8D8B8BC-7CE0-680F-9B69-568C95AB60D1}"/>
          </ac:spMkLst>
        </pc:spChg>
        <pc:grpChg chg="mod">
          <ac:chgData name="John Beckius" userId="87fc740c232ab6c9" providerId="LiveId" clId="{2C68B96C-AE3A-4317-A5D8-1D9AC0540AD7}" dt="2025-08-24T01:28:37.432" v="796" actId="688"/>
          <ac:grpSpMkLst>
            <pc:docMk/>
            <pc:sldMk cId="1482982534" sldId="285"/>
            <ac:grpSpMk id="28" creationId="{6B78EE37-3BA9-D8AF-0BBD-8D9DD3053598}"/>
          </ac:grpSpMkLst>
        </pc:grpChg>
        <pc:grpChg chg="mod">
          <ac:chgData name="John Beckius" userId="87fc740c232ab6c9" providerId="LiveId" clId="{2C68B96C-AE3A-4317-A5D8-1D9AC0540AD7}" dt="2025-08-24T01:28:30.492" v="795" actId="688"/>
          <ac:grpSpMkLst>
            <pc:docMk/>
            <pc:sldMk cId="1482982534" sldId="285"/>
            <ac:grpSpMk id="35" creationId="{A94FCB48-14CD-8ACA-F08B-9B1037C7DE7B}"/>
          </ac:grpSpMkLst>
        </pc:grpChg>
        <pc:grpChg chg="mod">
          <ac:chgData name="John Beckius" userId="87fc740c232ab6c9" providerId="LiveId" clId="{2C68B96C-AE3A-4317-A5D8-1D9AC0540AD7}" dt="2025-08-24T01:26:05.150" v="787" actId="688"/>
          <ac:grpSpMkLst>
            <pc:docMk/>
            <pc:sldMk cId="1482982534" sldId="285"/>
            <ac:grpSpMk id="57" creationId="{1B37D5F1-93EB-39DD-E7CC-675912A7EF67}"/>
          </ac:grpSpMkLst>
        </pc:grpChg>
        <pc:grpChg chg="mod">
          <ac:chgData name="John Beckius" userId="87fc740c232ab6c9" providerId="LiveId" clId="{2C68B96C-AE3A-4317-A5D8-1D9AC0540AD7}" dt="2025-08-24T01:26:01.046" v="786" actId="688"/>
          <ac:grpSpMkLst>
            <pc:docMk/>
            <pc:sldMk cId="1482982534" sldId="285"/>
            <ac:grpSpMk id="70" creationId="{3AEADACC-B7DD-3E71-A857-C694274EFB12}"/>
          </ac:grpSpMkLst>
        </pc:grpChg>
        <pc:grpChg chg="mod">
          <ac:chgData name="John Beckius" userId="87fc740c232ab6c9" providerId="LiveId" clId="{2C68B96C-AE3A-4317-A5D8-1D9AC0540AD7}" dt="2025-08-24T01:26:26.511" v="789" actId="688"/>
          <ac:grpSpMkLst>
            <pc:docMk/>
            <pc:sldMk cId="1482982534" sldId="285"/>
            <ac:grpSpMk id="79" creationId="{E3E53DFD-310D-618D-5783-5B5A26223961}"/>
          </ac:grpSpMkLst>
        </pc:grpChg>
        <pc:grpChg chg="mod">
          <ac:chgData name="John Beckius" userId="87fc740c232ab6c9" providerId="LiveId" clId="{2C68B96C-AE3A-4317-A5D8-1D9AC0540AD7}" dt="2025-08-24T01:26:48.350" v="790" actId="688"/>
          <ac:grpSpMkLst>
            <pc:docMk/>
            <pc:sldMk cId="1482982534" sldId="285"/>
            <ac:grpSpMk id="83" creationId="{3A570191-779F-89BA-0EA8-1EDD41A98049}"/>
          </ac:grpSpMkLst>
        </pc:grpChg>
        <pc:grpChg chg="mod">
          <ac:chgData name="John Beckius" userId="87fc740c232ab6c9" providerId="LiveId" clId="{2C68B96C-AE3A-4317-A5D8-1D9AC0540AD7}" dt="2025-08-24T01:32:54.412" v="817" actId="688"/>
          <ac:grpSpMkLst>
            <pc:docMk/>
            <pc:sldMk cId="1482982534" sldId="285"/>
            <ac:grpSpMk id="88" creationId="{2780896A-DB3B-7787-9187-B0031E1D5AED}"/>
          </ac:grpSpMkLst>
        </pc:grpChg>
        <pc:grpChg chg="mod">
          <ac:chgData name="John Beckius" userId="87fc740c232ab6c9" providerId="LiveId" clId="{2C68B96C-AE3A-4317-A5D8-1D9AC0540AD7}" dt="2025-08-24T01:32:13.256" v="815" actId="688"/>
          <ac:grpSpMkLst>
            <pc:docMk/>
            <pc:sldMk cId="1482982534" sldId="285"/>
            <ac:grpSpMk id="91" creationId="{BA34ADFE-5806-19DB-5830-8DE96722E46A}"/>
          </ac:grpSpMkLst>
        </pc:grpChg>
      </pc:sldChg>
      <pc:sldChg chg="del">
        <pc:chgData name="John Beckius" userId="87fc740c232ab6c9" providerId="LiveId" clId="{2C68B96C-AE3A-4317-A5D8-1D9AC0540AD7}" dt="2025-08-23T22:23:51.096" v="0" actId="47"/>
        <pc:sldMkLst>
          <pc:docMk/>
          <pc:sldMk cId="3555490088" sldId="285"/>
        </pc:sldMkLst>
      </pc:sldChg>
      <pc:sldChg chg="del">
        <pc:chgData name="John Beckius" userId="87fc740c232ab6c9" providerId="LiveId" clId="{2C68B96C-AE3A-4317-A5D8-1D9AC0540AD7}" dt="2025-08-23T22:23:51.096" v="0" actId="47"/>
        <pc:sldMkLst>
          <pc:docMk/>
          <pc:sldMk cId="23307325" sldId="286"/>
        </pc:sldMkLst>
      </pc:sldChg>
      <pc:sldChg chg="modSp add mod modAnim">
        <pc:chgData name="John Beckius" userId="87fc740c232ab6c9" providerId="LiveId" clId="{2C68B96C-AE3A-4317-A5D8-1D9AC0540AD7}" dt="2025-08-24T01:37:23.947" v="880" actId="1076"/>
        <pc:sldMkLst>
          <pc:docMk/>
          <pc:sldMk cId="3568608675" sldId="286"/>
        </pc:sldMkLst>
        <pc:spChg chg="mod">
          <ac:chgData name="John Beckius" userId="87fc740c232ab6c9" providerId="LiveId" clId="{2C68B96C-AE3A-4317-A5D8-1D9AC0540AD7}" dt="2025-08-24T01:33:42.481" v="822" actId="208"/>
          <ac:spMkLst>
            <pc:docMk/>
            <pc:sldMk cId="3568608675" sldId="286"/>
            <ac:spMk id="27" creationId="{DC01E6D7-1401-3146-A8B6-8FD9DD3DF77F}"/>
          </ac:spMkLst>
        </pc:spChg>
        <pc:spChg chg="mod">
          <ac:chgData name="John Beckius" userId="87fc740c232ab6c9" providerId="LiveId" clId="{2C68B96C-AE3A-4317-A5D8-1D9AC0540AD7}" dt="2025-08-24T01:33:45.903" v="824" actId="208"/>
          <ac:spMkLst>
            <pc:docMk/>
            <pc:sldMk cId="3568608675" sldId="286"/>
            <ac:spMk id="56" creationId="{E5D44119-21BC-17B5-4D53-4A95BA68714D}"/>
          </ac:spMkLst>
        </pc:spChg>
        <pc:spChg chg="mod">
          <ac:chgData name="John Beckius" userId="87fc740c232ab6c9" providerId="LiveId" clId="{2C68B96C-AE3A-4317-A5D8-1D9AC0540AD7}" dt="2025-08-24T01:33:36.197" v="820" actId="207"/>
          <ac:spMkLst>
            <pc:docMk/>
            <pc:sldMk cId="3568608675" sldId="286"/>
            <ac:spMk id="75" creationId="{5AEFF3C5-B613-943D-AA47-088E474771B6}"/>
          </ac:spMkLst>
        </pc:spChg>
        <pc:spChg chg="mod">
          <ac:chgData name="John Beckius" userId="87fc740c232ab6c9" providerId="LiveId" clId="{2C68B96C-AE3A-4317-A5D8-1D9AC0540AD7}" dt="2025-08-24T01:33:50.660" v="826" actId="208"/>
          <ac:spMkLst>
            <pc:docMk/>
            <pc:sldMk cId="3568608675" sldId="286"/>
            <ac:spMk id="87" creationId="{36F8F37F-5667-796B-66C2-4D4685F871FB}"/>
          </ac:spMkLst>
        </pc:spChg>
        <pc:spChg chg="mod">
          <ac:chgData name="John Beckius" userId="87fc740c232ab6c9" providerId="LiveId" clId="{2C68B96C-AE3A-4317-A5D8-1D9AC0540AD7}" dt="2025-08-24T01:34:16.055" v="838" actId="20577"/>
          <ac:spMkLst>
            <pc:docMk/>
            <pc:sldMk cId="3568608675" sldId="286"/>
            <ac:spMk id="108" creationId="{B130CEDB-D98E-E329-46C5-8BB3D7CF145F}"/>
          </ac:spMkLst>
        </pc:spChg>
        <pc:spChg chg="mod">
          <ac:chgData name="John Beckius" userId="87fc740c232ab6c9" providerId="LiveId" clId="{2C68B96C-AE3A-4317-A5D8-1D9AC0540AD7}" dt="2025-08-24T01:37:23.947" v="880" actId="1076"/>
          <ac:spMkLst>
            <pc:docMk/>
            <pc:sldMk cId="3568608675" sldId="286"/>
            <ac:spMk id="115" creationId="{E3D514D1-3FA9-D194-3C3A-651F99B73C07}"/>
          </ac:spMkLst>
        </pc:spChg>
        <pc:spChg chg="mod">
          <ac:chgData name="John Beckius" userId="87fc740c232ab6c9" providerId="LiveId" clId="{2C68B96C-AE3A-4317-A5D8-1D9AC0540AD7}" dt="2025-08-24T01:34:03.267" v="827" actId="1076"/>
          <ac:spMkLst>
            <pc:docMk/>
            <pc:sldMk cId="3568608675" sldId="286"/>
            <ac:spMk id="116" creationId="{B8D8B8BC-7CE0-680F-9B69-568C95AB60D1}"/>
          </ac:spMkLst>
        </pc:spChg>
        <pc:grpChg chg="mod">
          <ac:chgData name="John Beckius" userId="87fc740c232ab6c9" providerId="LiveId" clId="{2C68B96C-AE3A-4317-A5D8-1D9AC0540AD7}" dt="2025-08-24T01:35:56.549" v="875" actId="688"/>
          <ac:grpSpMkLst>
            <pc:docMk/>
            <pc:sldMk cId="3568608675" sldId="286"/>
            <ac:grpSpMk id="28" creationId="{6B78EE37-3BA9-D8AF-0BBD-8D9DD3053598}"/>
          </ac:grpSpMkLst>
        </pc:grpChg>
        <pc:grpChg chg="mod">
          <ac:chgData name="John Beckius" userId="87fc740c232ab6c9" providerId="LiveId" clId="{2C68B96C-AE3A-4317-A5D8-1D9AC0540AD7}" dt="2025-08-24T01:36:00.354" v="876" actId="688"/>
          <ac:grpSpMkLst>
            <pc:docMk/>
            <pc:sldMk cId="3568608675" sldId="286"/>
            <ac:grpSpMk id="35" creationId="{A94FCB48-14CD-8ACA-F08B-9B1037C7DE7B}"/>
          </ac:grpSpMkLst>
        </pc:grpChg>
        <pc:grpChg chg="mod">
          <ac:chgData name="John Beckius" userId="87fc740c232ab6c9" providerId="LiveId" clId="{2C68B96C-AE3A-4317-A5D8-1D9AC0540AD7}" dt="2025-08-24T01:34:47.072" v="839" actId="688"/>
          <ac:grpSpMkLst>
            <pc:docMk/>
            <pc:sldMk cId="3568608675" sldId="286"/>
            <ac:grpSpMk id="57" creationId="{1B37D5F1-93EB-39DD-E7CC-675912A7EF67}"/>
          </ac:grpSpMkLst>
        </pc:grpChg>
        <pc:grpChg chg="mod">
          <ac:chgData name="John Beckius" userId="87fc740c232ab6c9" providerId="LiveId" clId="{2C68B96C-AE3A-4317-A5D8-1D9AC0540AD7}" dt="2025-08-24T01:35:01.212" v="840" actId="688"/>
          <ac:grpSpMkLst>
            <pc:docMk/>
            <pc:sldMk cId="3568608675" sldId="286"/>
            <ac:grpSpMk id="70" creationId="{3AEADACC-B7DD-3E71-A857-C694274EFB12}"/>
          </ac:grpSpMkLst>
        </pc:grpChg>
        <pc:grpChg chg="mod">
          <ac:chgData name="John Beckius" userId="87fc740c232ab6c9" providerId="LiveId" clId="{2C68B96C-AE3A-4317-A5D8-1D9AC0540AD7}" dt="2025-08-24T01:36:24.476" v="878" actId="688"/>
          <ac:grpSpMkLst>
            <pc:docMk/>
            <pc:sldMk cId="3568608675" sldId="286"/>
            <ac:grpSpMk id="79" creationId="{E3E53DFD-310D-618D-5783-5B5A26223961}"/>
          </ac:grpSpMkLst>
        </pc:grpChg>
        <pc:grpChg chg="mod">
          <ac:chgData name="John Beckius" userId="87fc740c232ab6c9" providerId="LiveId" clId="{2C68B96C-AE3A-4317-A5D8-1D9AC0540AD7}" dt="2025-08-24T01:36:28.609" v="879" actId="688"/>
          <ac:grpSpMkLst>
            <pc:docMk/>
            <pc:sldMk cId="3568608675" sldId="286"/>
            <ac:grpSpMk id="83" creationId="{3A570191-779F-89BA-0EA8-1EDD41A98049}"/>
          </ac:grpSpMkLst>
        </pc:grpChg>
        <pc:grpChg chg="mod">
          <ac:chgData name="John Beckius" userId="87fc740c232ab6c9" providerId="LiveId" clId="{2C68B96C-AE3A-4317-A5D8-1D9AC0540AD7}" dt="2025-08-24T01:35:36.110" v="873" actId="688"/>
          <ac:grpSpMkLst>
            <pc:docMk/>
            <pc:sldMk cId="3568608675" sldId="286"/>
            <ac:grpSpMk id="88" creationId="{2780896A-DB3B-7787-9187-B0031E1D5AED}"/>
          </ac:grpSpMkLst>
        </pc:grpChg>
        <pc:grpChg chg="mod">
          <ac:chgData name="John Beckius" userId="87fc740c232ab6c9" providerId="LiveId" clId="{2C68B96C-AE3A-4317-A5D8-1D9AC0540AD7}" dt="2025-08-24T01:35:41.217" v="874" actId="688"/>
          <ac:grpSpMkLst>
            <pc:docMk/>
            <pc:sldMk cId="3568608675" sldId="286"/>
            <ac:grpSpMk id="91" creationId="{BA34ADFE-5806-19DB-5830-8DE96722E46A}"/>
          </ac:grpSpMkLst>
        </pc:grpChg>
      </pc:sldChg>
      <pc:sldChg chg="del">
        <pc:chgData name="John Beckius" userId="87fc740c232ab6c9" providerId="LiveId" clId="{2C68B96C-AE3A-4317-A5D8-1D9AC0540AD7}" dt="2025-08-23T22:23:51.096" v="0" actId="47"/>
        <pc:sldMkLst>
          <pc:docMk/>
          <pc:sldMk cId="1831757233" sldId="287"/>
        </pc:sldMkLst>
      </pc:sldChg>
      <pc:sldChg chg="addSp modSp add mod modAnim">
        <pc:chgData name="John Beckius" userId="87fc740c232ab6c9" providerId="LiveId" clId="{2C68B96C-AE3A-4317-A5D8-1D9AC0540AD7}" dt="2025-08-24T22:28:20.066" v="1599" actId="20577"/>
        <pc:sldMkLst>
          <pc:docMk/>
          <pc:sldMk cId="2323342882" sldId="287"/>
        </pc:sldMkLst>
        <pc:spChg chg="add mod">
          <ac:chgData name="John Beckius" userId="87fc740c232ab6c9" providerId="LiveId" clId="{2C68B96C-AE3A-4317-A5D8-1D9AC0540AD7}" dt="2025-08-24T22:13:46.741" v="1499" actId="688"/>
          <ac:spMkLst>
            <pc:docMk/>
            <pc:sldMk cId="2323342882" sldId="287"/>
            <ac:spMk id="2" creationId="{C03B413B-758A-6D6B-516B-2E0FD69F7799}"/>
          </ac:spMkLst>
        </pc:spChg>
        <pc:spChg chg="add mod">
          <ac:chgData name="John Beckius" userId="87fc740c232ab6c9" providerId="LiveId" clId="{2C68B96C-AE3A-4317-A5D8-1D9AC0540AD7}" dt="2025-08-24T22:28:20.066" v="1599" actId="20577"/>
          <ac:spMkLst>
            <pc:docMk/>
            <pc:sldMk cId="2323342882" sldId="287"/>
            <ac:spMk id="5" creationId="{0ED3B75B-1BCA-9B6E-2C89-4A0BA3C2A2EC}"/>
          </ac:spMkLst>
        </pc:spChg>
        <pc:spChg chg="mod">
          <ac:chgData name="John Beckius" userId="87fc740c232ab6c9" providerId="LiveId" clId="{2C68B96C-AE3A-4317-A5D8-1D9AC0540AD7}" dt="2025-08-24T01:38:05.744" v="883" actId="207"/>
          <ac:spMkLst>
            <pc:docMk/>
            <pc:sldMk cId="2323342882" sldId="287"/>
            <ac:spMk id="27" creationId="{DC01E6D7-1401-3146-A8B6-8FD9DD3DF77F}"/>
          </ac:spMkLst>
        </pc:spChg>
        <pc:spChg chg="ord">
          <ac:chgData name="John Beckius" userId="87fc740c232ab6c9" providerId="LiveId" clId="{2C68B96C-AE3A-4317-A5D8-1D9AC0540AD7}" dt="2025-08-24T22:26:03.491" v="1591" actId="13244"/>
          <ac:spMkLst>
            <pc:docMk/>
            <pc:sldMk cId="2323342882" sldId="287"/>
            <ac:spMk id="38" creationId="{2143622A-9A75-4041-0B49-3A49B55EB96B}"/>
          </ac:spMkLst>
        </pc:spChg>
        <pc:spChg chg="mod">
          <ac:chgData name="John Beckius" userId="87fc740c232ab6c9" providerId="LiveId" clId="{2C68B96C-AE3A-4317-A5D8-1D9AC0540AD7}" dt="2025-08-24T01:38:11.016" v="885" actId="208"/>
          <ac:spMkLst>
            <pc:docMk/>
            <pc:sldMk cId="2323342882" sldId="287"/>
            <ac:spMk id="56" creationId="{E5D44119-21BC-17B5-4D53-4A95BA68714D}"/>
          </ac:spMkLst>
        </pc:spChg>
        <pc:spChg chg="mod">
          <ac:chgData name="John Beckius" userId="87fc740c232ab6c9" providerId="LiveId" clId="{2C68B96C-AE3A-4317-A5D8-1D9AC0540AD7}" dt="2025-08-24T01:38:21.274" v="889" actId="208"/>
          <ac:spMkLst>
            <pc:docMk/>
            <pc:sldMk cId="2323342882" sldId="287"/>
            <ac:spMk id="75" creationId="{5AEFF3C5-B613-943D-AA47-088E474771B6}"/>
          </ac:spMkLst>
        </pc:spChg>
        <pc:spChg chg="mod">
          <ac:chgData name="John Beckius" userId="87fc740c232ab6c9" providerId="LiveId" clId="{2C68B96C-AE3A-4317-A5D8-1D9AC0540AD7}" dt="2025-08-24T01:38:14.641" v="887" actId="208"/>
          <ac:spMkLst>
            <pc:docMk/>
            <pc:sldMk cId="2323342882" sldId="287"/>
            <ac:spMk id="87" creationId="{36F8F37F-5667-796B-66C2-4D4685F871FB}"/>
          </ac:spMkLst>
        </pc:spChg>
        <pc:spChg chg="mod">
          <ac:chgData name="John Beckius" userId="87fc740c232ab6c9" providerId="LiveId" clId="{2C68B96C-AE3A-4317-A5D8-1D9AC0540AD7}" dt="2025-08-24T01:38:33.717" v="898" actId="20577"/>
          <ac:spMkLst>
            <pc:docMk/>
            <pc:sldMk cId="2323342882" sldId="287"/>
            <ac:spMk id="108" creationId="{B130CEDB-D98E-E329-46C5-8BB3D7CF145F}"/>
          </ac:spMkLst>
        </pc:spChg>
        <pc:spChg chg="mod">
          <ac:chgData name="John Beckius" userId="87fc740c232ab6c9" providerId="LiveId" clId="{2C68B96C-AE3A-4317-A5D8-1D9AC0540AD7}" dt="2025-08-24T01:39:30.079" v="907" actId="1076"/>
          <ac:spMkLst>
            <pc:docMk/>
            <pc:sldMk cId="2323342882" sldId="287"/>
            <ac:spMk id="115" creationId="{E3D514D1-3FA9-D194-3C3A-651F99B73C07}"/>
          </ac:spMkLst>
        </pc:spChg>
        <pc:spChg chg="mod">
          <ac:chgData name="John Beckius" userId="87fc740c232ab6c9" providerId="LiveId" clId="{2C68B96C-AE3A-4317-A5D8-1D9AC0540AD7}" dt="2025-08-24T22:24:06.272" v="1572" actId="1076"/>
          <ac:spMkLst>
            <pc:docMk/>
            <pc:sldMk cId="2323342882" sldId="287"/>
            <ac:spMk id="116" creationId="{B8D8B8BC-7CE0-680F-9B69-568C95AB60D1}"/>
          </ac:spMkLst>
        </pc:spChg>
        <pc:grpChg chg="mod ord">
          <ac:chgData name="John Beckius" userId="87fc740c232ab6c9" providerId="LiveId" clId="{2C68B96C-AE3A-4317-A5D8-1D9AC0540AD7}" dt="2025-08-24T22:17:44.578" v="1510" actId="166"/>
          <ac:grpSpMkLst>
            <pc:docMk/>
            <pc:sldMk cId="2323342882" sldId="287"/>
            <ac:grpSpMk id="28" creationId="{6B78EE37-3BA9-D8AF-0BBD-8D9DD3053598}"/>
          </ac:grpSpMkLst>
        </pc:grpChg>
        <pc:grpChg chg="mod ord">
          <ac:chgData name="John Beckius" userId="87fc740c232ab6c9" providerId="LiveId" clId="{2C68B96C-AE3A-4317-A5D8-1D9AC0540AD7}" dt="2025-08-24T22:17:47.585" v="1511" actId="166"/>
          <ac:grpSpMkLst>
            <pc:docMk/>
            <pc:sldMk cId="2323342882" sldId="287"/>
            <ac:grpSpMk id="35" creationId="{A94FCB48-14CD-8ACA-F08B-9B1037C7DE7B}"/>
          </ac:grpSpMkLst>
        </pc:grpChg>
        <pc:grpChg chg="mod">
          <ac:chgData name="John Beckius" userId="87fc740c232ab6c9" providerId="LiveId" clId="{2C68B96C-AE3A-4317-A5D8-1D9AC0540AD7}" dt="2025-08-24T01:42:01.450" v="919" actId="688"/>
          <ac:grpSpMkLst>
            <pc:docMk/>
            <pc:sldMk cId="2323342882" sldId="287"/>
            <ac:grpSpMk id="57" creationId="{1B37D5F1-93EB-39DD-E7CC-675912A7EF67}"/>
          </ac:grpSpMkLst>
        </pc:grpChg>
        <pc:grpChg chg="mod">
          <ac:chgData name="John Beckius" userId="87fc740c232ab6c9" providerId="LiveId" clId="{2C68B96C-AE3A-4317-A5D8-1D9AC0540AD7}" dt="2025-08-24T01:41:46.310" v="917" actId="688"/>
          <ac:grpSpMkLst>
            <pc:docMk/>
            <pc:sldMk cId="2323342882" sldId="287"/>
            <ac:grpSpMk id="70" creationId="{3AEADACC-B7DD-3E71-A857-C694274EFB12}"/>
          </ac:grpSpMkLst>
        </pc:grpChg>
        <pc:grpChg chg="mod">
          <ac:chgData name="John Beckius" userId="87fc740c232ab6c9" providerId="LiveId" clId="{2C68B96C-AE3A-4317-A5D8-1D9AC0540AD7}" dt="2025-08-24T01:41:21.530" v="914" actId="688"/>
          <ac:grpSpMkLst>
            <pc:docMk/>
            <pc:sldMk cId="2323342882" sldId="287"/>
            <ac:grpSpMk id="79" creationId="{E3E53DFD-310D-618D-5783-5B5A26223961}"/>
          </ac:grpSpMkLst>
        </pc:grpChg>
        <pc:grpChg chg="mod">
          <ac:chgData name="John Beckius" userId="87fc740c232ab6c9" providerId="LiveId" clId="{2C68B96C-AE3A-4317-A5D8-1D9AC0540AD7}" dt="2025-08-24T01:41:28.586" v="916" actId="688"/>
          <ac:grpSpMkLst>
            <pc:docMk/>
            <pc:sldMk cId="2323342882" sldId="287"/>
            <ac:grpSpMk id="83" creationId="{3A570191-779F-89BA-0EA8-1EDD41A98049}"/>
          </ac:grpSpMkLst>
        </pc:grpChg>
        <pc:grpChg chg="mod">
          <ac:chgData name="John Beckius" userId="87fc740c232ab6c9" providerId="LiveId" clId="{2C68B96C-AE3A-4317-A5D8-1D9AC0540AD7}" dt="2025-08-24T01:42:13.388" v="920" actId="688"/>
          <ac:grpSpMkLst>
            <pc:docMk/>
            <pc:sldMk cId="2323342882" sldId="287"/>
            <ac:grpSpMk id="91" creationId="{BA34ADFE-5806-19DB-5830-8DE96722E46A}"/>
          </ac:grpSpMkLst>
        </pc:grpChg>
        <pc:picChg chg="add mod">
          <ac:chgData name="John Beckius" userId="87fc740c232ab6c9" providerId="LiveId" clId="{2C68B96C-AE3A-4317-A5D8-1D9AC0540AD7}" dt="2025-08-24T22:16:45.034" v="1504" actId="1076"/>
          <ac:picMkLst>
            <pc:docMk/>
            <pc:sldMk cId="2323342882" sldId="287"/>
            <ac:picMk id="4" creationId="{141F0918-D89B-93B6-1767-E5D3E0AA924F}"/>
          </ac:picMkLst>
        </pc:picChg>
        <pc:picChg chg="mod">
          <ac:chgData name="John Beckius" userId="87fc740c232ab6c9" providerId="LiveId" clId="{2C68B96C-AE3A-4317-A5D8-1D9AC0540AD7}" dt="2025-08-24T22:16:35.837" v="1502" actId="1076"/>
          <ac:picMkLst>
            <pc:docMk/>
            <pc:sldMk cId="2323342882" sldId="287"/>
            <ac:picMk id="114" creationId="{F04277F4-C613-D90E-7BC9-571FAE35E980}"/>
          </ac:picMkLst>
        </pc:picChg>
      </pc:sldChg>
      <pc:sldChg chg="del">
        <pc:chgData name="John Beckius" userId="87fc740c232ab6c9" providerId="LiveId" clId="{2C68B96C-AE3A-4317-A5D8-1D9AC0540AD7}" dt="2025-08-23T22:23:51.096" v="0" actId="47"/>
        <pc:sldMkLst>
          <pc:docMk/>
          <pc:sldMk cId="5143364" sldId="288"/>
        </pc:sldMkLst>
      </pc:sldChg>
      <pc:sldChg chg="addSp delSp modSp add mod modAnim">
        <pc:chgData name="John Beckius" userId="87fc740c232ab6c9" providerId="LiveId" clId="{2C68B96C-AE3A-4317-A5D8-1D9AC0540AD7}" dt="2025-08-24T22:44:15.547" v="1642" actId="20577"/>
        <pc:sldMkLst>
          <pc:docMk/>
          <pc:sldMk cId="87135991" sldId="288"/>
        </pc:sldMkLst>
        <pc:spChg chg="add mod ord">
          <ac:chgData name="John Beckius" userId="87fc740c232ab6c9" providerId="LiveId" clId="{2C68B96C-AE3A-4317-A5D8-1D9AC0540AD7}" dt="2025-08-24T22:32:37.784" v="1616" actId="13244"/>
          <ac:spMkLst>
            <pc:docMk/>
            <pc:sldMk cId="87135991" sldId="288"/>
            <ac:spMk id="5" creationId="{C453BEB7-A218-96C3-AE8C-DE564E0494C7}"/>
          </ac:spMkLst>
        </pc:spChg>
        <pc:spChg chg="add mod">
          <ac:chgData name="John Beckius" userId="87fc740c232ab6c9" providerId="LiveId" clId="{2C68B96C-AE3A-4317-A5D8-1D9AC0540AD7}" dt="2025-08-24T22:44:15.547" v="1642" actId="20577"/>
          <ac:spMkLst>
            <pc:docMk/>
            <pc:sldMk cId="87135991" sldId="288"/>
            <ac:spMk id="7" creationId="{BF2703D3-0B95-F1AC-13B6-F305AECB9873}"/>
          </ac:spMkLst>
        </pc:spChg>
        <pc:spChg chg="mod">
          <ac:chgData name="John Beckius" userId="87fc740c232ab6c9" providerId="LiveId" clId="{2C68B96C-AE3A-4317-A5D8-1D9AC0540AD7}" dt="2025-08-24T21:10:58.752" v="962" actId="208"/>
          <ac:spMkLst>
            <pc:docMk/>
            <pc:sldMk cId="87135991" sldId="288"/>
            <ac:spMk id="27" creationId="{DC01E6D7-1401-3146-A8B6-8FD9DD3DF77F}"/>
          </ac:spMkLst>
        </pc:spChg>
        <pc:spChg chg="mod">
          <ac:chgData name="John Beckius" userId="87fc740c232ab6c9" providerId="LiveId" clId="{2C68B96C-AE3A-4317-A5D8-1D9AC0540AD7}" dt="2025-08-24T21:11:10.823" v="966" actId="208"/>
          <ac:spMkLst>
            <pc:docMk/>
            <pc:sldMk cId="87135991" sldId="288"/>
            <ac:spMk id="56" creationId="{E5D44119-21BC-17B5-4D53-4A95BA68714D}"/>
          </ac:spMkLst>
        </pc:spChg>
        <pc:spChg chg="mod">
          <ac:chgData name="John Beckius" userId="87fc740c232ab6c9" providerId="LiveId" clId="{2C68B96C-AE3A-4317-A5D8-1D9AC0540AD7}" dt="2025-08-24T21:11:04.844" v="964" actId="208"/>
          <ac:spMkLst>
            <pc:docMk/>
            <pc:sldMk cId="87135991" sldId="288"/>
            <ac:spMk id="75" creationId="{5AEFF3C5-B613-943D-AA47-088E474771B6}"/>
          </ac:spMkLst>
        </pc:spChg>
        <pc:spChg chg="mod">
          <ac:chgData name="John Beckius" userId="87fc740c232ab6c9" providerId="LiveId" clId="{2C68B96C-AE3A-4317-A5D8-1D9AC0540AD7}" dt="2025-08-24T21:11:16.279" v="968" actId="208"/>
          <ac:spMkLst>
            <pc:docMk/>
            <pc:sldMk cId="87135991" sldId="288"/>
            <ac:spMk id="87" creationId="{36F8F37F-5667-796B-66C2-4D4685F871FB}"/>
          </ac:spMkLst>
        </pc:spChg>
        <pc:spChg chg="mod">
          <ac:chgData name="John Beckius" userId="87fc740c232ab6c9" providerId="LiveId" clId="{2C68B96C-AE3A-4317-A5D8-1D9AC0540AD7}" dt="2025-08-24T21:13:16.936" v="1032" actId="20577"/>
          <ac:spMkLst>
            <pc:docMk/>
            <pc:sldMk cId="87135991" sldId="288"/>
            <ac:spMk id="108" creationId="{B130CEDB-D98E-E329-46C5-8BB3D7CF145F}"/>
          </ac:spMkLst>
        </pc:spChg>
        <pc:spChg chg="mod">
          <ac:chgData name="John Beckius" userId="87fc740c232ab6c9" providerId="LiveId" clId="{2C68B96C-AE3A-4317-A5D8-1D9AC0540AD7}" dt="2025-08-24T21:13:23.636" v="1034" actId="1076"/>
          <ac:spMkLst>
            <pc:docMk/>
            <pc:sldMk cId="87135991" sldId="288"/>
            <ac:spMk id="115" creationId="{E3D514D1-3FA9-D194-3C3A-651F99B73C07}"/>
          </ac:spMkLst>
        </pc:spChg>
        <pc:spChg chg="mod">
          <ac:chgData name="John Beckius" userId="87fc740c232ab6c9" providerId="LiveId" clId="{2C68B96C-AE3A-4317-A5D8-1D9AC0540AD7}" dt="2025-08-24T21:08:23.691" v="922" actId="1076"/>
          <ac:spMkLst>
            <pc:docMk/>
            <pc:sldMk cId="87135991" sldId="288"/>
            <ac:spMk id="116" creationId="{B8D8B8BC-7CE0-680F-9B69-568C95AB60D1}"/>
          </ac:spMkLst>
        </pc:spChg>
        <pc:grpChg chg="mod">
          <ac:chgData name="John Beckius" userId="87fc740c232ab6c9" providerId="LiveId" clId="{2C68B96C-AE3A-4317-A5D8-1D9AC0540AD7}" dt="2025-08-24T22:04:15.019" v="1475" actId="688"/>
          <ac:grpSpMkLst>
            <pc:docMk/>
            <pc:sldMk cId="87135991" sldId="288"/>
            <ac:grpSpMk id="28" creationId="{6B78EE37-3BA9-D8AF-0BBD-8D9DD3053598}"/>
          </ac:grpSpMkLst>
        </pc:grpChg>
        <pc:grpChg chg="mod">
          <ac:chgData name="John Beckius" userId="87fc740c232ab6c9" providerId="LiveId" clId="{2C68B96C-AE3A-4317-A5D8-1D9AC0540AD7}" dt="2025-08-24T21:13:43.135" v="1035" actId="688"/>
          <ac:grpSpMkLst>
            <pc:docMk/>
            <pc:sldMk cId="87135991" sldId="288"/>
            <ac:grpSpMk id="57" creationId="{1B37D5F1-93EB-39DD-E7CC-675912A7EF67}"/>
          </ac:grpSpMkLst>
        </pc:grpChg>
        <pc:grpChg chg="mod">
          <ac:chgData name="John Beckius" userId="87fc740c232ab6c9" providerId="LiveId" clId="{2C68B96C-AE3A-4317-A5D8-1D9AC0540AD7}" dt="2025-08-24T21:13:49.325" v="1036" actId="688"/>
          <ac:grpSpMkLst>
            <pc:docMk/>
            <pc:sldMk cId="87135991" sldId="288"/>
            <ac:grpSpMk id="70" creationId="{3AEADACC-B7DD-3E71-A857-C694274EFB12}"/>
          </ac:grpSpMkLst>
        </pc:grpChg>
        <pc:grpChg chg="mod">
          <ac:chgData name="John Beckius" userId="87fc740c232ab6c9" providerId="LiveId" clId="{2C68B96C-AE3A-4317-A5D8-1D9AC0540AD7}" dt="2025-08-24T21:13:01.379" v="1014" actId="688"/>
          <ac:grpSpMkLst>
            <pc:docMk/>
            <pc:sldMk cId="87135991" sldId="288"/>
            <ac:grpSpMk id="79" creationId="{E3E53DFD-310D-618D-5783-5B5A26223961}"/>
          </ac:grpSpMkLst>
        </pc:grpChg>
        <pc:grpChg chg="mod">
          <ac:chgData name="John Beckius" userId="87fc740c232ab6c9" providerId="LiveId" clId="{2C68B96C-AE3A-4317-A5D8-1D9AC0540AD7}" dt="2025-08-24T21:12:17.741" v="972" actId="688"/>
          <ac:grpSpMkLst>
            <pc:docMk/>
            <pc:sldMk cId="87135991" sldId="288"/>
            <ac:grpSpMk id="83" creationId="{3A570191-779F-89BA-0EA8-1EDD41A98049}"/>
          </ac:grpSpMkLst>
        </pc:grpChg>
        <pc:grpChg chg="mod">
          <ac:chgData name="John Beckius" userId="87fc740c232ab6c9" providerId="LiveId" clId="{2C68B96C-AE3A-4317-A5D8-1D9AC0540AD7}" dt="2025-08-24T22:04:37.677" v="1476" actId="688"/>
          <ac:grpSpMkLst>
            <pc:docMk/>
            <pc:sldMk cId="87135991" sldId="288"/>
            <ac:grpSpMk id="88" creationId="{2780896A-DB3B-7787-9187-B0031E1D5AED}"/>
          </ac:grpSpMkLst>
        </pc:grpChg>
        <pc:grpChg chg="mod">
          <ac:chgData name="John Beckius" userId="87fc740c232ab6c9" providerId="LiveId" clId="{2C68B96C-AE3A-4317-A5D8-1D9AC0540AD7}" dt="2025-08-24T21:14:34.095" v="1040" actId="688"/>
          <ac:grpSpMkLst>
            <pc:docMk/>
            <pc:sldMk cId="87135991" sldId="288"/>
            <ac:grpSpMk id="91" creationId="{BA34ADFE-5806-19DB-5830-8DE96722E46A}"/>
          </ac:grpSpMkLst>
        </pc:grpChg>
        <pc:picChg chg="add mod">
          <ac:chgData name="John Beckius" userId="87fc740c232ab6c9" providerId="LiveId" clId="{2C68B96C-AE3A-4317-A5D8-1D9AC0540AD7}" dt="2025-08-24T22:33:06.386" v="1617"/>
          <ac:picMkLst>
            <pc:docMk/>
            <pc:sldMk cId="87135991" sldId="288"/>
            <ac:picMk id="6" creationId="{D949AD60-76DC-A1F8-95FF-FF660E31EC57}"/>
          </ac:picMkLst>
        </pc:picChg>
      </pc:sldChg>
      <pc:sldChg chg="addSp modSp add mod modAnim">
        <pc:chgData name="John Beckius" userId="87fc740c232ab6c9" providerId="LiveId" clId="{2C68B96C-AE3A-4317-A5D8-1D9AC0540AD7}" dt="2025-08-24T22:50:43.868" v="1677"/>
        <pc:sldMkLst>
          <pc:docMk/>
          <pc:sldMk cId="1102449138" sldId="289"/>
        </pc:sldMkLst>
        <pc:spChg chg="add mod ord">
          <ac:chgData name="John Beckius" userId="87fc740c232ab6c9" providerId="LiveId" clId="{2C68B96C-AE3A-4317-A5D8-1D9AC0540AD7}" dt="2025-08-24T22:45:38.542" v="1651" actId="13244"/>
          <ac:spMkLst>
            <pc:docMk/>
            <pc:sldMk cId="1102449138" sldId="289"/>
            <ac:spMk id="2" creationId="{FC5ED0A4-6082-41CC-39A3-E72C60B2C645}"/>
          </ac:spMkLst>
        </pc:spChg>
        <pc:spChg chg="add mod">
          <ac:chgData name="John Beckius" userId="87fc740c232ab6c9" providerId="LiveId" clId="{2C68B96C-AE3A-4317-A5D8-1D9AC0540AD7}" dt="2025-08-24T22:49:44.560" v="1673" actId="20577"/>
          <ac:spMkLst>
            <pc:docMk/>
            <pc:sldMk cId="1102449138" sldId="289"/>
            <ac:spMk id="4" creationId="{C893A2D9-40B8-CAFA-DAC8-1A7B3EA29FC5}"/>
          </ac:spMkLst>
        </pc:spChg>
        <pc:spChg chg="mod">
          <ac:chgData name="John Beckius" userId="87fc740c232ab6c9" providerId="LiveId" clId="{2C68B96C-AE3A-4317-A5D8-1D9AC0540AD7}" dt="2025-08-24T21:17:56.525" v="1048" actId="208"/>
          <ac:spMkLst>
            <pc:docMk/>
            <pc:sldMk cId="1102449138" sldId="289"/>
            <ac:spMk id="27" creationId="{DC01E6D7-1401-3146-A8B6-8FD9DD3DF77F}"/>
          </ac:spMkLst>
        </pc:spChg>
        <pc:spChg chg="mod">
          <ac:chgData name="John Beckius" userId="87fc740c232ab6c9" providerId="LiveId" clId="{2C68B96C-AE3A-4317-A5D8-1D9AC0540AD7}" dt="2025-08-24T21:17:43.346" v="1046" actId="208"/>
          <ac:spMkLst>
            <pc:docMk/>
            <pc:sldMk cId="1102449138" sldId="289"/>
            <ac:spMk id="56" creationId="{E5D44119-21BC-17B5-4D53-4A95BA68714D}"/>
          </ac:spMkLst>
        </pc:spChg>
        <pc:spChg chg="mod">
          <ac:chgData name="John Beckius" userId="87fc740c232ab6c9" providerId="LiveId" clId="{2C68B96C-AE3A-4317-A5D8-1D9AC0540AD7}" dt="2025-08-24T21:18:02.165" v="1050" actId="208"/>
          <ac:spMkLst>
            <pc:docMk/>
            <pc:sldMk cId="1102449138" sldId="289"/>
            <ac:spMk id="75" creationId="{5AEFF3C5-B613-943D-AA47-088E474771B6}"/>
          </ac:spMkLst>
        </pc:spChg>
        <pc:spChg chg="mod">
          <ac:chgData name="John Beckius" userId="87fc740c232ab6c9" providerId="LiveId" clId="{2C68B96C-AE3A-4317-A5D8-1D9AC0540AD7}" dt="2025-08-24T21:17:37.086" v="1044" actId="208"/>
          <ac:spMkLst>
            <pc:docMk/>
            <pc:sldMk cId="1102449138" sldId="289"/>
            <ac:spMk id="87" creationId="{36F8F37F-5667-796B-66C2-4D4685F871FB}"/>
          </ac:spMkLst>
        </pc:spChg>
        <pc:spChg chg="mod">
          <ac:chgData name="John Beckius" userId="87fc740c232ab6c9" providerId="LiveId" clId="{2C68B96C-AE3A-4317-A5D8-1D9AC0540AD7}" dt="2025-08-24T21:28:52.879" v="1194" actId="20577"/>
          <ac:spMkLst>
            <pc:docMk/>
            <pc:sldMk cId="1102449138" sldId="289"/>
            <ac:spMk id="108" creationId="{B130CEDB-D98E-E329-46C5-8BB3D7CF145F}"/>
          </ac:spMkLst>
        </pc:spChg>
        <pc:spChg chg="mod">
          <ac:chgData name="John Beckius" userId="87fc740c232ab6c9" providerId="LiveId" clId="{2C68B96C-AE3A-4317-A5D8-1D9AC0540AD7}" dt="2025-08-24T21:29:02.664" v="1196" actId="1076"/>
          <ac:spMkLst>
            <pc:docMk/>
            <pc:sldMk cId="1102449138" sldId="289"/>
            <ac:spMk id="115" creationId="{E3D514D1-3FA9-D194-3C3A-651F99B73C07}"/>
          </ac:spMkLst>
        </pc:spChg>
        <pc:spChg chg="mod">
          <ac:chgData name="John Beckius" userId="87fc740c232ab6c9" providerId="LiveId" clId="{2C68B96C-AE3A-4317-A5D8-1D9AC0540AD7}" dt="2025-08-24T21:18:49.621" v="1078" actId="1076"/>
          <ac:spMkLst>
            <pc:docMk/>
            <pc:sldMk cId="1102449138" sldId="289"/>
            <ac:spMk id="116" creationId="{B8D8B8BC-7CE0-680F-9B69-568C95AB60D1}"/>
          </ac:spMkLst>
        </pc:spChg>
        <pc:grpChg chg="mod">
          <ac:chgData name="John Beckius" userId="87fc740c232ab6c9" providerId="LiveId" clId="{2C68B96C-AE3A-4317-A5D8-1D9AC0540AD7}" dt="2025-08-24T21:30:40.682" v="1207" actId="688"/>
          <ac:grpSpMkLst>
            <pc:docMk/>
            <pc:sldMk cId="1102449138" sldId="289"/>
            <ac:grpSpMk id="28" creationId="{6B78EE37-3BA9-D8AF-0BBD-8D9DD3053598}"/>
          </ac:grpSpMkLst>
        </pc:grpChg>
        <pc:grpChg chg="mod">
          <ac:chgData name="John Beckius" userId="87fc740c232ab6c9" providerId="LiveId" clId="{2C68B96C-AE3A-4317-A5D8-1D9AC0540AD7}" dt="2025-08-24T21:30:35.325" v="1206" actId="688"/>
          <ac:grpSpMkLst>
            <pc:docMk/>
            <pc:sldMk cId="1102449138" sldId="289"/>
            <ac:grpSpMk id="35" creationId="{A94FCB48-14CD-8ACA-F08B-9B1037C7DE7B}"/>
          </ac:grpSpMkLst>
        </pc:grpChg>
        <pc:grpChg chg="mod">
          <ac:chgData name="John Beckius" userId="87fc740c232ab6c9" providerId="LiveId" clId="{2C68B96C-AE3A-4317-A5D8-1D9AC0540AD7}" dt="2025-08-24T21:30:15.260" v="1204" actId="688"/>
          <ac:grpSpMkLst>
            <pc:docMk/>
            <pc:sldMk cId="1102449138" sldId="289"/>
            <ac:grpSpMk id="57" creationId="{1B37D5F1-93EB-39DD-E7CC-675912A7EF67}"/>
          </ac:grpSpMkLst>
        </pc:grpChg>
        <pc:grpChg chg="mod">
          <ac:chgData name="John Beckius" userId="87fc740c232ab6c9" providerId="LiveId" clId="{2C68B96C-AE3A-4317-A5D8-1D9AC0540AD7}" dt="2025-08-24T21:30:12.128" v="1203" actId="688"/>
          <ac:grpSpMkLst>
            <pc:docMk/>
            <pc:sldMk cId="1102449138" sldId="289"/>
            <ac:grpSpMk id="70" creationId="{3AEADACC-B7DD-3E71-A857-C694274EFB12}"/>
          </ac:grpSpMkLst>
        </pc:grpChg>
        <pc:grpChg chg="mod">
          <ac:chgData name="John Beckius" userId="87fc740c232ab6c9" providerId="LiveId" clId="{2C68B96C-AE3A-4317-A5D8-1D9AC0540AD7}" dt="2025-08-24T21:29:19.616" v="1198" actId="688"/>
          <ac:grpSpMkLst>
            <pc:docMk/>
            <pc:sldMk cId="1102449138" sldId="289"/>
            <ac:grpSpMk id="79" creationId="{E3E53DFD-310D-618D-5783-5B5A26223961}"/>
          </ac:grpSpMkLst>
        </pc:grpChg>
        <pc:grpChg chg="mod">
          <ac:chgData name="John Beckius" userId="87fc740c232ab6c9" providerId="LiveId" clId="{2C68B96C-AE3A-4317-A5D8-1D9AC0540AD7}" dt="2025-08-24T21:29:22.765" v="1199" actId="688"/>
          <ac:grpSpMkLst>
            <pc:docMk/>
            <pc:sldMk cId="1102449138" sldId="289"/>
            <ac:grpSpMk id="83" creationId="{3A570191-779F-89BA-0EA8-1EDD41A98049}"/>
          </ac:grpSpMkLst>
        </pc:grpChg>
        <pc:grpChg chg="mod">
          <ac:chgData name="John Beckius" userId="87fc740c232ab6c9" providerId="LiveId" clId="{2C68B96C-AE3A-4317-A5D8-1D9AC0540AD7}" dt="2025-08-24T21:28:39.040" v="1147" actId="688"/>
          <ac:grpSpMkLst>
            <pc:docMk/>
            <pc:sldMk cId="1102449138" sldId="289"/>
            <ac:grpSpMk id="88" creationId="{2780896A-DB3B-7787-9187-B0031E1D5AED}"/>
          </ac:grpSpMkLst>
        </pc:grpChg>
        <pc:grpChg chg="mod">
          <ac:chgData name="John Beckius" userId="87fc740c232ab6c9" providerId="LiveId" clId="{2C68B96C-AE3A-4317-A5D8-1D9AC0540AD7}" dt="2025-08-24T21:28:33.689" v="1146" actId="688"/>
          <ac:grpSpMkLst>
            <pc:docMk/>
            <pc:sldMk cId="1102449138" sldId="289"/>
            <ac:grpSpMk id="91" creationId="{BA34ADFE-5806-19DB-5830-8DE96722E46A}"/>
          </ac:grpSpMkLst>
        </pc:grpChg>
        <pc:picChg chg="add mod">
          <ac:chgData name="John Beckius" userId="87fc740c232ab6c9" providerId="LiveId" clId="{2C68B96C-AE3A-4317-A5D8-1D9AC0540AD7}" dt="2025-08-24T22:45:55.232" v="1652"/>
          <ac:picMkLst>
            <pc:docMk/>
            <pc:sldMk cId="1102449138" sldId="289"/>
            <ac:picMk id="3" creationId="{96ADB5A8-1C4C-2BA6-1CAB-662291BE481F}"/>
          </ac:picMkLst>
        </pc:picChg>
      </pc:sldChg>
      <pc:sldChg chg="del">
        <pc:chgData name="John Beckius" userId="87fc740c232ab6c9" providerId="LiveId" clId="{2C68B96C-AE3A-4317-A5D8-1D9AC0540AD7}" dt="2025-08-23T22:23:51.096" v="0" actId="47"/>
        <pc:sldMkLst>
          <pc:docMk/>
          <pc:sldMk cId="2610034190" sldId="289"/>
        </pc:sldMkLst>
      </pc:sldChg>
      <pc:sldChg chg="del">
        <pc:chgData name="John Beckius" userId="87fc740c232ab6c9" providerId="LiveId" clId="{2C68B96C-AE3A-4317-A5D8-1D9AC0540AD7}" dt="2025-08-23T22:23:51.096" v="0" actId="47"/>
        <pc:sldMkLst>
          <pc:docMk/>
          <pc:sldMk cId="2365242737" sldId="290"/>
        </pc:sldMkLst>
      </pc:sldChg>
      <pc:sldChg chg="addSp modSp add mod modAnim">
        <pc:chgData name="John Beckius" userId="87fc740c232ab6c9" providerId="LiveId" clId="{2C68B96C-AE3A-4317-A5D8-1D9AC0540AD7}" dt="2025-08-24T22:56:08.838" v="1712"/>
        <pc:sldMkLst>
          <pc:docMk/>
          <pc:sldMk cId="3323051412" sldId="290"/>
        </pc:sldMkLst>
        <pc:spChg chg="add mod ord">
          <ac:chgData name="John Beckius" userId="87fc740c232ab6c9" providerId="LiveId" clId="{2C68B96C-AE3A-4317-A5D8-1D9AC0540AD7}" dt="2025-08-24T22:52:36.551" v="1690" actId="13244"/>
          <ac:spMkLst>
            <pc:docMk/>
            <pc:sldMk cId="3323051412" sldId="290"/>
            <ac:spMk id="2" creationId="{544390C3-254E-C9E9-695C-7C0918D64640}"/>
          </ac:spMkLst>
        </pc:spChg>
        <pc:spChg chg="add mod">
          <ac:chgData name="John Beckius" userId="87fc740c232ab6c9" providerId="LiveId" clId="{2C68B96C-AE3A-4317-A5D8-1D9AC0540AD7}" dt="2025-08-24T22:55:51.407" v="1711" actId="20577"/>
          <ac:spMkLst>
            <pc:docMk/>
            <pc:sldMk cId="3323051412" sldId="290"/>
            <ac:spMk id="4" creationId="{B7C374DB-6225-51F9-88CD-4D2CDBA0DEA9}"/>
          </ac:spMkLst>
        </pc:spChg>
        <pc:spChg chg="mod">
          <ac:chgData name="John Beckius" userId="87fc740c232ab6c9" providerId="LiveId" clId="{2C68B96C-AE3A-4317-A5D8-1D9AC0540AD7}" dt="2025-08-24T21:31:47.464" v="1226" actId="208"/>
          <ac:spMkLst>
            <pc:docMk/>
            <pc:sldMk cId="3323051412" sldId="290"/>
            <ac:spMk id="27" creationId="{DC01E6D7-1401-3146-A8B6-8FD9DD3DF77F}"/>
          </ac:spMkLst>
        </pc:spChg>
        <pc:spChg chg="mod">
          <ac:chgData name="John Beckius" userId="87fc740c232ab6c9" providerId="LiveId" clId="{2C68B96C-AE3A-4317-A5D8-1D9AC0540AD7}" dt="2025-08-24T21:31:44.016" v="1224" actId="208"/>
          <ac:spMkLst>
            <pc:docMk/>
            <pc:sldMk cId="3323051412" sldId="290"/>
            <ac:spMk id="56" creationId="{E5D44119-21BC-17B5-4D53-4A95BA68714D}"/>
          </ac:spMkLst>
        </pc:spChg>
        <pc:spChg chg="mod">
          <ac:chgData name="John Beckius" userId="87fc740c232ab6c9" providerId="LiveId" clId="{2C68B96C-AE3A-4317-A5D8-1D9AC0540AD7}" dt="2025-08-24T21:31:51.247" v="1228" actId="208"/>
          <ac:spMkLst>
            <pc:docMk/>
            <pc:sldMk cId="3323051412" sldId="290"/>
            <ac:spMk id="75" creationId="{5AEFF3C5-B613-943D-AA47-088E474771B6}"/>
          </ac:spMkLst>
        </pc:spChg>
        <pc:spChg chg="mod">
          <ac:chgData name="John Beckius" userId="87fc740c232ab6c9" providerId="LiveId" clId="{2C68B96C-AE3A-4317-A5D8-1D9AC0540AD7}" dt="2025-08-24T21:35:16.403" v="1285" actId="1076"/>
          <ac:spMkLst>
            <pc:docMk/>
            <pc:sldMk cId="3323051412" sldId="290"/>
            <ac:spMk id="84" creationId="{2CA8A32F-4C61-3576-9CB4-F110705B47C5}"/>
          </ac:spMkLst>
        </pc:spChg>
        <pc:spChg chg="mod">
          <ac:chgData name="John Beckius" userId="87fc740c232ab6c9" providerId="LiveId" clId="{2C68B96C-AE3A-4317-A5D8-1D9AC0540AD7}" dt="2025-08-24T21:31:39.845" v="1222" actId="208"/>
          <ac:spMkLst>
            <pc:docMk/>
            <pc:sldMk cId="3323051412" sldId="290"/>
            <ac:spMk id="87" creationId="{36F8F37F-5667-796B-66C2-4D4685F871FB}"/>
          </ac:spMkLst>
        </pc:spChg>
        <pc:spChg chg="mod">
          <ac:chgData name="John Beckius" userId="87fc740c232ab6c9" providerId="LiveId" clId="{2C68B96C-AE3A-4317-A5D8-1D9AC0540AD7}" dt="2025-08-24T21:33:19.375" v="1273" actId="20577"/>
          <ac:spMkLst>
            <pc:docMk/>
            <pc:sldMk cId="3323051412" sldId="290"/>
            <ac:spMk id="108" creationId="{B130CEDB-D98E-E329-46C5-8BB3D7CF145F}"/>
          </ac:spMkLst>
        </pc:spChg>
        <pc:spChg chg="mod">
          <ac:chgData name="John Beckius" userId="87fc740c232ab6c9" providerId="LiveId" clId="{2C68B96C-AE3A-4317-A5D8-1D9AC0540AD7}" dt="2025-08-24T21:33:25.667" v="1275" actId="1076"/>
          <ac:spMkLst>
            <pc:docMk/>
            <pc:sldMk cId="3323051412" sldId="290"/>
            <ac:spMk id="115" creationId="{E3D514D1-3FA9-D194-3C3A-651F99B73C07}"/>
          </ac:spMkLst>
        </pc:spChg>
        <pc:spChg chg="mod">
          <ac:chgData name="John Beckius" userId="87fc740c232ab6c9" providerId="LiveId" clId="{2C68B96C-AE3A-4317-A5D8-1D9AC0540AD7}" dt="2025-08-24T21:31:21.062" v="1209" actId="1076"/>
          <ac:spMkLst>
            <pc:docMk/>
            <pc:sldMk cId="3323051412" sldId="290"/>
            <ac:spMk id="116" creationId="{B8D8B8BC-7CE0-680F-9B69-568C95AB60D1}"/>
          </ac:spMkLst>
        </pc:spChg>
        <pc:grpChg chg="mod">
          <ac:chgData name="John Beckius" userId="87fc740c232ab6c9" providerId="LiveId" clId="{2C68B96C-AE3A-4317-A5D8-1D9AC0540AD7}" dt="2025-08-24T21:32:59.552" v="1231" actId="688"/>
          <ac:grpSpMkLst>
            <pc:docMk/>
            <pc:sldMk cId="3323051412" sldId="290"/>
            <ac:grpSpMk id="28" creationId="{6B78EE37-3BA9-D8AF-0BBD-8D9DD3053598}"/>
          </ac:grpSpMkLst>
        </pc:grpChg>
        <pc:grpChg chg="mod">
          <ac:chgData name="John Beckius" userId="87fc740c232ab6c9" providerId="LiveId" clId="{2C68B96C-AE3A-4317-A5D8-1D9AC0540AD7}" dt="2025-08-24T21:33:02.200" v="1232" actId="688"/>
          <ac:grpSpMkLst>
            <pc:docMk/>
            <pc:sldMk cId="3323051412" sldId="290"/>
            <ac:grpSpMk id="35" creationId="{A94FCB48-14CD-8ACA-F08B-9B1037C7DE7B}"/>
          </ac:grpSpMkLst>
        </pc:grpChg>
        <pc:grpChg chg="mod">
          <ac:chgData name="John Beckius" userId="87fc740c232ab6c9" providerId="LiveId" clId="{2C68B96C-AE3A-4317-A5D8-1D9AC0540AD7}" dt="2025-08-24T21:34:08.014" v="1278" actId="688"/>
          <ac:grpSpMkLst>
            <pc:docMk/>
            <pc:sldMk cId="3323051412" sldId="290"/>
            <ac:grpSpMk id="57" creationId="{1B37D5F1-93EB-39DD-E7CC-675912A7EF67}"/>
          </ac:grpSpMkLst>
        </pc:grpChg>
        <pc:grpChg chg="mod">
          <ac:chgData name="John Beckius" userId="87fc740c232ab6c9" providerId="LiveId" clId="{2C68B96C-AE3A-4317-A5D8-1D9AC0540AD7}" dt="2025-08-24T21:34:13.313" v="1279" actId="688"/>
          <ac:grpSpMkLst>
            <pc:docMk/>
            <pc:sldMk cId="3323051412" sldId="290"/>
            <ac:grpSpMk id="70" creationId="{3AEADACC-B7DD-3E71-A857-C694274EFB12}"/>
          </ac:grpSpMkLst>
        </pc:grpChg>
        <pc:grpChg chg="mod">
          <ac:chgData name="John Beckius" userId="87fc740c232ab6c9" providerId="LiveId" clId="{2C68B96C-AE3A-4317-A5D8-1D9AC0540AD7}" dt="2025-08-24T21:33:43.194" v="1276" actId="688"/>
          <ac:grpSpMkLst>
            <pc:docMk/>
            <pc:sldMk cId="3323051412" sldId="290"/>
            <ac:grpSpMk id="79" creationId="{E3E53DFD-310D-618D-5783-5B5A26223961}"/>
          </ac:grpSpMkLst>
        </pc:grpChg>
        <pc:grpChg chg="mod">
          <ac:chgData name="John Beckius" userId="87fc740c232ab6c9" providerId="LiveId" clId="{2C68B96C-AE3A-4317-A5D8-1D9AC0540AD7}" dt="2025-08-24T21:33:48.813" v="1277" actId="688"/>
          <ac:grpSpMkLst>
            <pc:docMk/>
            <pc:sldMk cId="3323051412" sldId="290"/>
            <ac:grpSpMk id="83" creationId="{3A570191-779F-89BA-0EA8-1EDD41A98049}"/>
          </ac:grpSpMkLst>
        </pc:grpChg>
        <pc:grpChg chg="mod">
          <ac:chgData name="John Beckius" userId="87fc740c232ab6c9" providerId="LiveId" clId="{2C68B96C-AE3A-4317-A5D8-1D9AC0540AD7}" dt="2025-08-24T21:34:38.591" v="1282" actId="1076"/>
          <ac:grpSpMkLst>
            <pc:docMk/>
            <pc:sldMk cId="3323051412" sldId="290"/>
            <ac:grpSpMk id="85" creationId="{79D6E60A-1DCE-3563-2BFC-40EAF060AFBD}"/>
          </ac:grpSpMkLst>
        </pc:grpChg>
        <pc:grpChg chg="mod">
          <ac:chgData name="John Beckius" userId="87fc740c232ab6c9" providerId="LiveId" clId="{2C68B96C-AE3A-4317-A5D8-1D9AC0540AD7}" dt="2025-08-24T21:34:34.275" v="1280" actId="688"/>
          <ac:grpSpMkLst>
            <pc:docMk/>
            <pc:sldMk cId="3323051412" sldId="290"/>
            <ac:grpSpMk id="88" creationId="{2780896A-DB3B-7787-9187-B0031E1D5AED}"/>
          </ac:grpSpMkLst>
        </pc:grpChg>
        <pc:grpChg chg="mod">
          <ac:chgData name="John Beckius" userId="87fc740c232ab6c9" providerId="LiveId" clId="{2C68B96C-AE3A-4317-A5D8-1D9AC0540AD7}" dt="2025-08-24T21:34:52.143" v="1283" actId="688"/>
          <ac:grpSpMkLst>
            <pc:docMk/>
            <pc:sldMk cId="3323051412" sldId="290"/>
            <ac:grpSpMk id="91" creationId="{BA34ADFE-5806-19DB-5830-8DE96722E46A}"/>
          </ac:grpSpMkLst>
        </pc:grpChg>
        <pc:picChg chg="add mod">
          <ac:chgData name="John Beckius" userId="87fc740c232ab6c9" providerId="LiveId" clId="{2C68B96C-AE3A-4317-A5D8-1D9AC0540AD7}" dt="2025-08-24T22:52:54.543" v="1691"/>
          <ac:picMkLst>
            <pc:docMk/>
            <pc:sldMk cId="3323051412" sldId="290"/>
            <ac:picMk id="3" creationId="{96A976E4-B8DE-B21B-9E71-CCA9B5B49B73}"/>
          </ac:picMkLst>
        </pc:picChg>
      </pc:sldChg>
      <pc:sldChg chg="addSp modSp add mod modAnim">
        <pc:chgData name="John Beckius" userId="87fc740c232ab6c9" providerId="LiveId" clId="{2C68B96C-AE3A-4317-A5D8-1D9AC0540AD7}" dt="2025-08-24T23:01:31.085" v="1750" actId="14100"/>
        <pc:sldMkLst>
          <pc:docMk/>
          <pc:sldMk cId="1043268832" sldId="291"/>
        </pc:sldMkLst>
        <pc:spChg chg="add mod ord">
          <ac:chgData name="John Beckius" userId="87fc740c232ab6c9" providerId="LiveId" clId="{2C68B96C-AE3A-4317-A5D8-1D9AC0540AD7}" dt="2025-08-24T23:01:31.085" v="1750" actId="14100"/>
          <ac:spMkLst>
            <pc:docMk/>
            <pc:sldMk cId="1043268832" sldId="291"/>
            <ac:spMk id="2" creationId="{86E86BD5-19F8-401F-D9F5-DF1777ECF1DF}"/>
          </ac:spMkLst>
        </pc:spChg>
        <pc:spChg chg="add mod">
          <ac:chgData name="John Beckius" userId="87fc740c232ab6c9" providerId="LiveId" clId="{2C68B96C-AE3A-4317-A5D8-1D9AC0540AD7}" dt="2025-08-24T22:59:46.635" v="1742" actId="20577"/>
          <ac:spMkLst>
            <pc:docMk/>
            <pc:sldMk cId="1043268832" sldId="291"/>
            <ac:spMk id="4" creationId="{4F030FC2-D636-EA3F-6E83-F2A5B2CE2F2F}"/>
          </ac:spMkLst>
        </pc:spChg>
        <pc:spChg chg="mod">
          <ac:chgData name="John Beckius" userId="87fc740c232ab6c9" providerId="LiveId" clId="{2C68B96C-AE3A-4317-A5D8-1D9AC0540AD7}" dt="2025-08-24T21:36:33.070" v="1292" actId="208"/>
          <ac:spMkLst>
            <pc:docMk/>
            <pc:sldMk cId="1043268832" sldId="291"/>
            <ac:spMk id="27" creationId="{DC01E6D7-1401-3146-A8B6-8FD9DD3DF77F}"/>
          </ac:spMkLst>
        </pc:spChg>
        <pc:spChg chg="mod">
          <ac:chgData name="John Beckius" userId="87fc740c232ab6c9" providerId="LiveId" clId="{2C68B96C-AE3A-4317-A5D8-1D9AC0540AD7}" dt="2025-08-24T21:36:29.123" v="1290" actId="208"/>
          <ac:spMkLst>
            <pc:docMk/>
            <pc:sldMk cId="1043268832" sldId="291"/>
            <ac:spMk id="56" creationId="{E5D44119-21BC-17B5-4D53-4A95BA68714D}"/>
          </ac:spMkLst>
        </pc:spChg>
        <pc:spChg chg="mod">
          <ac:chgData name="John Beckius" userId="87fc740c232ab6c9" providerId="LiveId" clId="{2C68B96C-AE3A-4317-A5D8-1D9AC0540AD7}" dt="2025-08-24T21:36:36.739" v="1294" actId="208"/>
          <ac:spMkLst>
            <pc:docMk/>
            <pc:sldMk cId="1043268832" sldId="291"/>
            <ac:spMk id="75" creationId="{5AEFF3C5-B613-943D-AA47-088E474771B6}"/>
          </ac:spMkLst>
        </pc:spChg>
        <pc:spChg chg="mod">
          <ac:chgData name="John Beckius" userId="87fc740c232ab6c9" providerId="LiveId" clId="{2C68B96C-AE3A-4317-A5D8-1D9AC0540AD7}" dt="2025-08-24T21:36:19.583" v="1288" actId="208"/>
          <ac:spMkLst>
            <pc:docMk/>
            <pc:sldMk cId="1043268832" sldId="291"/>
            <ac:spMk id="87" creationId="{36F8F37F-5667-796B-66C2-4D4685F871FB}"/>
          </ac:spMkLst>
        </pc:spChg>
        <pc:spChg chg="mod">
          <ac:chgData name="John Beckius" userId="87fc740c232ab6c9" providerId="LiveId" clId="{2C68B96C-AE3A-4317-A5D8-1D9AC0540AD7}" dt="2025-08-24T21:37:37.868" v="1352" actId="20577"/>
          <ac:spMkLst>
            <pc:docMk/>
            <pc:sldMk cId="1043268832" sldId="291"/>
            <ac:spMk id="108" creationId="{B130CEDB-D98E-E329-46C5-8BB3D7CF145F}"/>
          </ac:spMkLst>
        </pc:spChg>
        <pc:spChg chg="mod">
          <ac:chgData name="John Beckius" userId="87fc740c232ab6c9" providerId="LiveId" clId="{2C68B96C-AE3A-4317-A5D8-1D9AC0540AD7}" dt="2025-08-24T21:37:43.959" v="1353" actId="1076"/>
          <ac:spMkLst>
            <pc:docMk/>
            <pc:sldMk cId="1043268832" sldId="291"/>
            <ac:spMk id="115" creationId="{E3D514D1-3FA9-D194-3C3A-651F99B73C07}"/>
          </ac:spMkLst>
        </pc:spChg>
        <pc:grpChg chg="mod">
          <ac:chgData name="John Beckius" userId="87fc740c232ab6c9" providerId="LiveId" clId="{2C68B96C-AE3A-4317-A5D8-1D9AC0540AD7}" dt="2025-08-24T21:37:12.518" v="1307" actId="688"/>
          <ac:grpSpMkLst>
            <pc:docMk/>
            <pc:sldMk cId="1043268832" sldId="291"/>
            <ac:grpSpMk id="28" creationId="{6B78EE37-3BA9-D8AF-0BBD-8D9DD3053598}"/>
          </ac:grpSpMkLst>
        </pc:grpChg>
        <pc:grpChg chg="mod">
          <ac:chgData name="John Beckius" userId="87fc740c232ab6c9" providerId="LiveId" clId="{2C68B96C-AE3A-4317-A5D8-1D9AC0540AD7}" dt="2025-08-24T21:37:20.122" v="1308" actId="688"/>
          <ac:grpSpMkLst>
            <pc:docMk/>
            <pc:sldMk cId="1043268832" sldId="291"/>
            <ac:grpSpMk id="35" creationId="{A94FCB48-14CD-8ACA-F08B-9B1037C7DE7B}"/>
          </ac:grpSpMkLst>
        </pc:grpChg>
        <pc:grpChg chg="mod">
          <ac:chgData name="John Beckius" userId="87fc740c232ab6c9" providerId="LiveId" clId="{2C68B96C-AE3A-4317-A5D8-1D9AC0540AD7}" dt="2025-08-24T21:39:00.771" v="1361" actId="688"/>
          <ac:grpSpMkLst>
            <pc:docMk/>
            <pc:sldMk cId="1043268832" sldId="291"/>
            <ac:grpSpMk id="57" creationId="{1B37D5F1-93EB-39DD-E7CC-675912A7EF67}"/>
          </ac:grpSpMkLst>
        </pc:grpChg>
        <pc:grpChg chg="mod">
          <ac:chgData name="John Beckius" userId="87fc740c232ab6c9" providerId="LiveId" clId="{2C68B96C-AE3A-4317-A5D8-1D9AC0540AD7}" dt="2025-08-24T21:39:43.539" v="1364" actId="688"/>
          <ac:grpSpMkLst>
            <pc:docMk/>
            <pc:sldMk cId="1043268832" sldId="291"/>
            <ac:grpSpMk id="70" creationId="{3AEADACC-B7DD-3E71-A857-C694274EFB12}"/>
          </ac:grpSpMkLst>
        </pc:grpChg>
        <pc:grpChg chg="mod">
          <ac:chgData name="John Beckius" userId="87fc740c232ab6c9" providerId="LiveId" clId="{2C68B96C-AE3A-4317-A5D8-1D9AC0540AD7}" dt="2025-08-24T21:38:19.909" v="1356" actId="688"/>
          <ac:grpSpMkLst>
            <pc:docMk/>
            <pc:sldMk cId="1043268832" sldId="291"/>
            <ac:grpSpMk id="79" creationId="{E3E53DFD-310D-618D-5783-5B5A26223961}"/>
          </ac:grpSpMkLst>
        </pc:grpChg>
        <pc:grpChg chg="mod">
          <ac:chgData name="John Beckius" userId="87fc740c232ab6c9" providerId="LiveId" clId="{2C68B96C-AE3A-4317-A5D8-1D9AC0540AD7}" dt="2025-08-24T21:38:10.834" v="1355" actId="688"/>
          <ac:grpSpMkLst>
            <pc:docMk/>
            <pc:sldMk cId="1043268832" sldId="291"/>
            <ac:grpSpMk id="83" creationId="{3A570191-779F-89BA-0EA8-1EDD41A98049}"/>
          </ac:grpSpMkLst>
        </pc:grpChg>
        <pc:grpChg chg="mod">
          <ac:chgData name="John Beckius" userId="87fc740c232ab6c9" providerId="LiveId" clId="{2C68B96C-AE3A-4317-A5D8-1D9AC0540AD7}" dt="2025-08-24T21:39:11.178" v="1362" actId="688"/>
          <ac:grpSpMkLst>
            <pc:docMk/>
            <pc:sldMk cId="1043268832" sldId="291"/>
            <ac:grpSpMk id="88" creationId="{2780896A-DB3B-7787-9187-B0031E1D5AED}"/>
          </ac:grpSpMkLst>
        </pc:grpChg>
        <pc:grpChg chg="mod">
          <ac:chgData name="John Beckius" userId="87fc740c232ab6c9" providerId="LiveId" clId="{2C68B96C-AE3A-4317-A5D8-1D9AC0540AD7}" dt="2025-08-24T21:39:21.814" v="1363" actId="688"/>
          <ac:grpSpMkLst>
            <pc:docMk/>
            <pc:sldMk cId="1043268832" sldId="291"/>
            <ac:grpSpMk id="91" creationId="{BA34ADFE-5806-19DB-5830-8DE96722E46A}"/>
          </ac:grpSpMkLst>
        </pc:grpChg>
        <pc:picChg chg="add mod">
          <ac:chgData name="John Beckius" userId="87fc740c232ab6c9" providerId="LiveId" clId="{2C68B96C-AE3A-4317-A5D8-1D9AC0540AD7}" dt="2025-08-24T22:57:53.641" v="1722"/>
          <ac:picMkLst>
            <pc:docMk/>
            <pc:sldMk cId="1043268832" sldId="291"/>
            <ac:picMk id="3" creationId="{C25AAB65-95D4-8637-F9BC-DC625ED97925}"/>
          </ac:picMkLst>
        </pc:picChg>
      </pc:sldChg>
      <pc:sldChg chg="delSp modSp add mod ord delAnim modAnim">
        <pc:chgData name="John Beckius" userId="87fc740c232ab6c9" providerId="LiveId" clId="{2C68B96C-AE3A-4317-A5D8-1D9AC0540AD7}" dt="2025-08-24T21:45:52.595" v="1413"/>
        <pc:sldMkLst>
          <pc:docMk/>
          <pc:sldMk cId="374688062" sldId="292"/>
        </pc:sldMkLst>
        <pc:spChg chg="mod">
          <ac:chgData name="John Beckius" userId="87fc740c232ab6c9" providerId="LiveId" clId="{2C68B96C-AE3A-4317-A5D8-1D9AC0540AD7}" dt="2025-08-24T21:43:25.556" v="1401" actId="1076"/>
          <ac:spMkLst>
            <pc:docMk/>
            <pc:sldMk cId="374688062" sldId="292"/>
            <ac:spMk id="101" creationId="{7861D553-1C46-C0F7-9216-AF6916CBCE4E}"/>
          </ac:spMkLst>
        </pc:spChg>
        <pc:spChg chg="mod">
          <ac:chgData name="John Beckius" userId="87fc740c232ab6c9" providerId="LiveId" clId="{2C68B96C-AE3A-4317-A5D8-1D9AC0540AD7}" dt="2025-08-24T21:41:19.291" v="1381" actId="14100"/>
          <ac:spMkLst>
            <pc:docMk/>
            <pc:sldMk cId="374688062" sldId="292"/>
            <ac:spMk id="102" creationId="{3880057E-3E69-3EB4-4D81-F0905B09A3EC}"/>
          </ac:spMkLst>
        </pc:spChg>
        <pc:grpChg chg="mod">
          <ac:chgData name="John Beckius" userId="87fc740c232ab6c9" providerId="LiveId" clId="{2C68B96C-AE3A-4317-A5D8-1D9AC0540AD7}" dt="2025-08-24T21:42:58.339" v="1400" actId="1076"/>
          <ac:grpSpMkLst>
            <pc:docMk/>
            <pc:sldMk cId="374688062" sldId="292"/>
            <ac:grpSpMk id="103" creationId="{B320B898-CC7A-78E0-5147-E547CE6FE33B}"/>
          </ac:grpSpMkLst>
        </pc:grpChg>
      </pc:sldChg>
      <pc:sldChg chg="modSp add mod ord">
        <pc:chgData name="John Beckius" userId="87fc740c232ab6c9" providerId="LiveId" clId="{2C68B96C-AE3A-4317-A5D8-1D9AC0540AD7}" dt="2025-08-24T21:46:42.871" v="1441" actId="1076"/>
        <pc:sldMkLst>
          <pc:docMk/>
          <pc:sldMk cId="3150654983" sldId="293"/>
        </pc:sldMkLst>
        <pc:spChg chg="mod">
          <ac:chgData name="John Beckius" userId="87fc740c232ab6c9" providerId="LiveId" clId="{2C68B96C-AE3A-4317-A5D8-1D9AC0540AD7}" dt="2025-08-24T21:46:42.871" v="1441" actId="1076"/>
          <ac:spMkLst>
            <pc:docMk/>
            <pc:sldMk cId="3150654983" sldId="293"/>
            <ac:spMk id="101" creationId="{7861D553-1C46-C0F7-9216-AF6916CBCE4E}"/>
          </ac:spMkLst>
        </pc:spChg>
      </pc:sldChg>
    </pc:docChg>
  </pc:docChgLst>
  <pc:docChgLst>
    <pc:chgData name="John Beckius" userId="87fc740c232ab6c9" providerId="LiveId" clId="{421A7DC0-8E35-4861-8CC1-0D326ED6A110}"/>
    <pc:docChg chg="addSld delSld modSld">
      <pc:chgData name="John Beckius" userId="87fc740c232ab6c9" providerId="LiveId" clId="{421A7DC0-8E35-4861-8CC1-0D326ED6A110}" dt="2025-09-09T01:38:00.950" v="17"/>
      <pc:docMkLst>
        <pc:docMk/>
      </pc:docMkLst>
      <pc:sldChg chg="modSp mod">
        <pc:chgData name="John Beckius" userId="87fc740c232ab6c9" providerId="LiveId" clId="{421A7DC0-8E35-4861-8CC1-0D326ED6A110}" dt="2025-09-09T01:37:49.848" v="15" actId="20577"/>
        <pc:sldMkLst>
          <pc:docMk/>
          <pc:sldMk cId="1910385813" sldId="276"/>
        </pc:sldMkLst>
        <pc:spChg chg="mod">
          <ac:chgData name="John Beckius" userId="87fc740c232ab6c9" providerId="LiveId" clId="{421A7DC0-8E35-4861-8CC1-0D326ED6A110}" dt="2025-09-09T01:37:49.848" v="15" actId="20577"/>
          <ac:spMkLst>
            <pc:docMk/>
            <pc:sldMk cId="1910385813" sldId="276"/>
            <ac:spMk id="4" creationId="{A629CA42-3044-D944-E00A-CFECDD32D29F}"/>
          </ac:spMkLst>
        </pc:spChg>
      </pc:sldChg>
      <pc:sldChg chg="del">
        <pc:chgData name="John Beckius" userId="87fc740c232ab6c9" providerId="LiveId" clId="{421A7DC0-8E35-4861-8CC1-0D326ED6A110}" dt="2025-09-09T01:37:52.952" v="16" actId="47"/>
        <pc:sldMkLst>
          <pc:docMk/>
          <pc:sldMk cId="283924040" sldId="277"/>
        </pc:sldMkLst>
      </pc:sldChg>
      <pc:sldChg chg="modSp mod">
        <pc:chgData name="John Beckius" userId="87fc740c232ab6c9" providerId="LiveId" clId="{421A7DC0-8E35-4861-8CC1-0D326ED6A110}" dt="2025-09-09T01:36:11.324" v="1" actId="113"/>
        <pc:sldMkLst>
          <pc:docMk/>
          <pc:sldMk cId="1431592604" sldId="279"/>
        </pc:sldMkLst>
        <pc:spChg chg="mod">
          <ac:chgData name="John Beckius" userId="87fc740c232ab6c9" providerId="LiveId" clId="{421A7DC0-8E35-4861-8CC1-0D326ED6A110}" dt="2025-09-09T01:36:11.324" v="1" actId="113"/>
          <ac:spMkLst>
            <pc:docMk/>
            <pc:sldMk cId="1431592604" sldId="279"/>
            <ac:spMk id="3" creationId="{9397368C-4E5F-D28E-CFFB-95937B4CC292}"/>
          </ac:spMkLst>
        </pc:spChg>
      </pc:sldChg>
      <pc:sldChg chg="add">
        <pc:chgData name="John Beckius" userId="87fc740c232ab6c9" providerId="LiveId" clId="{421A7DC0-8E35-4861-8CC1-0D326ED6A110}" dt="2025-09-09T01:38:00.950" v="17"/>
        <pc:sldMkLst>
          <pc:docMk/>
          <pc:sldMk cId="1783339617" sldId="4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DA5E99-01D0-4DAA-AC19-99C7470F3A46}"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1A8DF-42F6-43F8-B7BE-3BE889F931C6}" type="slidenum">
              <a:rPr lang="en-US" smtClean="0"/>
              <a:t>‹#›</a:t>
            </a:fld>
            <a:endParaRPr lang="en-US"/>
          </a:p>
        </p:txBody>
      </p:sp>
    </p:spTree>
    <p:extLst>
      <p:ext uri="{BB962C8B-B14F-4D97-AF65-F5344CB8AC3E}">
        <p14:creationId xmlns:p14="http://schemas.microsoft.com/office/powerpoint/2010/main" val="1645604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4</a:t>
            </a:fld>
            <a:endParaRPr lang="en-US"/>
          </a:p>
        </p:txBody>
      </p:sp>
    </p:spTree>
    <p:extLst>
      <p:ext uri="{BB962C8B-B14F-4D97-AF65-F5344CB8AC3E}">
        <p14:creationId xmlns:p14="http://schemas.microsoft.com/office/powerpoint/2010/main" val="1759358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E32F-AA62-7420-AE68-04907F8E3B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9BCB39-9A91-F38B-37E1-DC08B15E97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D083BF-8BDB-3C14-A635-406737A3395A}"/>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879FA028-9B4C-EED2-80BD-F80CA7FD16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C69FB-5C95-4935-C7CE-5ACB49FA20CF}"/>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4275830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32520-A888-DA00-B040-8D9DFC8635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135D94-76E2-21AF-02B2-C0306C8FB7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93C40-C29F-EE22-02F0-189ED9B3EAFA}"/>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B9851E5A-7065-87EA-BA5E-6CCB4A3BD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330B9-AA12-E12F-D768-0E2DCD8B8624}"/>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376104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BF3F3-13F6-0427-527C-5303A8CE98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8F31C4-5B85-11B9-3DC6-A4250CE4AE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C58A17-A6BA-A350-2439-D48F7050CE23}"/>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F3866574-DF75-602A-C2AA-4F6816399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3AF9F-3D2A-4E1C-4E26-D2B3AD146B95}"/>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708487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6D4A-209A-1969-E350-F5B6FC7B5E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97D4F7-5C99-99FA-A079-548AAD395E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9EEEB-F45F-2440-6FF3-038753FC3675}"/>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31B6FC63-2B59-40D9-FB17-FE9C612AAF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68676-A461-5BEA-9259-EA592B61AAEC}"/>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18120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2B42-30E3-1E61-8E5B-A249E69342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24967A-AC17-56BE-6768-4BB05D2CD7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98E143-BE5C-B9D1-7EF2-77B6CC440DE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7F940A9C-F635-CBE9-61E8-C8A7C4FEE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F566D6-68CE-E4F2-A095-F4315E8F1CD3}"/>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0650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9BE-0C47-48F1-CAEE-8AA30F492A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9B0D60-CEEB-7BB5-F640-BFEF9340B1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4CF74C-A5E8-C8AB-4ADC-967FB423B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2EF4F7-A41F-24CF-706B-D3535E9DF62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6BB0F5E2-E3EE-9C51-0DE7-771602C576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1729E-8706-D01C-DCA5-FBAA805ECCF4}"/>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545468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4DD94-4E32-EFD2-2660-D63EAB4A35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1FFE85-EBF8-4DDB-2839-03CF2E738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CF1158-F2B9-C852-5AD8-1A47C5CD21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76D6B1-758B-80FF-4470-EA9B55F5B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7742B-A2D2-38F1-7270-DCA3DADFCF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7FE65C-8A8D-424B-79A5-815ACC728AE6}"/>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8" name="Footer Placeholder 7">
            <a:extLst>
              <a:ext uri="{FF2B5EF4-FFF2-40B4-BE49-F238E27FC236}">
                <a16:creationId xmlns:a16="http://schemas.microsoft.com/office/drawing/2014/main" id="{2E269528-E6DA-4D32-C112-F7BC605B6D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5AC6C6-CC67-E274-4753-4C13888101B3}"/>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440287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0AF1-97C8-9348-4960-6C4572D53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D76155-2A45-4D5D-9F44-6301A1F5BE12}"/>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4" name="Footer Placeholder 3">
            <a:extLst>
              <a:ext uri="{FF2B5EF4-FFF2-40B4-BE49-F238E27FC236}">
                <a16:creationId xmlns:a16="http://schemas.microsoft.com/office/drawing/2014/main" id="{F6ED6C2F-C0B0-EBA2-2300-AEDC43D8F2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2CB560-08A9-AC82-F848-7B8A1F5EE615}"/>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290270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1B250D-6B4D-11D6-F132-9A3332BA92ED}"/>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3" name="Footer Placeholder 2">
            <a:extLst>
              <a:ext uri="{FF2B5EF4-FFF2-40B4-BE49-F238E27FC236}">
                <a16:creationId xmlns:a16="http://schemas.microsoft.com/office/drawing/2014/main" id="{C95EDB22-E11C-E713-CEDA-813D25709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7FE285-7386-BB97-224C-AC78592AD1F2}"/>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10770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19FA4-1A22-B884-AC20-9B10FB7DC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1D8375-2FF3-2D07-55EB-1DEC7036B9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825612-27BF-E300-2881-6C28E4559F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144A71-7F46-642B-FBAC-5E0EB254B87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F1ED89EC-875A-B493-9C91-E22CD5955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F1F1B4-5724-1AA1-015F-4CA94CFD68E1}"/>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070145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3B02C-CA4C-3A80-3AC7-C10754CCC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5855F0-8D55-02CE-4340-5D618CD667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F48B0D-7A6D-FEFD-7112-B7DCBBE55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3ABB4F-7B25-98B3-FC68-0B222D1C06C8}"/>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D02A5D42-4441-37E4-7E14-E29AD61DEF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33979-F8F1-D09C-BF25-8273DE7B74C7}"/>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007507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BBC9FB-79D8-C474-6BAE-654D653D46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BE3C1A-9597-FCA8-989B-2A37D0B2E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DDFF9D-78F1-1614-4F5D-BD44E7342E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2A40BBD8-04C5-6AD0-F5E5-3E69CCA05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E3C09A-D651-DDA1-BE8D-C65293C90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E3BA21-A016-4362-8C8C-AE8FBA9B037B}" type="slidenum">
              <a:rPr lang="en-US" smtClean="0"/>
              <a:t>‹#›</a:t>
            </a:fld>
            <a:endParaRPr lang="en-US"/>
          </a:p>
        </p:txBody>
      </p:sp>
    </p:spTree>
    <p:extLst>
      <p:ext uri="{BB962C8B-B14F-4D97-AF65-F5344CB8AC3E}">
        <p14:creationId xmlns:p14="http://schemas.microsoft.com/office/powerpoint/2010/main" val="440719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slideLayout" Target="../slideLayouts/slideLayout6.xml"/><Relationship Id="rId5" Type="http://schemas.microsoft.com/office/2007/relationships/media" Target="../media/media3.mp3"/><Relationship Id="rId4" Type="http://schemas.openxmlformats.org/officeDocument/2006/relationships/audio" Target="../media/media2.mp3"/></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slideLayout" Target="../slideLayouts/slideLayout6.xml"/><Relationship Id="rId5" Type="http://schemas.microsoft.com/office/2007/relationships/media" Target="../media/media3.mp3"/><Relationship Id="rId4" Type="http://schemas.openxmlformats.org/officeDocument/2006/relationships/audio" Target="../media/media2.mp3"/></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slideLayout" Target="../slideLayouts/slideLayout6.xml"/><Relationship Id="rId5" Type="http://schemas.microsoft.com/office/2007/relationships/media" Target="../media/media3.mp3"/><Relationship Id="rId4" Type="http://schemas.openxmlformats.org/officeDocument/2006/relationships/audio" Target="../media/media2.mp3"/></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slideLayout" Target="../slideLayouts/slideLayout6.xml"/><Relationship Id="rId5" Type="http://schemas.microsoft.com/office/2007/relationships/media" Target="../media/media3.mp3"/><Relationship Id="rId4" Type="http://schemas.openxmlformats.org/officeDocument/2006/relationships/audio" Target="../media/media2.mp3"/></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slideLayout" Target="../slideLayouts/slideLayout6.xml"/><Relationship Id="rId5" Type="http://schemas.microsoft.com/office/2007/relationships/media" Target="../media/media3.mp3"/><Relationship Id="rId4" Type="http://schemas.openxmlformats.org/officeDocument/2006/relationships/audio" Target="../media/media2.mp3"/></Relationships>
</file>

<file path=ppt/slides/_rels/slide16.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6.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7.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8.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_rels/slide9.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Layout" Target="../slideLayouts/slideLayout6.xml"/><Relationship Id="rId4" Type="http://schemas.openxmlformats.org/officeDocument/2006/relationships/audio" Target="../media/media2.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green watercolor frame&#10;&#10;Description automatically generated">
            <a:extLst>
              <a:ext uri="{FF2B5EF4-FFF2-40B4-BE49-F238E27FC236}">
                <a16:creationId xmlns:a16="http://schemas.microsoft.com/office/drawing/2014/main" id="{55382597-FA9B-483C-4FDD-9AD23D810C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F852C39C-6341-0A30-9308-3CA7B1A7A27E}"/>
              </a:ext>
            </a:extLst>
          </p:cNvPr>
          <p:cNvSpPr txBox="1">
            <a:spLocks/>
          </p:cNvSpPr>
          <p:nvPr/>
        </p:nvSpPr>
        <p:spPr>
          <a:xfrm>
            <a:off x="1524000" y="2609963"/>
            <a:ext cx="9144000" cy="163807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600" b="1" dirty="0" err="1">
                <a:solidFill>
                  <a:srgbClr val="FF0000"/>
                </a:solidFill>
                <a:latin typeface="Lucida Bright" panose="02040602050505020304" pitchFamily="18" charset="0"/>
              </a:rPr>
              <a:t>Kore</a:t>
            </a:r>
            <a:r>
              <a:rPr lang="en-US" sz="11600" b="1" dirty="0" err="1">
                <a:solidFill>
                  <a:srgbClr val="0070C0"/>
                </a:solidFill>
                <a:latin typeface="Lucida Bright" panose="02040602050505020304" pitchFamily="18" charset="0"/>
              </a:rPr>
              <a:t>Kit</a:t>
            </a:r>
            <a:endParaRPr lang="en-US" sz="8000" b="1" dirty="0">
              <a:solidFill>
                <a:srgbClr val="0070C0"/>
              </a:solidFill>
              <a:latin typeface="Lucida Bright" panose="02040602050505020304" pitchFamily="18" charset="0"/>
            </a:endParaRPr>
          </a:p>
        </p:txBody>
      </p:sp>
    </p:spTree>
    <p:extLst>
      <p:ext uri="{BB962C8B-B14F-4D97-AF65-F5344CB8AC3E}">
        <p14:creationId xmlns:p14="http://schemas.microsoft.com/office/powerpoint/2010/main" val="338835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6102351" y="-2681"/>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62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3752734">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rot="3582375">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6885346">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5400000">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6200000">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a:t>
              </a:r>
            </a:p>
            <a:p>
              <a:pPr algn="ctr"/>
              <a:r>
                <a:rPr lang="en-US" sz="3600" b="1" dirty="0">
                  <a:solidFill>
                    <a:srgbClr val="002060"/>
                  </a:solidFill>
                </a:rPr>
                <a:t>It’s time for dinner.</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378174" y="2891576"/>
            <a:ext cx="2170934" cy="584775"/>
          </a:xfrm>
          <a:prstGeom prst="rect">
            <a:avLst/>
          </a:prstGeom>
          <a:noFill/>
        </p:spPr>
        <p:txBody>
          <a:bodyPr wrap="square" rtlCol="0">
            <a:spAutoFit/>
          </a:bodyPr>
          <a:lstStyle/>
          <a:p>
            <a:r>
              <a:rPr lang="en-US" sz="3200" b="1" dirty="0">
                <a:solidFill>
                  <a:srgbClr val="002060"/>
                </a:solidFill>
              </a:rPr>
              <a:t>six o’clock</a:t>
            </a:r>
          </a:p>
        </p:txBody>
      </p:sp>
    </p:spTree>
    <p:extLst>
      <p:ext uri="{BB962C8B-B14F-4D97-AF65-F5344CB8AC3E}">
        <p14:creationId xmlns:p14="http://schemas.microsoft.com/office/powerpoint/2010/main" val="356860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09"/>
                </p:tgtEl>
              </p:cMediaNode>
            </p:audio>
            <p:audio>
              <p:cMediaNode vol="80000">
                <p:cTn id="42" fill="hold" display="0">
                  <p:stCondLst>
                    <p:cond delay="indefinite"/>
                  </p:stCondLst>
                  <p:endCondLst>
                    <p:cond evt="onStopAudio" delay="0">
                      <p:tgtEl>
                        <p:sldTgt/>
                      </p:tgtEl>
                    </p:cond>
                  </p:endCondLst>
                </p:cTn>
                <p:tgtEl>
                  <p:spTgt spid="114"/>
                </p:tgtEl>
              </p:cMediaNode>
            </p:audio>
          </p:childTnLst>
        </p:cTn>
      </p:par>
    </p:tnLst>
    <p:bldLst>
      <p:bldP spid="116" grpId="0" animBg="1"/>
      <p:bldP spid="11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8076" y="3471804"/>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802663">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4750607">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4301808">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862181">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a:t>
              </a:r>
            </a:p>
            <a:p>
              <a:pPr algn="ctr"/>
              <a:r>
                <a:rPr lang="en-US" sz="3600" b="1" dirty="0">
                  <a:solidFill>
                    <a:srgbClr val="002060"/>
                  </a:solidFill>
                </a:rPr>
                <a:t>It’s time for bed.</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8"/>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085732" y="-1495068"/>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225436" y="2891576"/>
            <a:ext cx="2579942" cy="584775"/>
          </a:xfrm>
          <a:prstGeom prst="rect">
            <a:avLst/>
          </a:prstGeom>
          <a:noFill/>
        </p:spPr>
        <p:txBody>
          <a:bodyPr wrap="square" rtlCol="0">
            <a:spAutoFit/>
          </a:bodyPr>
          <a:lstStyle/>
          <a:p>
            <a:r>
              <a:rPr lang="en-US" sz="3200" b="1" dirty="0">
                <a:solidFill>
                  <a:srgbClr val="002060"/>
                </a:solidFill>
              </a:rPr>
              <a:t>nine o’clock</a:t>
            </a:r>
          </a:p>
        </p:txBody>
      </p:sp>
      <p:sp>
        <p:nvSpPr>
          <p:cNvPr id="2" name="Isosceles Triangle 1">
            <a:extLst>
              <a:ext uri="{FF2B5EF4-FFF2-40B4-BE49-F238E27FC236}">
                <a16:creationId xmlns:a16="http://schemas.microsoft.com/office/drawing/2014/main" id="{C03B413B-758A-6D6B-516B-2E0FD69F7799}"/>
              </a:ext>
            </a:extLst>
          </p:cNvPr>
          <p:cNvSpPr/>
          <p:nvPr/>
        </p:nvSpPr>
        <p:spPr>
          <a:xfrm rot="11661847">
            <a:off x="2169477" y="4184409"/>
            <a:ext cx="509924" cy="1019685"/>
          </a:xfrm>
          <a:prstGeom prst="triangle">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ccess-68578">
            <a:hlinkClick r:id="" action="ppaction://media"/>
            <a:extLst>
              <a:ext uri="{FF2B5EF4-FFF2-40B4-BE49-F238E27FC236}">
                <a16:creationId xmlns:a16="http://schemas.microsoft.com/office/drawing/2014/main" id="{141F0918-D89B-93B6-1767-E5D3E0AA924F}"/>
              </a:ext>
            </a:extLst>
          </p:cNvPr>
          <p:cNvPicPr>
            <a:picLocks noChangeAspect="1"/>
          </p:cNvPicPr>
          <p:nvPr>
            <a:audioFile r:link="rId1"/>
            <p:extLst>
              <p:ext uri="{DAA4B4D4-6D71-4841-9C94-3DE7FCFB9230}">
                <p14:media xmlns:p14="http://schemas.microsoft.com/office/powerpoint/2010/main" r:embed="rId5">
                  <p14:trim end="27949.0937"/>
                </p14:media>
              </p:ext>
            </p:extLst>
          </p:nvPr>
        </p:nvPicPr>
        <p:blipFill>
          <a:blip r:embed="rId8"/>
          <a:stretch>
            <a:fillRect/>
          </a:stretch>
        </p:blipFill>
        <p:spPr>
          <a:xfrm>
            <a:off x="13294352" y="-1334696"/>
            <a:ext cx="406400" cy="406400"/>
          </a:xfrm>
          <a:prstGeom prst="rect">
            <a:avLst/>
          </a:prstGeom>
        </p:spPr>
      </p:pic>
      <p:grpSp>
        <p:nvGrpSpPr>
          <p:cNvPr id="28" name="Group 27">
            <a:extLst>
              <a:ext uri="{FF2B5EF4-FFF2-40B4-BE49-F238E27FC236}">
                <a16:creationId xmlns:a16="http://schemas.microsoft.com/office/drawing/2014/main" id="{6B78EE37-3BA9-D8AF-0BBD-8D9DD3053598}"/>
              </a:ext>
            </a:extLst>
          </p:cNvPr>
          <p:cNvGrpSpPr/>
          <p:nvPr/>
        </p:nvGrpSpPr>
        <p:grpSpPr>
          <a:xfrm>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0800000">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0ED3B75B-1BCA-9B6E-2C89-4A0BA3C2A2EC}"/>
              </a:ext>
            </a:extLst>
          </p:cNvPr>
          <p:cNvSpPr txBox="1"/>
          <p:nvPr/>
        </p:nvSpPr>
        <p:spPr>
          <a:xfrm>
            <a:off x="4022571" y="4694251"/>
            <a:ext cx="2116623" cy="1569660"/>
          </a:xfrm>
          <a:prstGeom prst="rect">
            <a:avLst/>
          </a:prstGeom>
          <a:noFill/>
        </p:spPr>
        <p:txBody>
          <a:bodyPr wrap="square" rtlCol="0">
            <a:spAutoFit/>
          </a:bodyPr>
          <a:lstStyle/>
          <a:p>
            <a:r>
              <a:rPr lang="en-US" sz="3200" b="1" dirty="0"/>
              <a:t>It’s 9:02</a:t>
            </a:r>
          </a:p>
          <a:p>
            <a:r>
              <a:rPr lang="en-US" sz="3200" dirty="0"/>
              <a:t>+2 bonus points!</a:t>
            </a:r>
          </a:p>
        </p:txBody>
      </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334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116"/>
                                        </p:tgtEl>
                                        <p:attrNameLst>
                                          <p:attrName>style.visibility</p:attrName>
                                        </p:attrNameLst>
                                      </p:cBhvr>
                                      <p:to>
                                        <p:strVal val="visible"/>
                                      </p:to>
                                    </p:set>
                                  </p:childTnLst>
                                </p:cTn>
                              </p:par>
                              <p:par>
                                <p:cTn id="34" presetID="1" presetClass="mediacall" presetSubtype="0" fill="hold" nodeType="withEffect">
                                  <p:stCondLst>
                                    <p:cond delay="0"/>
                                  </p:stCondLst>
                                  <p:childTnLst>
                                    <p:cmd type="call" cmd="playFrom(0.0)">
                                      <p:cBhvr>
                                        <p:cTn id="35" dur="3360" fill="hold"/>
                                        <p:tgtEl>
                                          <p:spTgt spid="114"/>
                                        </p:tgtEl>
                                      </p:cBhvr>
                                    </p:cmd>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par>
                          <p:cTn id="41" fill="hold">
                            <p:stCondLst>
                              <p:cond delay="3360"/>
                            </p:stCondLst>
                            <p:childTnLst>
                              <p:par>
                                <p:cTn id="42" presetID="10"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500"/>
                                        <p:tgtEl>
                                          <p:spTgt spid="2"/>
                                        </p:tgtEl>
                                      </p:cBhvr>
                                    </p:animEffect>
                                  </p:childTnLst>
                                </p:cTn>
                              </p:par>
                              <p:par>
                                <p:cTn id="45" presetID="1" presetClass="mediacall" presetSubtype="0" fill="hold" nodeType="withEffect">
                                  <p:stCondLst>
                                    <p:cond delay="0"/>
                                  </p:stCondLst>
                                  <p:childTnLst>
                                    <p:cmd type="call" cmd="playFrom(0.0)">
                                      <p:cBhvr>
                                        <p:cTn id="46" dur="1517" fill="hold"/>
                                        <p:tgtEl>
                                          <p:spTgt spid="4"/>
                                        </p:tgtEl>
                                      </p:cBhvr>
                                    </p:cmd>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43800000">
                                      <p:cBhvr>
                                        <p:cTn id="50" dur="2000" fill="hold"/>
                                        <p:tgtEl>
                                          <p:spTgt spid="28"/>
                                        </p:tgtEl>
                                        <p:attrNameLst>
                                          <p:attrName>r</p:attrName>
                                        </p:attrNameLst>
                                      </p:cBhvr>
                                    </p:animRot>
                                  </p:childTnLst>
                                </p:cTn>
                              </p:par>
                              <p:par>
                                <p:cTn id="51" presetID="8" presetClass="emph" presetSubtype="0" fill="hold" nodeType="withEffect">
                                  <p:stCondLst>
                                    <p:cond delay="0"/>
                                  </p:stCondLst>
                                  <p:childTnLst>
                                    <p:animRot by="-43200000">
                                      <p:cBhvr>
                                        <p:cTn id="52" dur="2000" fill="hold"/>
                                        <p:tgtEl>
                                          <p:spTgt spid="35"/>
                                        </p:tgtEl>
                                        <p:attrNameLst>
                                          <p:attrName>r</p:attrName>
                                        </p:attrNameLst>
                                      </p:cBhvr>
                                    </p:animRot>
                                  </p:childTnLst>
                                </p:cTn>
                              </p:par>
                              <p:par>
                                <p:cTn id="53" presetID="1" presetClass="mediacall" presetSubtype="0" fill="hold" nodeType="withEffect">
                                  <p:stCondLst>
                                    <p:cond delay="0"/>
                                  </p:stCondLst>
                                  <p:childTnLst>
                                    <p:cmd type="call" cmd="playFrom(0.0)">
                                      <p:cBhvr>
                                        <p:cTn id="54" dur="2504" fill="hold"/>
                                        <p:tgtEl>
                                          <p:spTgt spid="109"/>
                                        </p:tgtEl>
                                      </p:cBhvr>
                                    </p:cmd>
                                  </p:childTnLst>
                                </p:cTn>
                              </p:par>
                            </p:childTnLst>
                          </p:cTn>
                        </p:par>
                        <p:par>
                          <p:cTn id="55" fill="hold">
                            <p:stCondLst>
                              <p:cond delay="2504"/>
                            </p:stCondLst>
                            <p:childTnLst>
                              <p:par>
                                <p:cTn id="56" presetID="10" presetClass="entr" presetSubtype="0" fill="hold" grpId="0" nodeType="after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par>
                                <p:cTn id="59" presetID="1" presetClass="mediacall" presetSubtype="0" fill="hold" nodeType="withEffect">
                                  <p:stCondLst>
                                    <p:cond delay="0"/>
                                  </p:stCondLst>
                                  <p:childTnLst>
                                    <p:cmd type="call" cmd="playFrom(0.0)">
                                      <p:cBhvr>
                                        <p:cTn id="60" dur="3360"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fill="hold" display="0">
                  <p:stCondLst>
                    <p:cond delay="indefinite"/>
                  </p:stCondLst>
                  <p:endCondLst>
                    <p:cond evt="onStopAudio" delay="0">
                      <p:tgtEl>
                        <p:sldTgt/>
                      </p:tgtEl>
                    </p:cond>
                  </p:endCondLst>
                </p:cTn>
                <p:tgtEl>
                  <p:spTgt spid="109"/>
                </p:tgtEl>
              </p:cMediaNode>
            </p:audio>
            <p:audio>
              <p:cMediaNode vol="80000">
                <p:cTn id="62" fill="hold" display="0">
                  <p:stCondLst>
                    <p:cond delay="indefinite"/>
                  </p:stCondLst>
                  <p:endCondLst>
                    <p:cond evt="onStopAudio" delay="0">
                      <p:tgtEl>
                        <p:sldTgt/>
                      </p:tgtEl>
                    </p:cond>
                  </p:endCondLst>
                </p:cTn>
                <p:tgtEl>
                  <p:spTgt spid="114"/>
                </p:tgtEl>
              </p:cMediaNode>
            </p:audio>
            <p:audio>
              <p:cMediaNode vol="80000">
                <p:cTn id="63" fill="hold" display="0">
                  <p:stCondLst>
                    <p:cond delay="indefinite"/>
                  </p:stCondLst>
                  <p:endCondLst>
                    <p:cond evt="onStopAudio" delay="0">
                      <p:tgtEl>
                        <p:sldTgt/>
                      </p:tgtEl>
                    </p:cond>
                  </p:endCondLst>
                </p:cTn>
                <p:tgtEl>
                  <p:spTgt spid="4"/>
                </p:tgtEl>
              </p:cMediaNode>
            </p:audio>
          </p:childTnLst>
        </p:cTn>
      </p:par>
    </p:tnLst>
    <p:bldLst>
      <p:bldP spid="116" grpId="0" animBg="1"/>
      <p:bldP spid="116" grpId="1" animBg="1"/>
      <p:bldP spid="2"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19960" y="4767"/>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Isosceles Triangle 4">
            <a:extLst>
              <a:ext uri="{FF2B5EF4-FFF2-40B4-BE49-F238E27FC236}">
                <a16:creationId xmlns:a16="http://schemas.microsoft.com/office/drawing/2014/main" id="{C453BEB7-A218-96C3-AE8C-DE564E0494C7}"/>
              </a:ext>
            </a:extLst>
          </p:cNvPr>
          <p:cNvSpPr/>
          <p:nvPr/>
        </p:nvSpPr>
        <p:spPr>
          <a:xfrm rot="7935470">
            <a:off x="1717904" y="995567"/>
            <a:ext cx="521657" cy="939392"/>
          </a:xfrm>
          <a:prstGeom prst="triangle">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3E53DFD-310D-618D-5783-5B5A26223961}"/>
              </a:ext>
            </a:extLst>
          </p:cNvPr>
          <p:cNvGrpSpPr/>
          <p:nvPr/>
        </p:nvGrpSpPr>
        <p:grpSpPr>
          <a:xfrm rot="18080903">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6784719">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rot="5400000">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0800000">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3505464">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20833364">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4152127">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301877" cy="1213367"/>
            <a:chOff x="5041900" y="-599551"/>
            <a:chExt cx="2654993"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1" y="-586513"/>
              <a:ext cx="2603032" cy="1200329"/>
            </a:xfrm>
            <a:prstGeom prst="rect">
              <a:avLst/>
            </a:prstGeom>
            <a:noFill/>
          </p:spPr>
          <p:txBody>
            <a:bodyPr wrap="square" rtlCol="0">
              <a:spAutoFit/>
            </a:bodyPr>
            <a:lstStyle/>
            <a:p>
              <a:pPr algn="ctr"/>
              <a:r>
                <a:rPr lang="en-US" sz="3600" b="1" dirty="0">
                  <a:solidFill>
                    <a:srgbClr val="002060"/>
                  </a:solidFill>
                </a:rPr>
                <a:t>It’s ___________.</a:t>
              </a:r>
            </a:p>
            <a:p>
              <a:pPr algn="ctr"/>
              <a:r>
                <a:rPr lang="en-US" sz="3600" b="1" dirty="0">
                  <a:solidFill>
                    <a:srgbClr val="002060"/>
                  </a:solidFill>
                </a:rPr>
                <a:t>It’s time to wake/get up.</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8"/>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655401" y="2859842"/>
            <a:ext cx="1669863" cy="584775"/>
          </a:xfrm>
          <a:prstGeom prst="rect">
            <a:avLst/>
          </a:prstGeom>
          <a:noFill/>
        </p:spPr>
        <p:txBody>
          <a:bodyPr wrap="square" rtlCol="0">
            <a:spAutoFit/>
          </a:bodyPr>
          <a:lstStyle/>
          <a:p>
            <a:r>
              <a:rPr lang="en-US" sz="3200" b="1" dirty="0">
                <a:solidFill>
                  <a:srgbClr val="002060"/>
                </a:solidFill>
              </a:rPr>
              <a:t>six fifty</a:t>
            </a:r>
          </a:p>
        </p:txBody>
      </p:sp>
      <p:pic>
        <p:nvPicPr>
          <p:cNvPr id="6" name="success-68578">
            <a:hlinkClick r:id="" action="ppaction://media"/>
            <a:extLst>
              <a:ext uri="{FF2B5EF4-FFF2-40B4-BE49-F238E27FC236}">
                <a16:creationId xmlns:a16="http://schemas.microsoft.com/office/drawing/2014/main" id="{D949AD60-76DC-A1F8-95FF-FF660E31EC57}"/>
              </a:ext>
            </a:extLst>
          </p:cNvPr>
          <p:cNvPicPr>
            <a:picLocks noChangeAspect="1"/>
          </p:cNvPicPr>
          <p:nvPr>
            <a:audioFile r:link="rId1"/>
            <p:extLst>
              <p:ext uri="{DAA4B4D4-6D71-4841-9C94-3DE7FCFB9230}">
                <p14:media xmlns:p14="http://schemas.microsoft.com/office/powerpoint/2010/main" r:embed="rId5">
                  <p14:trim end="27949.0937"/>
                </p14:media>
              </p:ext>
            </p:extLst>
          </p:nvPr>
        </p:nvPicPr>
        <p:blipFill>
          <a:blip r:embed="rId8"/>
          <a:stretch>
            <a:fillRect/>
          </a:stretch>
        </p:blipFill>
        <p:spPr>
          <a:xfrm>
            <a:off x="13294352" y="-1334696"/>
            <a:ext cx="406400" cy="406400"/>
          </a:xfrm>
          <a:prstGeom prst="rect">
            <a:avLst/>
          </a:prstGeom>
        </p:spPr>
      </p:pic>
      <p:sp>
        <p:nvSpPr>
          <p:cNvPr id="7" name="TextBox 6">
            <a:extLst>
              <a:ext uri="{FF2B5EF4-FFF2-40B4-BE49-F238E27FC236}">
                <a16:creationId xmlns:a16="http://schemas.microsoft.com/office/drawing/2014/main" id="{BF2703D3-0B95-F1AC-13B6-F305AECB9873}"/>
              </a:ext>
            </a:extLst>
          </p:cNvPr>
          <p:cNvSpPr txBox="1"/>
          <p:nvPr/>
        </p:nvSpPr>
        <p:spPr>
          <a:xfrm>
            <a:off x="4237185" y="1389088"/>
            <a:ext cx="2116623" cy="1384995"/>
          </a:xfrm>
          <a:prstGeom prst="rect">
            <a:avLst/>
          </a:prstGeom>
          <a:noFill/>
        </p:spPr>
        <p:txBody>
          <a:bodyPr wrap="square" rtlCol="0">
            <a:spAutoFit/>
          </a:bodyPr>
          <a:lstStyle/>
          <a:p>
            <a:r>
              <a:rPr lang="en-US" sz="2800" b="1" dirty="0"/>
              <a:t>It’s 6:54</a:t>
            </a:r>
          </a:p>
          <a:p>
            <a:r>
              <a:rPr lang="en-US" sz="2800" dirty="0"/>
              <a:t>+2 bonus points!</a:t>
            </a:r>
          </a:p>
        </p:txBody>
      </p:sp>
    </p:spTree>
    <p:extLst>
      <p:ext uri="{BB962C8B-B14F-4D97-AF65-F5344CB8AC3E}">
        <p14:creationId xmlns:p14="http://schemas.microsoft.com/office/powerpoint/2010/main" val="8713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par>
                          <p:cTn id="41" fill="hold">
                            <p:stCondLst>
                              <p:cond delay="3360"/>
                            </p:stCondLst>
                            <p:childTnLst>
                              <p:par>
                                <p:cTn id="42" presetID="10" presetClass="entr" presetSubtype="0" fill="hold" grpId="0"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par>
                                <p:cTn id="45" presetID="1" presetClass="mediacall" presetSubtype="0" fill="hold" nodeType="withEffect">
                                  <p:stCondLst>
                                    <p:cond delay="0"/>
                                  </p:stCondLst>
                                  <p:childTnLst>
                                    <p:cmd type="call" cmd="playFrom(0.0)">
                                      <p:cBhvr>
                                        <p:cTn id="46" dur="1517" fill="hold"/>
                                        <p:tgtEl>
                                          <p:spTgt spid="6"/>
                                        </p:tgtEl>
                                      </p:cBhvr>
                                    </p:cmd>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44520000">
                                      <p:cBhvr>
                                        <p:cTn id="50" dur="2000" fill="hold"/>
                                        <p:tgtEl>
                                          <p:spTgt spid="79"/>
                                        </p:tgtEl>
                                        <p:attrNameLst>
                                          <p:attrName>r</p:attrName>
                                        </p:attrNameLst>
                                      </p:cBhvr>
                                    </p:animRot>
                                  </p:childTnLst>
                                </p:cTn>
                              </p:par>
                              <p:par>
                                <p:cTn id="51" presetID="8" presetClass="emph" presetSubtype="0" fill="hold" nodeType="withEffect">
                                  <p:stCondLst>
                                    <p:cond delay="0"/>
                                  </p:stCondLst>
                                  <p:childTnLst>
                                    <p:animRot by="-43200000">
                                      <p:cBhvr>
                                        <p:cTn id="52" dur="2000" fill="hold"/>
                                        <p:tgtEl>
                                          <p:spTgt spid="83"/>
                                        </p:tgtEl>
                                        <p:attrNameLst>
                                          <p:attrName>r</p:attrName>
                                        </p:attrNameLst>
                                      </p:cBhvr>
                                    </p:animRot>
                                  </p:childTnLst>
                                </p:cTn>
                              </p:par>
                              <p:par>
                                <p:cTn id="53" presetID="1" presetClass="mediacall" presetSubtype="0" fill="hold" nodeType="withEffect">
                                  <p:stCondLst>
                                    <p:cond delay="0"/>
                                  </p:stCondLst>
                                  <p:childTnLst>
                                    <p:cmd type="call" cmd="playFrom(0.0)">
                                      <p:cBhvr>
                                        <p:cTn id="54" dur="2504" fill="hold"/>
                                        <p:tgtEl>
                                          <p:spTgt spid="109"/>
                                        </p:tgtEl>
                                      </p:cBhvr>
                                    </p:cmd>
                                  </p:childTnLst>
                                </p:cTn>
                              </p:par>
                            </p:childTnLst>
                          </p:cTn>
                        </p:par>
                        <p:par>
                          <p:cTn id="55" fill="hold">
                            <p:stCondLst>
                              <p:cond delay="2504"/>
                            </p:stCondLst>
                            <p:childTnLst>
                              <p:par>
                                <p:cTn id="56" presetID="10" presetClass="entr" presetSubtype="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par>
                                <p:cTn id="59" presetID="1" presetClass="mediacall" presetSubtype="0" fill="hold" nodeType="withEffect">
                                  <p:stCondLst>
                                    <p:cond delay="0"/>
                                  </p:stCondLst>
                                  <p:childTnLst>
                                    <p:cmd type="call" cmd="playFrom(0.0)">
                                      <p:cBhvr>
                                        <p:cTn id="60" dur="3360"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fill="hold" display="0">
                  <p:stCondLst>
                    <p:cond delay="indefinite"/>
                  </p:stCondLst>
                  <p:endCondLst>
                    <p:cond evt="onStopAudio" delay="0">
                      <p:tgtEl>
                        <p:sldTgt/>
                      </p:tgtEl>
                    </p:cond>
                  </p:endCondLst>
                </p:cTn>
                <p:tgtEl>
                  <p:spTgt spid="109"/>
                </p:tgtEl>
              </p:cMediaNode>
            </p:audio>
            <p:audio>
              <p:cMediaNode vol="80000">
                <p:cTn id="62" fill="hold" display="0">
                  <p:stCondLst>
                    <p:cond delay="indefinite"/>
                  </p:stCondLst>
                  <p:endCondLst>
                    <p:cond evt="onStopAudio" delay="0">
                      <p:tgtEl>
                        <p:sldTgt/>
                      </p:tgtEl>
                    </p:cond>
                  </p:endCondLst>
                </p:cTn>
                <p:tgtEl>
                  <p:spTgt spid="114"/>
                </p:tgtEl>
              </p:cMediaNode>
            </p:audio>
            <p:audio>
              <p:cMediaNode vol="80000">
                <p:cTn id="63" fill="hold" display="0">
                  <p:stCondLst>
                    <p:cond delay="indefinite"/>
                  </p:stCondLst>
                  <p:endCondLst>
                    <p:cond evt="onStopAudio" delay="0">
                      <p:tgtEl>
                        <p:sldTgt/>
                      </p:tgtEl>
                    </p:cond>
                  </p:endCondLst>
                </p:cTn>
                <p:tgtEl>
                  <p:spTgt spid="6"/>
                </p:tgtEl>
              </p:cMediaNode>
            </p:audio>
          </p:childTnLst>
        </p:cTn>
      </p:par>
    </p:tnLst>
    <p:bldLst>
      <p:bldP spid="116" grpId="0" animBg="1"/>
      <p:bldP spid="116" grpId="1" animBg="1"/>
      <p:bldP spid="5"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6102351" y="3425629"/>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08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3626160">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rot="14360752">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4529787">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540000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14942529">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Isosceles Triangle 1">
            <a:extLst>
              <a:ext uri="{FF2B5EF4-FFF2-40B4-BE49-F238E27FC236}">
                <a16:creationId xmlns:a16="http://schemas.microsoft.com/office/drawing/2014/main" id="{FC5ED0A4-6082-41CC-39A3-E72C60B2C645}"/>
              </a:ext>
            </a:extLst>
          </p:cNvPr>
          <p:cNvSpPr/>
          <p:nvPr/>
        </p:nvSpPr>
        <p:spPr>
          <a:xfrm rot="15250209">
            <a:off x="10223203" y="4564138"/>
            <a:ext cx="521657" cy="939392"/>
          </a:xfrm>
          <a:prstGeom prst="triangle">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2780896A-DB3B-7787-9187-B0031E1D5AED}"/>
              </a:ext>
            </a:extLst>
          </p:cNvPr>
          <p:cNvGrpSpPr/>
          <p:nvPr/>
        </p:nvGrpSpPr>
        <p:grpSpPr>
          <a:xfrm rot="3472471">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9207174">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301877" cy="1213367"/>
            <a:chOff x="5041900" y="-599551"/>
            <a:chExt cx="2654993"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1" y="-586513"/>
              <a:ext cx="2603032" cy="1200329"/>
            </a:xfrm>
            <a:prstGeom prst="rect">
              <a:avLst/>
            </a:prstGeom>
            <a:noFill/>
          </p:spPr>
          <p:txBody>
            <a:bodyPr wrap="square" rtlCol="0">
              <a:spAutoFit/>
            </a:bodyPr>
            <a:lstStyle/>
            <a:p>
              <a:pPr algn="ctr"/>
              <a:r>
                <a:rPr lang="en-US" sz="3600" b="1" dirty="0">
                  <a:solidFill>
                    <a:srgbClr val="002060"/>
                  </a:solidFill>
                </a:rPr>
                <a:t>It’s ___________.</a:t>
              </a:r>
            </a:p>
            <a:p>
              <a:pPr algn="ctr"/>
              <a:r>
                <a:rPr lang="en-US" sz="3600" b="1" dirty="0">
                  <a:solidFill>
                    <a:srgbClr val="002060"/>
                  </a:solidFill>
                </a:rPr>
                <a:t>It’s time for school.</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8"/>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592180" y="2878533"/>
            <a:ext cx="2135250" cy="584775"/>
          </a:xfrm>
          <a:prstGeom prst="rect">
            <a:avLst/>
          </a:prstGeom>
          <a:noFill/>
        </p:spPr>
        <p:txBody>
          <a:bodyPr wrap="square" rtlCol="0">
            <a:spAutoFit/>
          </a:bodyPr>
          <a:lstStyle/>
          <a:p>
            <a:r>
              <a:rPr lang="en-US" sz="3200" b="1" dirty="0">
                <a:solidFill>
                  <a:srgbClr val="002060"/>
                </a:solidFill>
              </a:rPr>
              <a:t>eight ten</a:t>
            </a:r>
          </a:p>
        </p:txBody>
      </p:sp>
      <p:pic>
        <p:nvPicPr>
          <p:cNvPr id="3" name="success-68578">
            <a:hlinkClick r:id="" action="ppaction://media"/>
            <a:extLst>
              <a:ext uri="{FF2B5EF4-FFF2-40B4-BE49-F238E27FC236}">
                <a16:creationId xmlns:a16="http://schemas.microsoft.com/office/drawing/2014/main" id="{96ADB5A8-1C4C-2BA6-1CAB-662291BE481F}"/>
              </a:ext>
            </a:extLst>
          </p:cNvPr>
          <p:cNvPicPr>
            <a:picLocks noChangeAspect="1"/>
          </p:cNvPicPr>
          <p:nvPr>
            <a:audioFile r:link="rId1"/>
            <p:extLst>
              <p:ext uri="{DAA4B4D4-6D71-4841-9C94-3DE7FCFB9230}">
                <p14:media xmlns:p14="http://schemas.microsoft.com/office/powerpoint/2010/main" r:embed="rId5">
                  <p14:trim end="27949.0937"/>
                </p14:media>
              </p:ext>
            </p:extLst>
          </p:nvPr>
        </p:nvPicPr>
        <p:blipFill>
          <a:blip r:embed="rId8"/>
          <a:stretch>
            <a:fillRect/>
          </a:stretch>
        </p:blipFill>
        <p:spPr>
          <a:xfrm>
            <a:off x="13294352" y="-1334696"/>
            <a:ext cx="406400" cy="406400"/>
          </a:xfrm>
          <a:prstGeom prst="rect">
            <a:avLst/>
          </a:prstGeom>
        </p:spPr>
      </p:pic>
      <p:sp>
        <p:nvSpPr>
          <p:cNvPr id="4" name="TextBox 3">
            <a:extLst>
              <a:ext uri="{FF2B5EF4-FFF2-40B4-BE49-F238E27FC236}">
                <a16:creationId xmlns:a16="http://schemas.microsoft.com/office/drawing/2014/main" id="{C893A2D9-40B8-CAFA-DAC8-1A7B3EA29FC5}"/>
              </a:ext>
            </a:extLst>
          </p:cNvPr>
          <p:cNvSpPr txBox="1"/>
          <p:nvPr/>
        </p:nvSpPr>
        <p:spPr>
          <a:xfrm>
            <a:off x="6587121" y="4512173"/>
            <a:ext cx="2116623" cy="1384995"/>
          </a:xfrm>
          <a:prstGeom prst="rect">
            <a:avLst/>
          </a:prstGeom>
          <a:noFill/>
        </p:spPr>
        <p:txBody>
          <a:bodyPr wrap="square" rtlCol="0">
            <a:spAutoFit/>
          </a:bodyPr>
          <a:lstStyle/>
          <a:p>
            <a:r>
              <a:rPr lang="en-US" sz="2800" b="1" dirty="0"/>
              <a:t>It’s 8:13</a:t>
            </a:r>
          </a:p>
          <a:p>
            <a:r>
              <a:rPr lang="en-US" sz="2800" dirty="0"/>
              <a:t>+2 bonus points!</a:t>
            </a:r>
          </a:p>
        </p:txBody>
      </p:sp>
    </p:spTree>
    <p:extLst>
      <p:ext uri="{BB962C8B-B14F-4D97-AF65-F5344CB8AC3E}">
        <p14:creationId xmlns:p14="http://schemas.microsoft.com/office/powerpoint/2010/main" val="110244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par>
                          <p:cTn id="41" fill="hold">
                            <p:stCondLst>
                              <p:cond delay="3360"/>
                            </p:stCondLst>
                            <p:childTnLst>
                              <p:par>
                                <p:cTn id="42" presetID="10"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500"/>
                                        <p:tgtEl>
                                          <p:spTgt spid="2"/>
                                        </p:tgtEl>
                                      </p:cBhvr>
                                    </p:animEffect>
                                  </p:childTnLst>
                                </p:cTn>
                              </p:par>
                              <p:par>
                                <p:cTn id="45" presetID="1" presetClass="mediacall" presetSubtype="0" fill="hold" nodeType="withEffect">
                                  <p:stCondLst>
                                    <p:cond delay="0"/>
                                  </p:stCondLst>
                                  <p:childTnLst>
                                    <p:cmd type="call" cmd="playFrom(0.0)">
                                      <p:cBhvr>
                                        <p:cTn id="46" dur="1517" fill="hold"/>
                                        <p:tgtEl>
                                          <p:spTgt spid="3"/>
                                        </p:tgtEl>
                                      </p:cBhvr>
                                    </p:cmd>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44400000">
                                      <p:cBhvr>
                                        <p:cTn id="50" dur="2000" fill="hold"/>
                                        <p:tgtEl>
                                          <p:spTgt spid="88"/>
                                        </p:tgtEl>
                                        <p:attrNameLst>
                                          <p:attrName>r</p:attrName>
                                        </p:attrNameLst>
                                      </p:cBhvr>
                                    </p:animRot>
                                  </p:childTnLst>
                                </p:cTn>
                              </p:par>
                              <p:par>
                                <p:cTn id="51" presetID="8" presetClass="emph" presetSubtype="0" fill="hold" nodeType="withEffect">
                                  <p:stCondLst>
                                    <p:cond delay="0"/>
                                  </p:stCondLst>
                                  <p:childTnLst>
                                    <p:animRot by="-43200000">
                                      <p:cBhvr>
                                        <p:cTn id="52" dur="2000" fill="hold"/>
                                        <p:tgtEl>
                                          <p:spTgt spid="91"/>
                                        </p:tgtEl>
                                        <p:attrNameLst>
                                          <p:attrName>r</p:attrName>
                                        </p:attrNameLst>
                                      </p:cBhvr>
                                    </p:animRot>
                                  </p:childTnLst>
                                </p:cTn>
                              </p:par>
                              <p:par>
                                <p:cTn id="53" presetID="1" presetClass="mediacall" presetSubtype="0" fill="hold" nodeType="withEffect">
                                  <p:stCondLst>
                                    <p:cond delay="0"/>
                                  </p:stCondLst>
                                  <p:childTnLst>
                                    <p:cmd type="call" cmd="playFrom(0.0)">
                                      <p:cBhvr>
                                        <p:cTn id="54" dur="2504" fill="hold"/>
                                        <p:tgtEl>
                                          <p:spTgt spid="109"/>
                                        </p:tgtEl>
                                      </p:cBhvr>
                                    </p:cmd>
                                  </p:childTnLst>
                                </p:cTn>
                              </p:par>
                            </p:childTnLst>
                          </p:cTn>
                        </p:par>
                        <p:par>
                          <p:cTn id="55" fill="hold">
                            <p:stCondLst>
                              <p:cond delay="2504"/>
                            </p:stCondLst>
                            <p:childTnLst>
                              <p:par>
                                <p:cTn id="56" presetID="10" presetClass="entr" presetSubtype="0" fill="hold" grpId="0"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par>
                                <p:cTn id="59" presetID="1" presetClass="mediacall" presetSubtype="0" fill="hold" nodeType="withEffect">
                                  <p:stCondLst>
                                    <p:cond delay="0"/>
                                  </p:stCondLst>
                                  <p:childTnLst>
                                    <p:cmd type="call" cmd="playFrom(0.0)">
                                      <p:cBhvr>
                                        <p:cTn id="60" dur="3360"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fill="hold" display="0">
                  <p:stCondLst>
                    <p:cond delay="indefinite"/>
                  </p:stCondLst>
                  <p:endCondLst>
                    <p:cond evt="onStopAudio" delay="0">
                      <p:tgtEl>
                        <p:sldTgt/>
                      </p:tgtEl>
                    </p:cond>
                  </p:endCondLst>
                </p:cTn>
                <p:tgtEl>
                  <p:spTgt spid="109"/>
                </p:tgtEl>
              </p:cMediaNode>
            </p:audio>
            <p:audio>
              <p:cMediaNode vol="80000">
                <p:cTn id="62" fill="hold" display="0">
                  <p:stCondLst>
                    <p:cond delay="indefinite"/>
                  </p:stCondLst>
                  <p:endCondLst>
                    <p:cond evt="onStopAudio" delay="0">
                      <p:tgtEl>
                        <p:sldTgt/>
                      </p:tgtEl>
                    </p:cond>
                  </p:endCondLst>
                </p:cTn>
                <p:tgtEl>
                  <p:spTgt spid="114"/>
                </p:tgtEl>
              </p:cMediaNode>
            </p:audio>
            <p:audio>
              <p:cMediaNode vol="80000">
                <p:cTn id="63" fill="hold" display="0">
                  <p:stCondLst>
                    <p:cond delay="indefinite"/>
                  </p:stCondLst>
                  <p:endCondLst>
                    <p:cond evt="onStopAudio" delay="0">
                      <p:tgtEl>
                        <p:sldTgt/>
                      </p:tgtEl>
                    </p:cond>
                  </p:endCondLst>
                </p:cTn>
                <p:tgtEl>
                  <p:spTgt spid="3"/>
                </p:tgtEl>
              </p:cMediaNode>
            </p:audio>
          </p:childTnLst>
        </p:cTn>
      </p:par>
    </p:tnLst>
    <p:bldLst>
      <p:bldP spid="116" grpId="0" animBg="1"/>
      <p:bldP spid="116" grpId="1" animBg="1"/>
      <p:bldP spid="2"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19964" y="3439908"/>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62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040522">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Isosceles Triangle 1">
            <a:extLst>
              <a:ext uri="{FF2B5EF4-FFF2-40B4-BE49-F238E27FC236}">
                <a16:creationId xmlns:a16="http://schemas.microsoft.com/office/drawing/2014/main" id="{544390C3-254E-C9E9-695C-7C0918D64640}"/>
              </a:ext>
            </a:extLst>
          </p:cNvPr>
          <p:cNvSpPr/>
          <p:nvPr/>
        </p:nvSpPr>
        <p:spPr>
          <a:xfrm rot="858804">
            <a:off x="1915099" y="5163637"/>
            <a:ext cx="521657" cy="939392"/>
          </a:xfrm>
          <a:prstGeom prst="triangle">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6B78EE37-3BA9-D8AF-0BBD-8D9DD3053598}"/>
              </a:ext>
            </a:extLst>
          </p:cNvPr>
          <p:cNvGrpSpPr/>
          <p:nvPr/>
        </p:nvGrpSpPr>
        <p:grpSpPr>
          <a:xfrm rot="10800000">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7065827">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080000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16200000">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3503443">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7529781">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301877" cy="1213367"/>
            <a:chOff x="5041900" y="-599551"/>
            <a:chExt cx="2654993"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1" y="-586513"/>
              <a:ext cx="2603032" cy="1200329"/>
            </a:xfrm>
            <a:prstGeom prst="rect">
              <a:avLst/>
            </a:prstGeom>
            <a:noFill/>
          </p:spPr>
          <p:txBody>
            <a:bodyPr wrap="square" rtlCol="0">
              <a:spAutoFit/>
            </a:bodyPr>
            <a:lstStyle/>
            <a:p>
              <a:pPr algn="ctr"/>
              <a:r>
                <a:rPr lang="en-US" sz="3600" b="1" dirty="0">
                  <a:solidFill>
                    <a:srgbClr val="002060"/>
                  </a:solidFill>
                </a:rPr>
                <a:t>It’s ______________.</a:t>
              </a:r>
            </a:p>
            <a:p>
              <a:pPr algn="ctr"/>
              <a:r>
                <a:rPr lang="en-US" sz="3600" b="1" dirty="0">
                  <a:solidFill>
                    <a:srgbClr val="002060"/>
                  </a:solidFill>
                </a:rPr>
                <a:t>It’s time for lunch.</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8"/>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282956" y="2891576"/>
            <a:ext cx="2641600" cy="584775"/>
          </a:xfrm>
          <a:prstGeom prst="rect">
            <a:avLst/>
          </a:prstGeom>
          <a:noFill/>
        </p:spPr>
        <p:txBody>
          <a:bodyPr wrap="square" rtlCol="0">
            <a:spAutoFit/>
          </a:bodyPr>
          <a:lstStyle/>
          <a:p>
            <a:r>
              <a:rPr lang="en-US" sz="3200" b="1" dirty="0">
                <a:solidFill>
                  <a:srgbClr val="002060"/>
                </a:solidFill>
              </a:rPr>
              <a:t>twelve thirty</a:t>
            </a:r>
          </a:p>
        </p:txBody>
      </p:sp>
      <p:pic>
        <p:nvPicPr>
          <p:cNvPr id="3" name="success-68578">
            <a:hlinkClick r:id="" action="ppaction://media"/>
            <a:extLst>
              <a:ext uri="{FF2B5EF4-FFF2-40B4-BE49-F238E27FC236}">
                <a16:creationId xmlns:a16="http://schemas.microsoft.com/office/drawing/2014/main" id="{96A976E4-B8DE-B21B-9E71-CCA9B5B49B73}"/>
              </a:ext>
            </a:extLst>
          </p:cNvPr>
          <p:cNvPicPr>
            <a:picLocks noChangeAspect="1"/>
          </p:cNvPicPr>
          <p:nvPr>
            <a:audioFile r:link="rId1"/>
            <p:extLst>
              <p:ext uri="{DAA4B4D4-6D71-4841-9C94-3DE7FCFB9230}">
                <p14:media xmlns:p14="http://schemas.microsoft.com/office/powerpoint/2010/main" r:embed="rId5">
                  <p14:trim end="27949.0937"/>
                </p14:media>
              </p:ext>
            </p:extLst>
          </p:nvPr>
        </p:nvPicPr>
        <p:blipFill>
          <a:blip r:embed="rId8"/>
          <a:stretch>
            <a:fillRect/>
          </a:stretch>
        </p:blipFill>
        <p:spPr>
          <a:xfrm>
            <a:off x="13294352" y="-1334696"/>
            <a:ext cx="406400" cy="406400"/>
          </a:xfrm>
          <a:prstGeom prst="rect">
            <a:avLst/>
          </a:prstGeom>
        </p:spPr>
      </p:pic>
      <p:sp>
        <p:nvSpPr>
          <p:cNvPr id="4" name="TextBox 3">
            <a:extLst>
              <a:ext uri="{FF2B5EF4-FFF2-40B4-BE49-F238E27FC236}">
                <a16:creationId xmlns:a16="http://schemas.microsoft.com/office/drawing/2014/main" id="{B7C374DB-6225-51F9-88CD-4D2CDBA0DEA9}"/>
              </a:ext>
            </a:extLst>
          </p:cNvPr>
          <p:cNvSpPr txBox="1"/>
          <p:nvPr/>
        </p:nvSpPr>
        <p:spPr>
          <a:xfrm>
            <a:off x="4080195" y="4675463"/>
            <a:ext cx="2116623" cy="1384995"/>
          </a:xfrm>
          <a:prstGeom prst="rect">
            <a:avLst/>
          </a:prstGeom>
          <a:noFill/>
        </p:spPr>
        <p:txBody>
          <a:bodyPr wrap="square" rtlCol="0">
            <a:spAutoFit/>
          </a:bodyPr>
          <a:lstStyle/>
          <a:p>
            <a:r>
              <a:rPr lang="en-US" sz="2800" b="1" dirty="0"/>
              <a:t>It’s 12:32</a:t>
            </a:r>
          </a:p>
          <a:p>
            <a:r>
              <a:rPr lang="en-US" sz="2800" dirty="0"/>
              <a:t>+2 bonus points!</a:t>
            </a:r>
          </a:p>
        </p:txBody>
      </p:sp>
    </p:spTree>
    <p:extLst>
      <p:ext uri="{BB962C8B-B14F-4D97-AF65-F5344CB8AC3E}">
        <p14:creationId xmlns:p14="http://schemas.microsoft.com/office/powerpoint/2010/main" val="332305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par>
                          <p:cTn id="41" fill="hold">
                            <p:stCondLst>
                              <p:cond delay="3360"/>
                            </p:stCondLst>
                            <p:childTnLst>
                              <p:par>
                                <p:cTn id="42" presetID="10"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500"/>
                                        <p:tgtEl>
                                          <p:spTgt spid="2"/>
                                        </p:tgtEl>
                                      </p:cBhvr>
                                    </p:animEffect>
                                  </p:childTnLst>
                                </p:cTn>
                              </p:par>
                              <p:par>
                                <p:cTn id="45" presetID="1" presetClass="mediacall" presetSubtype="0" fill="hold" nodeType="withEffect">
                                  <p:stCondLst>
                                    <p:cond delay="0"/>
                                  </p:stCondLst>
                                  <p:childTnLst>
                                    <p:cmd type="call" cmd="playFrom(0.0)">
                                      <p:cBhvr>
                                        <p:cTn id="46" dur="1517" fill="hold"/>
                                        <p:tgtEl>
                                          <p:spTgt spid="3"/>
                                        </p:tgtEl>
                                      </p:cBhvr>
                                    </p:cmd>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43200000">
                                      <p:cBhvr>
                                        <p:cTn id="50" dur="2000" fill="hold"/>
                                        <p:tgtEl>
                                          <p:spTgt spid="35"/>
                                        </p:tgtEl>
                                        <p:attrNameLst>
                                          <p:attrName>r</p:attrName>
                                        </p:attrNameLst>
                                      </p:cBhvr>
                                    </p:animRot>
                                  </p:childTnLst>
                                </p:cTn>
                              </p:par>
                              <p:par>
                                <p:cTn id="51" presetID="8" presetClass="emph" presetSubtype="0" fill="hold" nodeType="withEffect">
                                  <p:stCondLst>
                                    <p:cond delay="0"/>
                                  </p:stCondLst>
                                  <p:childTnLst>
                                    <p:animRot by="43860000">
                                      <p:cBhvr>
                                        <p:cTn id="52" dur="2000" fill="hold"/>
                                        <p:tgtEl>
                                          <p:spTgt spid="28"/>
                                        </p:tgtEl>
                                        <p:attrNameLst>
                                          <p:attrName>r</p:attrName>
                                        </p:attrNameLst>
                                      </p:cBhvr>
                                    </p:animRot>
                                  </p:childTnLst>
                                </p:cTn>
                              </p:par>
                              <p:par>
                                <p:cTn id="53" presetID="1" presetClass="mediacall" presetSubtype="0" fill="hold" nodeType="withEffect">
                                  <p:stCondLst>
                                    <p:cond delay="0"/>
                                  </p:stCondLst>
                                  <p:childTnLst>
                                    <p:cmd type="call" cmd="playFrom(0.0)">
                                      <p:cBhvr>
                                        <p:cTn id="54" dur="2504" fill="hold"/>
                                        <p:tgtEl>
                                          <p:spTgt spid="109"/>
                                        </p:tgtEl>
                                      </p:cBhvr>
                                    </p:cmd>
                                  </p:childTnLst>
                                </p:cTn>
                              </p:par>
                            </p:childTnLst>
                          </p:cTn>
                        </p:par>
                        <p:par>
                          <p:cTn id="55" fill="hold">
                            <p:stCondLst>
                              <p:cond delay="2504"/>
                            </p:stCondLst>
                            <p:childTnLst>
                              <p:par>
                                <p:cTn id="56" presetID="10" presetClass="entr" presetSubtype="0" fill="hold" grpId="0"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par>
                                <p:cTn id="59" presetID="1" presetClass="mediacall" presetSubtype="0" fill="hold" nodeType="withEffect">
                                  <p:stCondLst>
                                    <p:cond delay="0"/>
                                  </p:stCondLst>
                                  <p:childTnLst>
                                    <p:cmd type="call" cmd="playFrom(0.0)">
                                      <p:cBhvr>
                                        <p:cTn id="60" dur="3360"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fill="hold" display="0">
                  <p:stCondLst>
                    <p:cond delay="indefinite"/>
                  </p:stCondLst>
                  <p:endCondLst>
                    <p:cond evt="onStopAudio" delay="0">
                      <p:tgtEl>
                        <p:sldTgt/>
                      </p:tgtEl>
                    </p:cond>
                  </p:endCondLst>
                </p:cTn>
                <p:tgtEl>
                  <p:spTgt spid="109"/>
                </p:tgtEl>
              </p:cMediaNode>
            </p:audio>
            <p:audio>
              <p:cMediaNode vol="80000">
                <p:cTn id="62" fill="hold" display="0">
                  <p:stCondLst>
                    <p:cond delay="indefinite"/>
                  </p:stCondLst>
                  <p:endCondLst>
                    <p:cond evt="onStopAudio" delay="0">
                      <p:tgtEl>
                        <p:sldTgt/>
                      </p:tgtEl>
                    </p:cond>
                  </p:endCondLst>
                </p:cTn>
                <p:tgtEl>
                  <p:spTgt spid="114"/>
                </p:tgtEl>
              </p:cMediaNode>
            </p:audio>
            <p:audio>
              <p:cMediaNode vol="80000">
                <p:cTn id="63" fill="hold" display="0">
                  <p:stCondLst>
                    <p:cond delay="indefinite"/>
                  </p:stCondLst>
                  <p:endCondLst>
                    <p:cond evt="onStopAudio" delay="0">
                      <p:tgtEl>
                        <p:sldTgt/>
                      </p:tgtEl>
                    </p:cond>
                  </p:endCondLst>
                </p:cTn>
                <p:tgtEl>
                  <p:spTgt spid="3"/>
                </p:tgtEl>
              </p:cMediaNode>
            </p:audio>
          </p:childTnLst>
        </p:cTn>
      </p:par>
    </p:tnLst>
    <p:bldLst>
      <p:bldP spid="116" grpId="0" animBg="1"/>
      <p:bldP spid="116" grpId="1" animBg="1"/>
      <p:bldP spid="2"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19964" y="3439908"/>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77553D"/>
            </a:solidFill>
            <a:ln>
              <a:solidFill>
                <a:srgbClr val="7755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06302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0800000">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77553D"/>
            </a:solidFill>
            <a:ln>
              <a:solidFill>
                <a:srgbClr val="7755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Isosceles Triangle 1">
            <a:extLst>
              <a:ext uri="{FF2B5EF4-FFF2-40B4-BE49-F238E27FC236}">
                <a16:creationId xmlns:a16="http://schemas.microsoft.com/office/drawing/2014/main" id="{86E86BD5-19F8-401F-D9F5-DF1777ECF1DF}"/>
              </a:ext>
            </a:extLst>
          </p:cNvPr>
          <p:cNvSpPr/>
          <p:nvPr/>
        </p:nvSpPr>
        <p:spPr>
          <a:xfrm rot="7964299">
            <a:off x="1730377" y="4324345"/>
            <a:ext cx="509681" cy="939392"/>
          </a:xfrm>
          <a:prstGeom prst="triangle">
            <a:avLst/>
          </a:prstGeom>
          <a:solidFill>
            <a:srgbClr val="FFD7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6B78EE37-3BA9-D8AF-0BBD-8D9DD3053598}"/>
              </a:ext>
            </a:extLst>
          </p:cNvPr>
          <p:cNvGrpSpPr/>
          <p:nvPr/>
        </p:nvGrpSpPr>
        <p:grpSpPr>
          <a:xfrm rot="18089043">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4903217">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77553D"/>
            </a:solidFill>
            <a:ln>
              <a:solidFill>
                <a:srgbClr val="7755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5069518">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9482272">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77553D"/>
            </a:solidFill>
            <a:ln>
              <a:solidFill>
                <a:srgbClr val="7755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301877" cy="1213367"/>
            <a:chOff x="5041900" y="-599551"/>
            <a:chExt cx="2654993"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1" y="-586513"/>
              <a:ext cx="2603032" cy="1200329"/>
            </a:xfrm>
            <a:prstGeom prst="rect">
              <a:avLst/>
            </a:prstGeom>
            <a:noFill/>
          </p:spPr>
          <p:txBody>
            <a:bodyPr wrap="square" rtlCol="0">
              <a:spAutoFit/>
            </a:bodyPr>
            <a:lstStyle/>
            <a:p>
              <a:pPr algn="ctr"/>
              <a:r>
                <a:rPr lang="en-US" sz="3600" b="1" dirty="0">
                  <a:solidFill>
                    <a:srgbClr val="002060"/>
                  </a:solidFill>
                </a:rPr>
                <a:t>It’s ___________.</a:t>
              </a:r>
            </a:p>
            <a:p>
              <a:pPr algn="ctr"/>
              <a:r>
                <a:rPr lang="en-US" sz="3600" b="1" dirty="0">
                  <a:solidFill>
                    <a:srgbClr val="002060"/>
                  </a:solidFill>
                </a:rPr>
                <a:t>It’s time for dinner.</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8"/>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622325" y="2878533"/>
            <a:ext cx="1991560" cy="584775"/>
          </a:xfrm>
          <a:prstGeom prst="rect">
            <a:avLst/>
          </a:prstGeom>
          <a:noFill/>
        </p:spPr>
        <p:txBody>
          <a:bodyPr wrap="square" rtlCol="0">
            <a:spAutoFit/>
          </a:bodyPr>
          <a:lstStyle/>
          <a:p>
            <a:r>
              <a:rPr lang="en-US" sz="3200" b="1" dirty="0">
                <a:solidFill>
                  <a:srgbClr val="002060"/>
                </a:solidFill>
              </a:rPr>
              <a:t>five fifty</a:t>
            </a:r>
          </a:p>
        </p:txBody>
      </p:sp>
      <p:pic>
        <p:nvPicPr>
          <p:cNvPr id="3" name="success-68578">
            <a:hlinkClick r:id="" action="ppaction://media"/>
            <a:extLst>
              <a:ext uri="{FF2B5EF4-FFF2-40B4-BE49-F238E27FC236}">
                <a16:creationId xmlns:a16="http://schemas.microsoft.com/office/drawing/2014/main" id="{C25AAB65-95D4-8637-F9BC-DC625ED97925}"/>
              </a:ext>
            </a:extLst>
          </p:cNvPr>
          <p:cNvPicPr>
            <a:picLocks noChangeAspect="1"/>
          </p:cNvPicPr>
          <p:nvPr>
            <a:audioFile r:link="rId1"/>
            <p:extLst>
              <p:ext uri="{DAA4B4D4-6D71-4841-9C94-3DE7FCFB9230}">
                <p14:media xmlns:p14="http://schemas.microsoft.com/office/powerpoint/2010/main" r:embed="rId5">
                  <p14:trim end="27949.0937"/>
                </p14:media>
              </p:ext>
            </p:extLst>
          </p:nvPr>
        </p:nvPicPr>
        <p:blipFill>
          <a:blip r:embed="rId8"/>
          <a:stretch>
            <a:fillRect/>
          </a:stretch>
        </p:blipFill>
        <p:spPr>
          <a:xfrm>
            <a:off x="13294352" y="-1334696"/>
            <a:ext cx="406400" cy="406400"/>
          </a:xfrm>
          <a:prstGeom prst="rect">
            <a:avLst/>
          </a:prstGeom>
        </p:spPr>
      </p:pic>
      <p:sp>
        <p:nvSpPr>
          <p:cNvPr id="4" name="TextBox 3">
            <a:extLst>
              <a:ext uri="{FF2B5EF4-FFF2-40B4-BE49-F238E27FC236}">
                <a16:creationId xmlns:a16="http://schemas.microsoft.com/office/drawing/2014/main" id="{4F030FC2-D636-EA3F-6E83-F2A5B2CE2F2F}"/>
              </a:ext>
            </a:extLst>
          </p:cNvPr>
          <p:cNvSpPr txBox="1"/>
          <p:nvPr/>
        </p:nvSpPr>
        <p:spPr>
          <a:xfrm>
            <a:off x="4080195" y="4675463"/>
            <a:ext cx="2116623" cy="1384995"/>
          </a:xfrm>
          <a:prstGeom prst="rect">
            <a:avLst/>
          </a:prstGeom>
          <a:noFill/>
        </p:spPr>
        <p:txBody>
          <a:bodyPr wrap="square" rtlCol="0">
            <a:spAutoFit/>
          </a:bodyPr>
          <a:lstStyle/>
          <a:p>
            <a:r>
              <a:rPr lang="en-US" sz="2800" b="1" dirty="0"/>
              <a:t>It’s 5:51</a:t>
            </a:r>
          </a:p>
          <a:p>
            <a:r>
              <a:rPr lang="en-US" sz="2800" dirty="0"/>
              <a:t>+2 bonus points!</a:t>
            </a:r>
          </a:p>
        </p:txBody>
      </p:sp>
    </p:spTree>
    <p:extLst>
      <p:ext uri="{BB962C8B-B14F-4D97-AF65-F5344CB8AC3E}">
        <p14:creationId xmlns:p14="http://schemas.microsoft.com/office/powerpoint/2010/main" val="104326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par>
                          <p:cTn id="41" fill="hold">
                            <p:stCondLst>
                              <p:cond delay="3360"/>
                            </p:stCondLst>
                            <p:childTnLst>
                              <p:par>
                                <p:cTn id="42" presetID="10"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500"/>
                                        <p:tgtEl>
                                          <p:spTgt spid="2"/>
                                        </p:tgtEl>
                                      </p:cBhvr>
                                    </p:animEffect>
                                  </p:childTnLst>
                                </p:cTn>
                              </p:par>
                              <p:par>
                                <p:cTn id="45" presetID="1" presetClass="mediacall" presetSubtype="0" fill="hold" nodeType="withEffect">
                                  <p:stCondLst>
                                    <p:cond delay="0"/>
                                  </p:stCondLst>
                                  <p:childTnLst>
                                    <p:cmd type="call" cmd="playFrom(0.0)">
                                      <p:cBhvr>
                                        <p:cTn id="46" dur="1517" fill="hold"/>
                                        <p:tgtEl>
                                          <p:spTgt spid="3"/>
                                        </p:tgtEl>
                                      </p:cBhvr>
                                    </p:cmd>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43200000">
                                      <p:cBhvr>
                                        <p:cTn id="50" dur="2000" fill="hold"/>
                                        <p:tgtEl>
                                          <p:spTgt spid="35"/>
                                        </p:tgtEl>
                                        <p:attrNameLst>
                                          <p:attrName>r</p:attrName>
                                        </p:attrNameLst>
                                      </p:cBhvr>
                                    </p:animRot>
                                  </p:childTnLst>
                                </p:cTn>
                              </p:par>
                              <p:par>
                                <p:cTn id="51" presetID="8" presetClass="emph" presetSubtype="0" fill="hold" nodeType="withEffect">
                                  <p:stCondLst>
                                    <p:cond delay="0"/>
                                  </p:stCondLst>
                                  <p:childTnLst>
                                    <p:animRot by="43500000">
                                      <p:cBhvr>
                                        <p:cTn id="52" dur="2000" fill="hold"/>
                                        <p:tgtEl>
                                          <p:spTgt spid="28"/>
                                        </p:tgtEl>
                                        <p:attrNameLst>
                                          <p:attrName>r</p:attrName>
                                        </p:attrNameLst>
                                      </p:cBhvr>
                                    </p:animRot>
                                  </p:childTnLst>
                                </p:cTn>
                              </p:par>
                              <p:par>
                                <p:cTn id="53" presetID="1" presetClass="mediacall" presetSubtype="0" fill="hold" nodeType="withEffect">
                                  <p:stCondLst>
                                    <p:cond delay="0"/>
                                  </p:stCondLst>
                                  <p:childTnLst>
                                    <p:cmd type="call" cmd="playFrom(0.0)">
                                      <p:cBhvr>
                                        <p:cTn id="54" dur="2504" fill="hold"/>
                                        <p:tgtEl>
                                          <p:spTgt spid="109"/>
                                        </p:tgtEl>
                                      </p:cBhvr>
                                    </p:cmd>
                                  </p:childTnLst>
                                </p:cTn>
                              </p:par>
                            </p:childTnLst>
                          </p:cTn>
                        </p:par>
                        <p:par>
                          <p:cTn id="55" fill="hold">
                            <p:stCondLst>
                              <p:cond delay="2504"/>
                            </p:stCondLst>
                            <p:childTnLst>
                              <p:par>
                                <p:cTn id="56" presetID="10" presetClass="entr" presetSubtype="0" fill="hold" grpId="0"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par>
                                <p:cTn id="59" presetID="1" presetClass="mediacall" presetSubtype="0" fill="hold" nodeType="withEffect">
                                  <p:stCondLst>
                                    <p:cond delay="0"/>
                                  </p:stCondLst>
                                  <p:childTnLst>
                                    <p:cmd type="call" cmd="playFrom(0.0)">
                                      <p:cBhvr>
                                        <p:cTn id="60" dur="3360" fill="hold"/>
                                        <p:tgtEl>
                                          <p:spTgt spid="1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fill="hold" display="0">
                  <p:stCondLst>
                    <p:cond delay="indefinite"/>
                  </p:stCondLst>
                  <p:endCondLst>
                    <p:cond evt="onStopAudio" delay="0">
                      <p:tgtEl>
                        <p:sldTgt/>
                      </p:tgtEl>
                    </p:cond>
                  </p:endCondLst>
                </p:cTn>
                <p:tgtEl>
                  <p:spTgt spid="109"/>
                </p:tgtEl>
              </p:cMediaNode>
            </p:audio>
            <p:audio>
              <p:cMediaNode vol="80000">
                <p:cTn id="62" fill="hold" display="0">
                  <p:stCondLst>
                    <p:cond delay="indefinite"/>
                  </p:stCondLst>
                  <p:endCondLst>
                    <p:cond evt="onStopAudio" delay="0">
                      <p:tgtEl>
                        <p:sldTgt/>
                      </p:tgtEl>
                    </p:cond>
                  </p:endCondLst>
                </p:cTn>
                <p:tgtEl>
                  <p:spTgt spid="114"/>
                </p:tgtEl>
              </p:cMediaNode>
            </p:audio>
            <p:audio>
              <p:cMediaNode vol="80000">
                <p:cTn id="63" fill="hold" display="0">
                  <p:stCondLst>
                    <p:cond delay="indefinite"/>
                  </p:stCondLst>
                  <p:endCondLst>
                    <p:cond evt="onStopAudio" delay="0">
                      <p:tgtEl>
                        <p:sldTgt/>
                      </p:tgtEl>
                    </p:cond>
                  </p:endCondLst>
                </p:cTn>
                <p:tgtEl>
                  <p:spTgt spid="3"/>
                </p:tgtEl>
              </p:cMediaNode>
            </p:audio>
          </p:childTnLst>
        </p:cTn>
      </p:par>
    </p:tnLst>
    <p:bldLst>
      <p:bldP spid="116" grpId="0" animBg="1"/>
      <p:bldP spid="116" grpId="1" animBg="1"/>
      <p:bldP spid="2"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08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8036802">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3555765">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804338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1466610">
            <a:off x="9406450" y="1751736"/>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1827397">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4809448">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3733997" y="2315408"/>
            <a:ext cx="4673811" cy="2515758"/>
            <a:chOff x="4920293" y="-599553"/>
            <a:chExt cx="2778871" cy="2977543"/>
          </a:xfrm>
        </p:grpSpPr>
        <p:sp>
          <p:nvSpPr>
            <p:cNvPr id="102" name="Rectangle 101">
              <a:extLst>
                <a:ext uri="{FF2B5EF4-FFF2-40B4-BE49-F238E27FC236}">
                  <a16:creationId xmlns:a16="http://schemas.microsoft.com/office/drawing/2014/main" id="{3880057E-3E69-3EB4-4D81-F0905B09A3EC}"/>
                </a:ext>
              </a:extLst>
            </p:cNvPr>
            <p:cNvSpPr/>
            <p:nvPr/>
          </p:nvSpPr>
          <p:spPr>
            <a:xfrm>
              <a:off x="5023145" y="-599553"/>
              <a:ext cx="2660355" cy="2977543"/>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4920293" y="-512385"/>
              <a:ext cx="2778871" cy="2732033"/>
            </a:xfrm>
            <a:prstGeom prst="rect">
              <a:avLst/>
            </a:prstGeom>
            <a:noFill/>
          </p:spPr>
          <p:txBody>
            <a:bodyPr wrap="square" rtlCol="0">
              <a:spAutoFit/>
            </a:bodyPr>
            <a:lstStyle/>
            <a:p>
              <a:pPr algn="ctr"/>
              <a:r>
                <a:rPr lang="en-US" sz="7200" b="1" dirty="0">
                  <a:solidFill>
                    <a:srgbClr val="002060"/>
                  </a:solidFill>
                </a:rPr>
                <a:t>The</a:t>
              </a:r>
            </a:p>
            <a:p>
              <a:pPr algn="ctr"/>
              <a:r>
                <a:rPr lang="en-US" sz="7200" b="1" dirty="0">
                  <a:solidFill>
                    <a:srgbClr val="002060"/>
                  </a:solidFill>
                </a:rPr>
                <a:t>End!</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Tree>
    <p:extLst>
      <p:ext uri="{BB962C8B-B14F-4D97-AF65-F5344CB8AC3E}">
        <p14:creationId xmlns:p14="http://schemas.microsoft.com/office/powerpoint/2010/main" val="315065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35" presetClass="entr" presetSubtype="0" fill="hold" nodeType="afterEffect">
                                  <p:stCondLst>
                                    <p:cond delay="0"/>
                                  </p:stCondLst>
                                  <p:childTnLst>
                                    <p:set>
                                      <p:cBhvr>
                                        <p:cTn id="25" dur="1" fill="hold">
                                          <p:stCondLst>
                                            <p:cond delay="0"/>
                                          </p:stCondLst>
                                        </p:cTn>
                                        <p:tgtEl>
                                          <p:spTgt spid="103"/>
                                        </p:tgtEl>
                                        <p:attrNameLst>
                                          <p:attrName>style.visibility</p:attrName>
                                        </p:attrNameLst>
                                      </p:cBhvr>
                                      <p:to>
                                        <p:strVal val="visible"/>
                                      </p:to>
                                    </p:set>
                                    <p:animEffect transition="in" filter="fade">
                                      <p:cBhvr>
                                        <p:cTn id="26" dur="2000"/>
                                        <p:tgtEl>
                                          <p:spTgt spid="103"/>
                                        </p:tgtEl>
                                      </p:cBhvr>
                                    </p:animEffect>
                                    <p:anim calcmode="lin" valueType="num">
                                      <p:cBhvr>
                                        <p:cTn id="27" dur="2000" fill="hold"/>
                                        <p:tgtEl>
                                          <p:spTgt spid="103"/>
                                        </p:tgtEl>
                                        <p:attrNameLst>
                                          <p:attrName>style.rotation</p:attrName>
                                        </p:attrNameLst>
                                      </p:cBhvr>
                                      <p:tavLst>
                                        <p:tav tm="0">
                                          <p:val>
                                            <p:fltVal val="720"/>
                                          </p:val>
                                        </p:tav>
                                        <p:tav tm="100000">
                                          <p:val>
                                            <p:fltVal val="0"/>
                                          </p:val>
                                        </p:tav>
                                      </p:tavLst>
                                    </p:anim>
                                    <p:anim calcmode="lin" valueType="num">
                                      <p:cBhvr>
                                        <p:cTn id="28" dur="2000" fill="hold"/>
                                        <p:tgtEl>
                                          <p:spTgt spid="103"/>
                                        </p:tgtEl>
                                        <p:attrNameLst>
                                          <p:attrName>ppt_h</p:attrName>
                                        </p:attrNameLst>
                                      </p:cBhvr>
                                      <p:tavLst>
                                        <p:tav tm="0">
                                          <p:val>
                                            <p:fltVal val="0"/>
                                          </p:val>
                                        </p:tav>
                                        <p:tav tm="100000">
                                          <p:val>
                                            <p:strVal val="#ppt_h"/>
                                          </p:val>
                                        </p:tav>
                                      </p:tavLst>
                                    </p:anim>
                                    <p:anim calcmode="lin" valueType="num">
                                      <p:cBhvr>
                                        <p:cTn id="29" dur="2000" fill="hold"/>
                                        <p:tgtEl>
                                          <p:spTgt spid="10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0" fill="hold" display="0">
                  <p:stCondLst>
                    <p:cond delay="indefinite"/>
                  </p:stCondLst>
                  <p:endCondLst>
                    <p:cond evt="onStopAudio" delay="0">
                      <p:tgtEl>
                        <p:sldTgt/>
                      </p:tgtEl>
                    </p:cond>
                  </p:endCondLst>
                </p:cTn>
                <p:tgtEl>
                  <p:spTgt spid="109"/>
                </p:tgtEl>
              </p:cMediaNode>
            </p:audio>
            <p:audio>
              <p:cMediaNode vol="80000">
                <p:cTn id="31" fill="hold" display="0">
                  <p:stCondLst>
                    <p:cond delay="indefinite"/>
                  </p:stCondLst>
                  <p:endCondLst>
                    <p:cond evt="onStopAudio" delay="0">
                      <p:tgtEl>
                        <p:sldTgt/>
                      </p:tgtEl>
                    </p:cond>
                  </p:endCondLst>
                </p:cTn>
                <p:tgtEl>
                  <p:spTgt spid="1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178333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12813-3180-F549-7E46-1DF5493F9184}"/>
              </a:ext>
            </a:extLst>
          </p:cNvPr>
          <p:cNvSpPr/>
          <p:nvPr/>
        </p:nvSpPr>
        <p:spPr>
          <a:xfrm>
            <a:off x="523240" y="431483"/>
            <a:ext cx="11145520" cy="117856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lstStyle/>
          <a:p>
            <a:r>
              <a:rPr lang="en-US" b="1" dirty="0"/>
              <a:t>Grade 4 – Lesson: What time is it?</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p:txBody>
          <a:bodyPr/>
          <a:lstStyle/>
          <a:p>
            <a:pPr marL="0" indent="0">
              <a:buNone/>
            </a:pPr>
            <a:r>
              <a:rPr lang="en-US" sz="2800" dirty="0"/>
              <a:t>This game aligns with chapters on “</a:t>
            </a:r>
            <a:r>
              <a:rPr lang="en-US" dirty="0"/>
              <a:t>What time is it</a:t>
            </a:r>
            <a:r>
              <a:rPr lang="en-US" sz="2800" dirty="0"/>
              <a:t>?</a:t>
            </a:r>
            <a:r>
              <a:rPr lang="en-US" dirty="0"/>
              <a:t>” and</a:t>
            </a:r>
            <a:r>
              <a:rPr lang="en-US" sz="2800" dirty="0"/>
              <a:t> supports learning their key expressions and vocabulary. </a:t>
            </a:r>
          </a:p>
          <a:p>
            <a:pPr marL="0" indent="0">
              <a:buNone/>
            </a:pPr>
            <a:r>
              <a:rPr lang="en-US" b="1" dirty="0"/>
              <a:t>Phrases and vocabulary used in this game:</a:t>
            </a:r>
          </a:p>
          <a:p>
            <a:r>
              <a:rPr lang="en-US" dirty="0">
                <a:solidFill>
                  <a:srgbClr val="222222"/>
                </a:solidFill>
              </a:rPr>
              <a:t>What time is it? </a:t>
            </a:r>
          </a:p>
          <a:p>
            <a:r>
              <a:rPr lang="en-US" dirty="0">
                <a:solidFill>
                  <a:srgbClr val="222222"/>
                </a:solidFill>
              </a:rPr>
              <a:t>It’s ___________ o’clock </a:t>
            </a:r>
          </a:p>
          <a:p>
            <a:r>
              <a:rPr lang="en-US" dirty="0">
                <a:solidFill>
                  <a:srgbClr val="222222"/>
                </a:solidFill>
              </a:rPr>
              <a:t>Five, ten, twenty, thirty, forty, fifty</a:t>
            </a:r>
          </a:p>
          <a:p>
            <a:r>
              <a:rPr lang="en-US" dirty="0">
                <a:solidFill>
                  <a:srgbClr val="222222"/>
                </a:solidFill>
              </a:rPr>
              <a:t>It’s time for breakfast / to wake up / school / lunch / class / dinner / bed</a:t>
            </a:r>
          </a:p>
          <a:p>
            <a:endParaRPr lang="en-US" dirty="0"/>
          </a:p>
        </p:txBody>
      </p:sp>
      <p:sp>
        <p:nvSpPr>
          <p:cNvPr id="7" name="TextBox 6">
            <a:extLst>
              <a:ext uri="{FF2B5EF4-FFF2-40B4-BE49-F238E27FC236}">
                <a16:creationId xmlns:a16="http://schemas.microsoft.com/office/drawing/2014/main" id="{A272BEB3-80E7-3CAB-7EB6-96CFD222BE9A}"/>
              </a:ext>
            </a:extLst>
          </p:cNvPr>
          <p:cNvSpPr txBox="1"/>
          <p:nvPr/>
        </p:nvSpPr>
        <p:spPr>
          <a:xfrm>
            <a:off x="1636296" y="3673642"/>
            <a:ext cx="1860883" cy="461665"/>
          </a:xfrm>
          <a:prstGeom prst="rect">
            <a:avLst/>
          </a:prstGeom>
          <a:noFill/>
        </p:spPr>
        <p:txBody>
          <a:bodyPr wrap="square" rtlCol="0">
            <a:spAutoFit/>
          </a:bodyPr>
          <a:lstStyle/>
          <a:p>
            <a:r>
              <a:rPr lang="en-US" sz="2400" dirty="0"/>
              <a:t>(one-twelve)</a:t>
            </a:r>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29F54-3D5E-29AE-FC2C-9BD40CEE5F36}"/>
              </a:ext>
            </a:extLst>
          </p:cNvPr>
          <p:cNvSpPr>
            <a:spLocks noGrp="1"/>
          </p:cNvSpPr>
          <p:nvPr>
            <p:ph type="title"/>
          </p:nvPr>
        </p:nvSpPr>
        <p:spPr>
          <a:xfrm>
            <a:off x="838200" y="0"/>
            <a:ext cx="10515600" cy="1325563"/>
          </a:xfrm>
        </p:spPr>
        <p:txBody>
          <a:bodyPr/>
          <a:lstStyle/>
          <a:p>
            <a:r>
              <a:rPr lang="en-US" b="1" dirty="0"/>
              <a:t>Instructions for Game</a:t>
            </a:r>
          </a:p>
        </p:txBody>
      </p:sp>
      <p:sp>
        <p:nvSpPr>
          <p:cNvPr id="4" name="TextBox 3">
            <a:extLst>
              <a:ext uri="{FF2B5EF4-FFF2-40B4-BE49-F238E27FC236}">
                <a16:creationId xmlns:a16="http://schemas.microsoft.com/office/drawing/2014/main" id="{A629CA42-3044-D944-E00A-CFECDD32D29F}"/>
              </a:ext>
            </a:extLst>
          </p:cNvPr>
          <p:cNvSpPr txBox="1"/>
          <p:nvPr/>
        </p:nvSpPr>
        <p:spPr>
          <a:xfrm>
            <a:off x="838200" y="1163035"/>
            <a:ext cx="10904621" cy="4832092"/>
          </a:xfrm>
          <a:prstGeom prst="rect">
            <a:avLst/>
          </a:prstGeom>
          <a:noFill/>
        </p:spPr>
        <p:txBody>
          <a:bodyPr wrap="square" rtlCol="0">
            <a:spAutoFit/>
          </a:bodyPr>
          <a:lstStyle/>
          <a:p>
            <a:r>
              <a:rPr lang="en-US" sz="2200" b="1" dirty="0"/>
              <a:t>Game Title: </a:t>
            </a:r>
            <a:r>
              <a:rPr lang="en-US" sz="2200" dirty="0"/>
              <a:t>What time is it?</a:t>
            </a:r>
            <a:endParaRPr lang="en-US" sz="2200" b="1" dirty="0"/>
          </a:p>
          <a:p>
            <a:r>
              <a:rPr lang="en-US" sz="2200" b="1" dirty="0"/>
              <a:t>Concept: </a:t>
            </a:r>
            <a:r>
              <a:rPr lang="en-US" sz="2200" dirty="0"/>
              <a:t>This game can be played in teams or individually. Four clocks will show with different times along with a key phrase (</a:t>
            </a:r>
            <a:r>
              <a:rPr lang="en-US" sz="2200" dirty="0" err="1"/>
              <a:t>i.e</a:t>
            </a:r>
            <a:r>
              <a:rPr lang="en-US" sz="2200" dirty="0"/>
              <a:t> “It’s time for breakfast.”) Students should guess which time is the correct one by writing down the one most likely associated with the phrase/event mentioned. For example, “It’s seven-thirty” is most likely to be associated with breakfast time vs. 2/3/4 o’clock regardless if it’s A.M or P.M. Click through the animation to reveal which time is the correct one. Students who write the correct time should earn a point. In the latter half of the game, “golden time” bonus point opportunities will appear for students who answered correctly to </a:t>
            </a:r>
            <a:r>
              <a:rPr lang="en-US" sz="2200" u="sng" dirty="0"/>
              <a:t>guess</a:t>
            </a:r>
            <a:r>
              <a:rPr lang="en-US" sz="2200" dirty="0"/>
              <a:t> a specific time within a 5-minute window of the correct time for a chance to win additional points. For example, if the correct time was 9:00, 9:00-9:05 will be highlighted afterwards for students to simply guess a time to write down within this period </a:t>
            </a:r>
            <a:r>
              <a:rPr lang="en-US" sz="2200" dirty="0" err="1"/>
              <a:t>i.e</a:t>
            </a:r>
            <a:r>
              <a:rPr lang="en-US" sz="2200" dirty="0"/>
              <a:t> “It’s 9:02.” – If they write down the exact correct time by chance, they earn 2 extra points! Student(s) or the team with the most points at the end of the game wins!</a:t>
            </a:r>
          </a:p>
        </p:txBody>
      </p:sp>
    </p:spTree>
    <p:extLst>
      <p:ext uri="{BB962C8B-B14F-4D97-AF65-F5344CB8AC3E}">
        <p14:creationId xmlns:p14="http://schemas.microsoft.com/office/powerpoint/2010/main" val="1910385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08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8036802">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3555765">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804338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1466610">
            <a:off x="9406450" y="1751736"/>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1827397">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4809448">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3807318" y="2315408"/>
            <a:ext cx="4673811" cy="2515758"/>
            <a:chOff x="4963887" y="-599553"/>
            <a:chExt cx="2778871" cy="2977543"/>
          </a:xfrm>
        </p:grpSpPr>
        <p:sp>
          <p:nvSpPr>
            <p:cNvPr id="102" name="Rectangle 101">
              <a:extLst>
                <a:ext uri="{FF2B5EF4-FFF2-40B4-BE49-F238E27FC236}">
                  <a16:creationId xmlns:a16="http://schemas.microsoft.com/office/drawing/2014/main" id="{3880057E-3E69-3EB4-4D81-F0905B09A3EC}"/>
                </a:ext>
              </a:extLst>
            </p:cNvPr>
            <p:cNvSpPr/>
            <p:nvPr/>
          </p:nvSpPr>
          <p:spPr>
            <a:xfrm>
              <a:off x="5023145" y="-599553"/>
              <a:ext cx="2660355" cy="2977543"/>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4963887" y="-354321"/>
              <a:ext cx="2778871" cy="2732033"/>
            </a:xfrm>
            <a:prstGeom prst="rect">
              <a:avLst/>
            </a:prstGeom>
            <a:noFill/>
          </p:spPr>
          <p:txBody>
            <a:bodyPr wrap="square" rtlCol="0">
              <a:spAutoFit/>
            </a:bodyPr>
            <a:lstStyle/>
            <a:p>
              <a:pPr algn="ctr"/>
              <a:r>
                <a:rPr lang="en-US" sz="7200" b="1" dirty="0">
                  <a:solidFill>
                    <a:srgbClr val="002060"/>
                  </a:solidFill>
                </a:rPr>
                <a:t>What time is it?</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Tree>
    <p:extLst>
      <p:ext uri="{BB962C8B-B14F-4D97-AF65-F5344CB8AC3E}">
        <p14:creationId xmlns:p14="http://schemas.microsoft.com/office/powerpoint/2010/main" val="37468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35" presetClass="entr" presetSubtype="0" fill="hold" nodeType="afterEffect">
                                  <p:stCondLst>
                                    <p:cond delay="0"/>
                                  </p:stCondLst>
                                  <p:childTnLst>
                                    <p:set>
                                      <p:cBhvr>
                                        <p:cTn id="25" dur="1" fill="hold">
                                          <p:stCondLst>
                                            <p:cond delay="0"/>
                                          </p:stCondLst>
                                        </p:cTn>
                                        <p:tgtEl>
                                          <p:spTgt spid="103"/>
                                        </p:tgtEl>
                                        <p:attrNameLst>
                                          <p:attrName>style.visibility</p:attrName>
                                        </p:attrNameLst>
                                      </p:cBhvr>
                                      <p:to>
                                        <p:strVal val="visible"/>
                                      </p:to>
                                    </p:set>
                                    <p:animEffect transition="in" filter="fade">
                                      <p:cBhvr>
                                        <p:cTn id="26" dur="2000"/>
                                        <p:tgtEl>
                                          <p:spTgt spid="103"/>
                                        </p:tgtEl>
                                      </p:cBhvr>
                                    </p:animEffect>
                                    <p:anim calcmode="lin" valueType="num">
                                      <p:cBhvr>
                                        <p:cTn id="27" dur="2000" fill="hold"/>
                                        <p:tgtEl>
                                          <p:spTgt spid="103"/>
                                        </p:tgtEl>
                                        <p:attrNameLst>
                                          <p:attrName>style.rotation</p:attrName>
                                        </p:attrNameLst>
                                      </p:cBhvr>
                                      <p:tavLst>
                                        <p:tav tm="0">
                                          <p:val>
                                            <p:fltVal val="720"/>
                                          </p:val>
                                        </p:tav>
                                        <p:tav tm="100000">
                                          <p:val>
                                            <p:fltVal val="0"/>
                                          </p:val>
                                        </p:tav>
                                      </p:tavLst>
                                    </p:anim>
                                    <p:anim calcmode="lin" valueType="num">
                                      <p:cBhvr>
                                        <p:cTn id="28" dur="2000" fill="hold"/>
                                        <p:tgtEl>
                                          <p:spTgt spid="103"/>
                                        </p:tgtEl>
                                        <p:attrNameLst>
                                          <p:attrName>ppt_h</p:attrName>
                                        </p:attrNameLst>
                                      </p:cBhvr>
                                      <p:tavLst>
                                        <p:tav tm="0">
                                          <p:val>
                                            <p:fltVal val="0"/>
                                          </p:val>
                                        </p:tav>
                                        <p:tav tm="100000">
                                          <p:val>
                                            <p:strVal val="#ppt_h"/>
                                          </p:val>
                                        </p:tav>
                                      </p:tavLst>
                                    </p:anim>
                                    <p:anim calcmode="lin" valueType="num">
                                      <p:cBhvr>
                                        <p:cTn id="29" dur="2000" fill="hold"/>
                                        <p:tgtEl>
                                          <p:spTgt spid="10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0" fill="hold" display="0">
                  <p:stCondLst>
                    <p:cond delay="indefinite"/>
                  </p:stCondLst>
                  <p:endCondLst>
                    <p:cond evt="onStopAudio" delay="0">
                      <p:tgtEl>
                        <p:sldTgt/>
                      </p:tgtEl>
                    </p:cond>
                  </p:endCondLst>
                </p:cTn>
                <p:tgtEl>
                  <p:spTgt spid="109"/>
                </p:tgtEl>
              </p:cMediaNode>
            </p:audio>
            <p:audio>
              <p:cMediaNode vol="80000">
                <p:cTn id="31" fill="hold" display="0">
                  <p:stCondLst>
                    <p:cond delay="indefinite"/>
                  </p:stCondLst>
                  <p:endCondLst>
                    <p:cond evt="onStopAudio" delay="0">
                      <p:tgtEl>
                        <p:sldTgt/>
                      </p:tgtEl>
                    </p:cond>
                  </p:endCondLst>
                </p:cTn>
                <p:tgtEl>
                  <p:spTgt spid="1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0" y="0"/>
            <a:ext cx="6078526"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108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8036802">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3555765">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804338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1466610">
            <a:off x="9406450" y="1751736"/>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FF33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1827397">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4809448">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_____________.</a:t>
              </a:r>
            </a:p>
            <a:p>
              <a:pPr algn="ctr"/>
              <a:r>
                <a:rPr lang="en-US" sz="3600" b="1" dirty="0">
                  <a:solidFill>
                    <a:srgbClr val="002060"/>
                  </a:solidFill>
                </a:rPr>
                <a:t>It’s time for breakfast.</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266919" y="2869625"/>
            <a:ext cx="2447217" cy="584775"/>
          </a:xfrm>
          <a:prstGeom prst="rect">
            <a:avLst/>
          </a:prstGeom>
          <a:noFill/>
        </p:spPr>
        <p:txBody>
          <a:bodyPr wrap="square" rtlCol="0">
            <a:spAutoFit/>
          </a:bodyPr>
          <a:lstStyle/>
          <a:p>
            <a:r>
              <a:rPr lang="en-US" sz="3200" b="1" dirty="0">
                <a:solidFill>
                  <a:srgbClr val="002060"/>
                </a:solidFill>
              </a:rPr>
              <a:t>seven thirty</a:t>
            </a:r>
          </a:p>
        </p:txBody>
      </p:sp>
    </p:spTree>
    <p:extLst>
      <p:ext uri="{BB962C8B-B14F-4D97-AF65-F5344CB8AC3E}">
        <p14:creationId xmlns:p14="http://schemas.microsoft.com/office/powerpoint/2010/main" val="34249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09"/>
                </p:tgtEl>
              </p:cMediaNode>
            </p:audio>
            <p:audio>
              <p:cMediaNode vol="80000">
                <p:cTn id="42" fill="hold" display="0">
                  <p:stCondLst>
                    <p:cond delay="indefinite"/>
                  </p:stCondLst>
                  <p:endCondLst>
                    <p:cond evt="onStopAudio" delay="0">
                      <p:tgtEl>
                        <p:sldTgt/>
                      </p:tgtEl>
                    </p:cond>
                  </p:endCondLst>
                </p:cTn>
                <p:tgtEl>
                  <p:spTgt spid="114"/>
                </p:tgtEl>
              </p:cMediaNode>
            </p:audio>
          </p:childTnLst>
        </p:cTn>
      </p:par>
    </p:tnLst>
    <p:bldLst>
      <p:bldP spid="116" grpId="0" animBg="1"/>
      <p:bldP spid="11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6102351" y="3444929"/>
            <a:ext cx="6078526"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18075483">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rot="10800000">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1759826">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3558494">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913941">
            <a:off x="9406450" y="1751736"/>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7145771">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9512563">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_____________.</a:t>
              </a:r>
            </a:p>
            <a:p>
              <a:pPr algn="ctr"/>
              <a:r>
                <a:rPr lang="en-US" sz="3600" b="1" dirty="0">
                  <a:solidFill>
                    <a:srgbClr val="002060"/>
                  </a:solidFill>
                </a:rPr>
                <a:t>It’s time for school.</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231743" y="2869625"/>
            <a:ext cx="2463795" cy="584775"/>
          </a:xfrm>
          <a:prstGeom prst="rect">
            <a:avLst/>
          </a:prstGeom>
          <a:noFill/>
        </p:spPr>
        <p:txBody>
          <a:bodyPr wrap="square" rtlCol="0">
            <a:spAutoFit/>
          </a:bodyPr>
          <a:lstStyle/>
          <a:p>
            <a:r>
              <a:rPr lang="en-US" sz="3200" b="1" dirty="0">
                <a:solidFill>
                  <a:srgbClr val="002060"/>
                </a:solidFill>
              </a:rPr>
              <a:t>eight twenty</a:t>
            </a:r>
          </a:p>
        </p:txBody>
      </p:sp>
    </p:spTree>
    <p:extLst>
      <p:ext uri="{BB962C8B-B14F-4D97-AF65-F5344CB8AC3E}">
        <p14:creationId xmlns:p14="http://schemas.microsoft.com/office/powerpoint/2010/main" val="212061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09"/>
                </p:tgtEl>
              </p:cMediaNode>
            </p:audio>
            <p:audio>
              <p:cMediaNode vol="80000">
                <p:cTn id="42" fill="hold" display="0">
                  <p:stCondLst>
                    <p:cond delay="indefinite"/>
                  </p:stCondLst>
                  <p:endCondLst>
                    <p:cond evt="onStopAudio" delay="0">
                      <p:tgtEl>
                        <p:sldTgt/>
                      </p:tgtEl>
                    </p:cond>
                  </p:endCondLst>
                </p:cTn>
                <p:tgtEl>
                  <p:spTgt spid="114"/>
                </p:tgtEl>
              </p:cMediaNode>
            </p:audio>
          </p:childTnLst>
        </p:cTn>
      </p:par>
    </p:tnLst>
    <p:bldLst>
      <p:bldP spid="116" grpId="0" animBg="1"/>
      <p:bldP spid="11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7494" y="3453156"/>
            <a:ext cx="6078526"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6200000">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5400000">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2562987">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_______________.</a:t>
              </a:r>
            </a:p>
            <a:p>
              <a:pPr algn="ctr"/>
              <a:r>
                <a:rPr lang="en-US" sz="3600" b="1" dirty="0">
                  <a:solidFill>
                    <a:srgbClr val="002060"/>
                  </a:solidFill>
                </a:rPr>
                <a:t>It’s time for lunch.</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4993242" y="2882664"/>
            <a:ext cx="2896257" cy="584775"/>
          </a:xfrm>
          <a:prstGeom prst="rect">
            <a:avLst/>
          </a:prstGeom>
          <a:noFill/>
        </p:spPr>
        <p:txBody>
          <a:bodyPr wrap="square" rtlCol="0">
            <a:spAutoFit/>
          </a:bodyPr>
          <a:lstStyle/>
          <a:p>
            <a:r>
              <a:rPr lang="en-US" sz="3200" b="1" dirty="0">
                <a:solidFill>
                  <a:srgbClr val="002060"/>
                </a:solidFill>
              </a:rPr>
              <a:t>twelve o’clock</a:t>
            </a:r>
          </a:p>
        </p:txBody>
      </p:sp>
    </p:spTree>
    <p:extLst>
      <p:ext uri="{BB962C8B-B14F-4D97-AF65-F5344CB8AC3E}">
        <p14:creationId xmlns:p14="http://schemas.microsoft.com/office/powerpoint/2010/main" val="353148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09"/>
                </p:tgtEl>
              </p:cMediaNode>
            </p:audio>
            <p:audio>
              <p:cMediaNode vol="80000">
                <p:cTn id="42" fill="hold" display="0">
                  <p:stCondLst>
                    <p:cond delay="indefinite"/>
                  </p:stCondLst>
                  <p:endCondLst>
                    <p:cond evt="onStopAudio" delay="0">
                      <p:tgtEl>
                        <p:sldTgt/>
                      </p:tgtEl>
                    </p:cond>
                  </p:endCondLst>
                </p:cTn>
                <p:tgtEl>
                  <p:spTgt spid="114"/>
                </p:tgtEl>
              </p:cMediaNode>
            </p:audio>
          </p:childTnLst>
        </p:cTn>
      </p:par>
    </p:tnLst>
    <p:bldLst>
      <p:bldP spid="116" grpId="0" animBg="1"/>
      <p:bldP spid="1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67E3-604A-1276-4771-CA8008820CDA}"/>
            </a:ext>
          </a:extLst>
        </p:cNvPr>
        <p:cNvGrpSpPr/>
        <p:nvPr/>
      </p:nvGrpSpPr>
      <p:grpSpPr>
        <a:xfrm>
          <a:off x="0" y="0"/>
          <a:ext cx="0" cy="0"/>
          <a:chOff x="0" y="0"/>
          <a:chExt cx="0" cy="0"/>
        </a:xfrm>
      </p:grpSpPr>
      <p:sp>
        <p:nvSpPr>
          <p:cNvPr id="116" name="Rectangle 115">
            <a:extLst>
              <a:ext uri="{FF2B5EF4-FFF2-40B4-BE49-F238E27FC236}">
                <a16:creationId xmlns:a16="http://schemas.microsoft.com/office/drawing/2014/main" id="{B8D8B8BC-7CE0-680F-9B69-568C95AB60D1}"/>
              </a:ext>
            </a:extLst>
          </p:cNvPr>
          <p:cNvSpPr/>
          <p:nvPr/>
        </p:nvSpPr>
        <p:spPr>
          <a:xfrm>
            <a:off x="6086020" y="3464948"/>
            <a:ext cx="6105980" cy="344963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810A8346-47BE-1F0E-B2E6-1C4F00560122}"/>
              </a:ext>
            </a:extLst>
          </p:cNvPr>
          <p:cNvGrpSpPr>
            <a:grpSpLocks noChangeAspect="1"/>
          </p:cNvGrpSpPr>
          <p:nvPr/>
        </p:nvGrpSpPr>
        <p:grpSpPr>
          <a:xfrm>
            <a:off x="790911" y="315645"/>
            <a:ext cx="3009014" cy="3044096"/>
            <a:chOff x="4491875" y="1696061"/>
            <a:chExt cx="3198861" cy="3178181"/>
          </a:xfrm>
        </p:grpSpPr>
        <p:pic>
          <p:nvPicPr>
            <p:cNvPr id="74" name="Picture 73" descr="A white clock face with black background&#10;&#10;AI-generated content may be incorrect.">
              <a:extLst>
                <a:ext uri="{FF2B5EF4-FFF2-40B4-BE49-F238E27FC236}">
                  <a16:creationId xmlns:a16="http://schemas.microsoft.com/office/drawing/2014/main" id="{2EA859BE-DA4C-1DFE-FE05-6C4D259255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75" name="Circle: Hollow 74">
              <a:extLst>
                <a:ext uri="{FF2B5EF4-FFF2-40B4-BE49-F238E27FC236}">
                  <a16:creationId xmlns:a16="http://schemas.microsoft.com/office/drawing/2014/main" id="{5AEFF3C5-B613-943D-AA47-088E474771B6}"/>
                </a:ext>
              </a:extLst>
            </p:cNvPr>
            <p:cNvSpPr/>
            <p:nvPr/>
          </p:nvSpPr>
          <p:spPr>
            <a:xfrm>
              <a:off x="4491875" y="1696061"/>
              <a:ext cx="3198861" cy="3178181"/>
            </a:xfrm>
            <a:prstGeom prst="donut">
              <a:avLst>
                <a:gd name="adj" fmla="val 3872"/>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9" name="Group 78">
            <a:extLst>
              <a:ext uri="{FF2B5EF4-FFF2-40B4-BE49-F238E27FC236}">
                <a16:creationId xmlns:a16="http://schemas.microsoft.com/office/drawing/2014/main" id="{E3E53DFD-310D-618D-5783-5B5A26223961}"/>
              </a:ext>
            </a:extLst>
          </p:cNvPr>
          <p:cNvGrpSpPr/>
          <p:nvPr/>
        </p:nvGrpSpPr>
        <p:grpSpPr>
          <a:xfrm rot="5400000">
            <a:off x="2228257" y="1007667"/>
            <a:ext cx="147766" cy="1647014"/>
            <a:chOff x="5944899" y="1459978"/>
            <a:chExt cx="147766" cy="1647014"/>
          </a:xfrm>
        </p:grpSpPr>
        <p:sp>
          <p:nvSpPr>
            <p:cNvPr id="77" name="Arrow: Up 76">
              <a:extLst>
                <a:ext uri="{FF2B5EF4-FFF2-40B4-BE49-F238E27FC236}">
                  <a16:creationId xmlns:a16="http://schemas.microsoft.com/office/drawing/2014/main" id="{A6F4E229-464D-88FD-D6B5-138EB88950A6}"/>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Up 77">
              <a:extLst>
                <a:ext uri="{FF2B5EF4-FFF2-40B4-BE49-F238E27FC236}">
                  <a16:creationId xmlns:a16="http://schemas.microsoft.com/office/drawing/2014/main" id="{D507D512-A77B-948D-A805-BE9A8E43F53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3A570191-779F-89BA-0EA8-1EDD41A98049}"/>
              </a:ext>
            </a:extLst>
          </p:cNvPr>
          <p:cNvGrpSpPr/>
          <p:nvPr/>
        </p:nvGrpSpPr>
        <p:grpSpPr>
          <a:xfrm rot="6108575">
            <a:off x="1676147" y="1751736"/>
            <a:ext cx="1233674" cy="145839"/>
            <a:chOff x="5392789" y="2204047"/>
            <a:chExt cx="1233674" cy="145839"/>
          </a:xfrm>
        </p:grpSpPr>
        <p:sp>
          <p:nvSpPr>
            <p:cNvPr id="80" name="Arrow: Up 79">
              <a:extLst>
                <a:ext uri="{FF2B5EF4-FFF2-40B4-BE49-F238E27FC236}">
                  <a16:creationId xmlns:a16="http://schemas.microsoft.com/office/drawing/2014/main" id="{CDF5FCA1-BE87-9C19-04C0-1ACA8451FEA4}"/>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Arrow: Up 81">
              <a:extLst>
                <a:ext uri="{FF2B5EF4-FFF2-40B4-BE49-F238E27FC236}">
                  <a16:creationId xmlns:a16="http://schemas.microsoft.com/office/drawing/2014/main" id="{666BD480-A48A-B2EC-164F-174427E4749F}"/>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Oval 80">
            <a:extLst>
              <a:ext uri="{FF2B5EF4-FFF2-40B4-BE49-F238E27FC236}">
                <a16:creationId xmlns:a16="http://schemas.microsoft.com/office/drawing/2014/main" id="{ECDAE4CD-8304-125D-EF21-AB13DBEF6C28}"/>
              </a:ext>
            </a:extLst>
          </p:cNvPr>
          <p:cNvSpPr/>
          <p:nvPr/>
        </p:nvSpPr>
        <p:spPr>
          <a:xfrm>
            <a:off x="2234929"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233DA7D-245D-2973-6CE2-9E9B0160812E}"/>
              </a:ext>
            </a:extLst>
          </p:cNvPr>
          <p:cNvGrpSpPr>
            <a:grpSpLocks noChangeAspect="1"/>
          </p:cNvGrpSpPr>
          <p:nvPr/>
        </p:nvGrpSpPr>
        <p:grpSpPr>
          <a:xfrm>
            <a:off x="790911" y="3632037"/>
            <a:ext cx="3009014" cy="3044096"/>
            <a:chOff x="4491875" y="1696061"/>
            <a:chExt cx="3198861" cy="3178181"/>
          </a:xfrm>
        </p:grpSpPr>
        <p:pic>
          <p:nvPicPr>
            <p:cNvPr id="26" name="Picture 25" descr="A white clock face with black background&#10;&#10;AI-generated content may be incorrect.">
              <a:extLst>
                <a:ext uri="{FF2B5EF4-FFF2-40B4-BE49-F238E27FC236}">
                  <a16:creationId xmlns:a16="http://schemas.microsoft.com/office/drawing/2014/main" id="{6C95FEA3-DAB8-C19B-7FE4-114EC2722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27" name="Circle: Hollow 26">
              <a:extLst>
                <a:ext uri="{FF2B5EF4-FFF2-40B4-BE49-F238E27FC236}">
                  <a16:creationId xmlns:a16="http://schemas.microsoft.com/office/drawing/2014/main" id="{DC01E6D7-1401-3146-A8B6-8FD9DD3DF77F}"/>
                </a:ext>
              </a:extLst>
            </p:cNvPr>
            <p:cNvSpPr/>
            <p:nvPr/>
          </p:nvSpPr>
          <p:spPr>
            <a:xfrm>
              <a:off x="4491875" y="1696061"/>
              <a:ext cx="3198861" cy="3178181"/>
            </a:xfrm>
            <a:prstGeom prst="donut">
              <a:avLst>
                <a:gd name="adj" fmla="val 3872"/>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Group 27">
            <a:extLst>
              <a:ext uri="{FF2B5EF4-FFF2-40B4-BE49-F238E27FC236}">
                <a16:creationId xmlns:a16="http://schemas.microsoft.com/office/drawing/2014/main" id="{6B78EE37-3BA9-D8AF-0BBD-8D9DD3053598}"/>
              </a:ext>
            </a:extLst>
          </p:cNvPr>
          <p:cNvGrpSpPr/>
          <p:nvPr/>
        </p:nvGrpSpPr>
        <p:grpSpPr>
          <a:xfrm rot="1759041">
            <a:off x="2228257" y="4324059"/>
            <a:ext cx="147766" cy="1647014"/>
            <a:chOff x="5944899" y="1459978"/>
            <a:chExt cx="147766" cy="1647014"/>
          </a:xfrm>
        </p:grpSpPr>
        <p:sp>
          <p:nvSpPr>
            <p:cNvPr id="33" name="Arrow: Up 32">
              <a:extLst>
                <a:ext uri="{FF2B5EF4-FFF2-40B4-BE49-F238E27FC236}">
                  <a16:creationId xmlns:a16="http://schemas.microsoft.com/office/drawing/2014/main" id="{A98A7367-3998-7B66-2B6A-37EC568EB6AB}"/>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Up 33">
              <a:extLst>
                <a:ext uri="{FF2B5EF4-FFF2-40B4-BE49-F238E27FC236}">
                  <a16:creationId xmlns:a16="http://schemas.microsoft.com/office/drawing/2014/main" id="{148D6616-0854-20B2-8495-DE916E93E7C3}"/>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A94FCB48-14CD-8ACA-F08B-9B1037C7DE7B}"/>
              </a:ext>
            </a:extLst>
          </p:cNvPr>
          <p:cNvGrpSpPr/>
          <p:nvPr/>
        </p:nvGrpSpPr>
        <p:grpSpPr>
          <a:xfrm rot="16552813">
            <a:off x="1676147" y="5068128"/>
            <a:ext cx="1233674" cy="145839"/>
            <a:chOff x="5392789" y="2204047"/>
            <a:chExt cx="1233674" cy="145839"/>
          </a:xfrm>
        </p:grpSpPr>
        <p:sp>
          <p:nvSpPr>
            <p:cNvPr id="36" name="Arrow: Up 35">
              <a:extLst>
                <a:ext uri="{FF2B5EF4-FFF2-40B4-BE49-F238E27FC236}">
                  <a16:creationId xmlns:a16="http://schemas.microsoft.com/office/drawing/2014/main" id="{AB6F916C-07F4-889E-B4F5-360A3CA90D5F}"/>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Up 36">
              <a:extLst>
                <a:ext uri="{FF2B5EF4-FFF2-40B4-BE49-F238E27FC236}">
                  <a16:creationId xmlns:a16="http://schemas.microsoft.com/office/drawing/2014/main" id="{464EBC5B-0496-2CB2-E1EA-92B10F1109C1}"/>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43622A-9A75-4041-0B49-3A49B55EB96B}"/>
              </a:ext>
            </a:extLst>
          </p:cNvPr>
          <p:cNvSpPr/>
          <p:nvPr/>
        </p:nvSpPr>
        <p:spPr>
          <a:xfrm>
            <a:off x="2234929"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FDA34409-4DDD-4002-33BC-EB0477EA5FCC}"/>
              </a:ext>
            </a:extLst>
          </p:cNvPr>
          <p:cNvGrpSpPr>
            <a:grpSpLocks noChangeAspect="1"/>
          </p:cNvGrpSpPr>
          <p:nvPr/>
        </p:nvGrpSpPr>
        <p:grpSpPr>
          <a:xfrm>
            <a:off x="8521214" y="315645"/>
            <a:ext cx="3009014" cy="3044096"/>
            <a:chOff x="4491875" y="1696061"/>
            <a:chExt cx="3198861" cy="3178181"/>
          </a:xfrm>
        </p:grpSpPr>
        <p:pic>
          <p:nvPicPr>
            <p:cNvPr id="55" name="Picture 54" descr="A white clock face with black background&#10;&#10;AI-generated content may be incorrect.">
              <a:extLst>
                <a:ext uri="{FF2B5EF4-FFF2-40B4-BE49-F238E27FC236}">
                  <a16:creationId xmlns:a16="http://schemas.microsoft.com/office/drawing/2014/main" id="{E3043652-B536-5440-3BBA-D9C3538E6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56" name="Circle: Hollow 55">
              <a:extLst>
                <a:ext uri="{FF2B5EF4-FFF2-40B4-BE49-F238E27FC236}">
                  <a16:creationId xmlns:a16="http://schemas.microsoft.com/office/drawing/2014/main" id="{E5D44119-21BC-17B5-4D53-4A95BA68714D}"/>
                </a:ext>
              </a:extLst>
            </p:cNvPr>
            <p:cNvSpPr/>
            <p:nvPr/>
          </p:nvSpPr>
          <p:spPr>
            <a:xfrm>
              <a:off x="4491875" y="1696061"/>
              <a:ext cx="3198861" cy="3178181"/>
            </a:xfrm>
            <a:prstGeom prst="donut">
              <a:avLst>
                <a:gd name="adj" fmla="val 3872"/>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7" name="Group 56">
            <a:extLst>
              <a:ext uri="{FF2B5EF4-FFF2-40B4-BE49-F238E27FC236}">
                <a16:creationId xmlns:a16="http://schemas.microsoft.com/office/drawing/2014/main" id="{1B37D5F1-93EB-39DD-E7CC-675912A7EF67}"/>
              </a:ext>
            </a:extLst>
          </p:cNvPr>
          <p:cNvGrpSpPr/>
          <p:nvPr/>
        </p:nvGrpSpPr>
        <p:grpSpPr>
          <a:xfrm rot="10800000">
            <a:off x="9958560" y="1007667"/>
            <a:ext cx="147766" cy="1647014"/>
            <a:chOff x="5944899" y="1459978"/>
            <a:chExt cx="147766" cy="1647014"/>
          </a:xfrm>
        </p:grpSpPr>
        <p:sp>
          <p:nvSpPr>
            <p:cNvPr id="58" name="Arrow: Up 57">
              <a:extLst>
                <a:ext uri="{FF2B5EF4-FFF2-40B4-BE49-F238E27FC236}">
                  <a16:creationId xmlns:a16="http://schemas.microsoft.com/office/drawing/2014/main" id="{8DFDE088-472C-240A-8EE6-5B0D4B9872B3}"/>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Arrow: Up 68">
              <a:extLst>
                <a:ext uri="{FF2B5EF4-FFF2-40B4-BE49-F238E27FC236}">
                  <a16:creationId xmlns:a16="http://schemas.microsoft.com/office/drawing/2014/main" id="{22E8451C-0C06-FAD3-A17D-720D73894F7F}"/>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3AEADACC-B7DD-3E71-A857-C694274EFB12}"/>
              </a:ext>
            </a:extLst>
          </p:cNvPr>
          <p:cNvGrpSpPr/>
          <p:nvPr/>
        </p:nvGrpSpPr>
        <p:grpSpPr>
          <a:xfrm rot="2541194">
            <a:off x="9419150" y="1777137"/>
            <a:ext cx="1233674" cy="145839"/>
            <a:chOff x="5392789" y="2204047"/>
            <a:chExt cx="1233674" cy="145839"/>
          </a:xfrm>
        </p:grpSpPr>
        <p:sp>
          <p:nvSpPr>
            <p:cNvPr id="71" name="Arrow: Up 70">
              <a:extLst>
                <a:ext uri="{FF2B5EF4-FFF2-40B4-BE49-F238E27FC236}">
                  <a16:creationId xmlns:a16="http://schemas.microsoft.com/office/drawing/2014/main" id="{97553E5A-8497-C1AC-633F-4402607F5D69}"/>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Up 72">
              <a:extLst>
                <a:ext uri="{FF2B5EF4-FFF2-40B4-BE49-F238E27FC236}">
                  <a16:creationId xmlns:a16="http://schemas.microsoft.com/office/drawing/2014/main" id="{A8A47BC7-C471-7A9E-96C8-EDC2D63F87DD}"/>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Oval 83">
            <a:extLst>
              <a:ext uri="{FF2B5EF4-FFF2-40B4-BE49-F238E27FC236}">
                <a16:creationId xmlns:a16="http://schemas.microsoft.com/office/drawing/2014/main" id="{2CA8A32F-4C61-3576-9CB4-F110705B47C5}"/>
              </a:ext>
            </a:extLst>
          </p:cNvPr>
          <p:cNvSpPr/>
          <p:nvPr/>
        </p:nvSpPr>
        <p:spPr>
          <a:xfrm>
            <a:off x="9965232" y="1744845"/>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9D6E60A-1DCE-3563-2BFC-40EAF060AFBD}"/>
              </a:ext>
            </a:extLst>
          </p:cNvPr>
          <p:cNvGrpSpPr>
            <a:grpSpLocks noChangeAspect="1"/>
          </p:cNvGrpSpPr>
          <p:nvPr/>
        </p:nvGrpSpPr>
        <p:grpSpPr>
          <a:xfrm>
            <a:off x="8521214" y="3632037"/>
            <a:ext cx="3009014" cy="3044096"/>
            <a:chOff x="4491875" y="1696061"/>
            <a:chExt cx="3198861" cy="3178181"/>
          </a:xfrm>
        </p:grpSpPr>
        <p:pic>
          <p:nvPicPr>
            <p:cNvPr id="86" name="Picture 85" descr="A white clock face with black background&#10;&#10;AI-generated content may be incorrect.">
              <a:extLst>
                <a:ext uri="{FF2B5EF4-FFF2-40B4-BE49-F238E27FC236}">
                  <a16:creationId xmlns:a16="http://schemas.microsoft.com/office/drawing/2014/main" id="{66A48478-ED25-10F4-F2B0-D0B300BE75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0607" y="1779759"/>
              <a:ext cx="3010786" cy="3010786"/>
            </a:xfrm>
            <a:prstGeom prst="rect">
              <a:avLst/>
            </a:prstGeom>
          </p:spPr>
        </p:pic>
        <p:sp>
          <p:nvSpPr>
            <p:cNvPr id="87" name="Circle: Hollow 86">
              <a:extLst>
                <a:ext uri="{FF2B5EF4-FFF2-40B4-BE49-F238E27FC236}">
                  <a16:creationId xmlns:a16="http://schemas.microsoft.com/office/drawing/2014/main" id="{36F8F37F-5667-796B-66C2-4D4685F871FB}"/>
                </a:ext>
              </a:extLst>
            </p:cNvPr>
            <p:cNvSpPr/>
            <p:nvPr/>
          </p:nvSpPr>
          <p:spPr>
            <a:xfrm>
              <a:off x="4491875" y="1696061"/>
              <a:ext cx="3198861" cy="3178181"/>
            </a:xfrm>
            <a:prstGeom prst="donut">
              <a:avLst>
                <a:gd name="adj" fmla="val 3872"/>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8" name="Group 87">
            <a:extLst>
              <a:ext uri="{FF2B5EF4-FFF2-40B4-BE49-F238E27FC236}">
                <a16:creationId xmlns:a16="http://schemas.microsoft.com/office/drawing/2014/main" id="{2780896A-DB3B-7787-9187-B0031E1D5AED}"/>
              </a:ext>
            </a:extLst>
          </p:cNvPr>
          <p:cNvGrpSpPr/>
          <p:nvPr/>
        </p:nvGrpSpPr>
        <p:grpSpPr>
          <a:xfrm rot="10800000">
            <a:off x="9958560" y="4324059"/>
            <a:ext cx="147766" cy="1647014"/>
            <a:chOff x="5944899" y="1459978"/>
            <a:chExt cx="147766" cy="1647014"/>
          </a:xfrm>
        </p:grpSpPr>
        <p:sp>
          <p:nvSpPr>
            <p:cNvPr id="89" name="Arrow: Up 88">
              <a:extLst>
                <a:ext uri="{FF2B5EF4-FFF2-40B4-BE49-F238E27FC236}">
                  <a16:creationId xmlns:a16="http://schemas.microsoft.com/office/drawing/2014/main" id="{118420B7-5C5D-413E-0ECA-930F21209D48}"/>
                </a:ext>
              </a:extLst>
            </p:cNvPr>
            <p:cNvSpPr/>
            <p:nvPr/>
          </p:nvSpPr>
          <p:spPr>
            <a:xfrm>
              <a:off x="5944899" y="1459978"/>
              <a:ext cx="147766" cy="81698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row: Up 89">
              <a:extLst>
                <a:ext uri="{FF2B5EF4-FFF2-40B4-BE49-F238E27FC236}">
                  <a16:creationId xmlns:a16="http://schemas.microsoft.com/office/drawing/2014/main" id="{54D6D7D5-3DCD-C474-24A4-CB24908BC4F8}"/>
                </a:ext>
              </a:extLst>
            </p:cNvPr>
            <p:cNvSpPr/>
            <p:nvPr/>
          </p:nvSpPr>
          <p:spPr>
            <a:xfrm rot="10800000">
              <a:off x="5944899" y="2290004"/>
              <a:ext cx="147766" cy="816988"/>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BA34ADFE-5806-19DB-5830-8DE96722E46A}"/>
              </a:ext>
            </a:extLst>
          </p:cNvPr>
          <p:cNvGrpSpPr/>
          <p:nvPr/>
        </p:nvGrpSpPr>
        <p:grpSpPr>
          <a:xfrm rot="18663403">
            <a:off x="9406450" y="5068128"/>
            <a:ext cx="1233674" cy="145839"/>
            <a:chOff x="5392789" y="2204047"/>
            <a:chExt cx="1233674" cy="145839"/>
          </a:xfrm>
        </p:grpSpPr>
        <p:sp>
          <p:nvSpPr>
            <p:cNvPr id="92" name="Arrow: Up 91">
              <a:extLst>
                <a:ext uri="{FF2B5EF4-FFF2-40B4-BE49-F238E27FC236}">
                  <a16:creationId xmlns:a16="http://schemas.microsoft.com/office/drawing/2014/main" id="{06355B8D-01B2-B2B7-5AA8-AF7D6E07A94C}"/>
                </a:ext>
              </a:extLst>
            </p:cNvPr>
            <p:cNvSpPr/>
            <p:nvPr/>
          </p:nvSpPr>
          <p:spPr>
            <a:xfrm rot="5400000">
              <a:off x="6245126" y="1968548"/>
              <a:ext cx="145838" cy="616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Arrow: Up 92">
              <a:extLst>
                <a:ext uri="{FF2B5EF4-FFF2-40B4-BE49-F238E27FC236}">
                  <a16:creationId xmlns:a16="http://schemas.microsoft.com/office/drawing/2014/main" id="{FA65C544-0199-0DB0-CBFF-83632EAC927A}"/>
                </a:ext>
              </a:extLst>
            </p:cNvPr>
            <p:cNvSpPr/>
            <p:nvPr/>
          </p:nvSpPr>
          <p:spPr>
            <a:xfrm rot="16200000">
              <a:off x="5628289" y="1968547"/>
              <a:ext cx="145838" cy="616837"/>
            </a:xfrm>
            <a:prstGeom prst="up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Oval 93">
            <a:extLst>
              <a:ext uri="{FF2B5EF4-FFF2-40B4-BE49-F238E27FC236}">
                <a16:creationId xmlns:a16="http://schemas.microsoft.com/office/drawing/2014/main" id="{2EA2FC28-019B-F90F-1D5D-FE23316672D0}"/>
              </a:ext>
            </a:extLst>
          </p:cNvPr>
          <p:cNvSpPr/>
          <p:nvPr/>
        </p:nvSpPr>
        <p:spPr>
          <a:xfrm>
            <a:off x="9965232" y="5061237"/>
            <a:ext cx="147766" cy="14343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a:extLst>
              <a:ext uri="{FF2B5EF4-FFF2-40B4-BE49-F238E27FC236}">
                <a16:creationId xmlns:a16="http://schemas.microsoft.com/office/drawing/2014/main" id="{B46EEDD7-4CF5-7F51-F325-9FBCEEC3458D}"/>
              </a:ext>
            </a:extLst>
          </p:cNvPr>
          <p:cNvCxnSpPr/>
          <p:nvPr/>
        </p:nvCxnSpPr>
        <p:spPr>
          <a:xfrm>
            <a:off x="-184150" y="3454400"/>
            <a:ext cx="12560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A8D09AC-72C6-091F-5107-E20301010D52}"/>
              </a:ext>
            </a:extLst>
          </p:cNvPr>
          <p:cNvCxnSpPr>
            <a:cxnSpLocks/>
          </p:cNvCxnSpPr>
          <p:nvPr/>
        </p:nvCxnSpPr>
        <p:spPr>
          <a:xfrm flipV="1">
            <a:off x="6089650" y="-230219"/>
            <a:ext cx="0" cy="7369238"/>
          </a:xfrm>
          <a:prstGeom prst="line">
            <a:avLst/>
          </a:prstGeom>
        </p:spPr>
        <p:style>
          <a:lnRef idx="2">
            <a:schemeClr val="accent1"/>
          </a:lnRef>
          <a:fillRef idx="0">
            <a:schemeClr val="accent1"/>
          </a:fillRef>
          <a:effectRef idx="1">
            <a:schemeClr val="accent1"/>
          </a:effectRef>
          <a:fontRef idx="minor">
            <a:schemeClr val="tx1"/>
          </a:fontRef>
        </p:style>
      </p:cxnSp>
      <p:grpSp>
        <p:nvGrpSpPr>
          <p:cNvPr id="103" name="Group 102">
            <a:extLst>
              <a:ext uri="{FF2B5EF4-FFF2-40B4-BE49-F238E27FC236}">
                <a16:creationId xmlns:a16="http://schemas.microsoft.com/office/drawing/2014/main" id="{B320B898-CC7A-78E0-5147-E547CE6FE33B}"/>
              </a:ext>
            </a:extLst>
          </p:cNvPr>
          <p:cNvGrpSpPr/>
          <p:nvPr/>
        </p:nvGrpSpPr>
        <p:grpSpPr>
          <a:xfrm>
            <a:off x="4765220" y="185927"/>
            <a:ext cx="2641600" cy="1213367"/>
            <a:chOff x="5041900" y="-599551"/>
            <a:chExt cx="2641600" cy="1213367"/>
          </a:xfrm>
        </p:grpSpPr>
        <p:sp>
          <p:nvSpPr>
            <p:cNvPr id="102" name="Rectangle 101">
              <a:extLst>
                <a:ext uri="{FF2B5EF4-FFF2-40B4-BE49-F238E27FC236}">
                  <a16:creationId xmlns:a16="http://schemas.microsoft.com/office/drawing/2014/main" id="{3880057E-3E69-3EB4-4D81-F0905B09A3EC}"/>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7861D553-1C46-C0F7-9216-AF6916CBCE4E}"/>
                </a:ext>
              </a:extLst>
            </p:cNvPr>
            <p:cNvSpPr txBox="1"/>
            <p:nvPr/>
          </p:nvSpPr>
          <p:spPr>
            <a:xfrm>
              <a:off x="5140782" y="-586513"/>
              <a:ext cx="2463795" cy="1200329"/>
            </a:xfrm>
            <a:prstGeom prst="rect">
              <a:avLst/>
            </a:prstGeom>
            <a:noFill/>
          </p:spPr>
          <p:txBody>
            <a:bodyPr wrap="square" rtlCol="0">
              <a:spAutoFit/>
            </a:bodyPr>
            <a:lstStyle/>
            <a:p>
              <a:pPr algn="ctr"/>
              <a:r>
                <a:rPr lang="en-US" sz="3600" b="1" dirty="0">
                  <a:solidFill>
                    <a:srgbClr val="002060"/>
                  </a:solidFill>
                </a:rPr>
                <a:t>What time is it?</a:t>
              </a:r>
            </a:p>
          </p:txBody>
        </p:sp>
      </p:grpSp>
      <p:grpSp>
        <p:nvGrpSpPr>
          <p:cNvPr id="106" name="Group 105">
            <a:extLst>
              <a:ext uri="{FF2B5EF4-FFF2-40B4-BE49-F238E27FC236}">
                <a16:creationId xmlns:a16="http://schemas.microsoft.com/office/drawing/2014/main" id="{C2F8CA56-72A2-B015-4D0B-DA445AB3B083}"/>
              </a:ext>
            </a:extLst>
          </p:cNvPr>
          <p:cNvGrpSpPr/>
          <p:nvPr/>
        </p:nvGrpSpPr>
        <p:grpSpPr>
          <a:xfrm>
            <a:off x="3538668" y="2891576"/>
            <a:ext cx="5275132" cy="1213367"/>
            <a:chOff x="5041900" y="-599551"/>
            <a:chExt cx="2641600" cy="1213367"/>
          </a:xfrm>
        </p:grpSpPr>
        <p:sp>
          <p:nvSpPr>
            <p:cNvPr id="107" name="Rectangle 106">
              <a:extLst>
                <a:ext uri="{FF2B5EF4-FFF2-40B4-BE49-F238E27FC236}">
                  <a16:creationId xmlns:a16="http://schemas.microsoft.com/office/drawing/2014/main" id="{5D2E068B-9E70-73A4-47DB-565A113947D3}"/>
                </a:ext>
              </a:extLst>
            </p:cNvPr>
            <p:cNvSpPr/>
            <p:nvPr/>
          </p:nvSpPr>
          <p:spPr>
            <a:xfrm>
              <a:off x="5041900" y="-599551"/>
              <a:ext cx="2641600" cy="120032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B130CEDB-D98E-E329-46C5-8BB3D7CF145F}"/>
                </a:ext>
              </a:extLst>
            </p:cNvPr>
            <p:cNvSpPr txBox="1"/>
            <p:nvPr/>
          </p:nvSpPr>
          <p:spPr>
            <a:xfrm>
              <a:off x="5093862" y="-586513"/>
              <a:ext cx="2510715" cy="1200329"/>
            </a:xfrm>
            <a:prstGeom prst="rect">
              <a:avLst/>
            </a:prstGeom>
            <a:noFill/>
          </p:spPr>
          <p:txBody>
            <a:bodyPr wrap="square" rtlCol="0">
              <a:spAutoFit/>
            </a:bodyPr>
            <a:lstStyle/>
            <a:p>
              <a:pPr algn="ctr"/>
              <a:r>
                <a:rPr lang="en-US" sz="3600" b="1" dirty="0">
                  <a:solidFill>
                    <a:srgbClr val="002060"/>
                  </a:solidFill>
                </a:rPr>
                <a:t>It’s ____________.</a:t>
              </a:r>
            </a:p>
            <a:p>
              <a:pPr algn="ctr"/>
              <a:r>
                <a:rPr lang="en-US" sz="3600" b="1" dirty="0">
                  <a:solidFill>
                    <a:srgbClr val="002060"/>
                  </a:solidFill>
                </a:rPr>
                <a:t>It’s time for class.</a:t>
              </a:r>
            </a:p>
          </p:txBody>
        </p:sp>
      </p:grpSp>
      <p:pic>
        <p:nvPicPr>
          <p:cNvPr id="109" name="clock-ticking-sound-effect-240503">
            <a:hlinkClick r:id="" action="ppaction://media"/>
            <a:extLst>
              <a:ext uri="{FF2B5EF4-FFF2-40B4-BE49-F238E27FC236}">
                <a16:creationId xmlns:a16="http://schemas.microsoft.com/office/drawing/2014/main" id="{E38B0496-9375-A358-4694-77659F07A411}"/>
              </a:ext>
            </a:extLst>
          </p:cNvPr>
          <p:cNvPicPr>
            <a:picLocks noChangeAspect="1"/>
          </p:cNvPicPr>
          <p:nvPr>
            <a:audioFile r:link="rId1"/>
            <p:extLst>
              <p:ext uri="{DAA4B4D4-6D71-4841-9C94-3DE7FCFB9230}">
                <p14:media xmlns:p14="http://schemas.microsoft.com/office/powerpoint/2010/main" r:embed="rId2">
                  <p14:trim end="6900.0625"/>
                </p14:media>
              </p:ext>
            </p:extLst>
          </p:nvPr>
        </p:nvPicPr>
        <p:blipFill>
          <a:blip r:embed="rId7"/>
          <a:stretch>
            <a:fillRect/>
          </a:stretch>
        </p:blipFill>
        <p:spPr>
          <a:xfrm>
            <a:off x="2570363" y="-1495068"/>
            <a:ext cx="406400" cy="406400"/>
          </a:xfrm>
          <a:prstGeom prst="rect">
            <a:avLst/>
          </a:prstGeom>
        </p:spPr>
      </p:pic>
      <p:sp>
        <p:nvSpPr>
          <p:cNvPr id="110" name="TextBox 109">
            <a:extLst>
              <a:ext uri="{FF2B5EF4-FFF2-40B4-BE49-F238E27FC236}">
                <a16:creationId xmlns:a16="http://schemas.microsoft.com/office/drawing/2014/main" id="{F5823C97-F82A-685F-6DB4-2A779635D7B4}"/>
              </a:ext>
            </a:extLst>
          </p:cNvPr>
          <p:cNvSpPr txBox="1"/>
          <p:nvPr/>
        </p:nvSpPr>
        <p:spPr>
          <a:xfrm>
            <a:off x="386598" y="289832"/>
            <a:ext cx="724711" cy="584775"/>
          </a:xfrm>
          <a:prstGeom prst="rect">
            <a:avLst/>
          </a:prstGeom>
          <a:noFill/>
        </p:spPr>
        <p:txBody>
          <a:bodyPr wrap="square" rtlCol="0">
            <a:spAutoFit/>
          </a:bodyPr>
          <a:lstStyle/>
          <a:p>
            <a:r>
              <a:rPr lang="en-US" sz="3200" b="1" dirty="0"/>
              <a:t>A</a:t>
            </a:r>
          </a:p>
        </p:txBody>
      </p:sp>
      <p:sp>
        <p:nvSpPr>
          <p:cNvPr id="111" name="TextBox 110">
            <a:extLst>
              <a:ext uri="{FF2B5EF4-FFF2-40B4-BE49-F238E27FC236}">
                <a16:creationId xmlns:a16="http://schemas.microsoft.com/office/drawing/2014/main" id="{AAD7ECD4-2C07-0EC6-225A-084D1A0BE719}"/>
              </a:ext>
            </a:extLst>
          </p:cNvPr>
          <p:cNvSpPr txBox="1"/>
          <p:nvPr/>
        </p:nvSpPr>
        <p:spPr>
          <a:xfrm>
            <a:off x="11368615" y="198965"/>
            <a:ext cx="724711" cy="584775"/>
          </a:xfrm>
          <a:prstGeom prst="rect">
            <a:avLst/>
          </a:prstGeom>
          <a:noFill/>
        </p:spPr>
        <p:txBody>
          <a:bodyPr wrap="square" rtlCol="0">
            <a:spAutoFit/>
          </a:bodyPr>
          <a:lstStyle/>
          <a:p>
            <a:r>
              <a:rPr lang="en-US" sz="3200" b="1" dirty="0"/>
              <a:t>B</a:t>
            </a:r>
          </a:p>
        </p:txBody>
      </p:sp>
      <p:sp>
        <p:nvSpPr>
          <p:cNvPr id="112" name="TextBox 111">
            <a:extLst>
              <a:ext uri="{FF2B5EF4-FFF2-40B4-BE49-F238E27FC236}">
                <a16:creationId xmlns:a16="http://schemas.microsoft.com/office/drawing/2014/main" id="{8DA77A90-5E7D-6B50-A8FF-1696855543E8}"/>
              </a:ext>
            </a:extLst>
          </p:cNvPr>
          <p:cNvSpPr txBox="1"/>
          <p:nvPr/>
        </p:nvSpPr>
        <p:spPr>
          <a:xfrm>
            <a:off x="299416" y="3632037"/>
            <a:ext cx="724711" cy="584775"/>
          </a:xfrm>
          <a:prstGeom prst="rect">
            <a:avLst/>
          </a:prstGeom>
          <a:noFill/>
        </p:spPr>
        <p:txBody>
          <a:bodyPr wrap="square" rtlCol="0">
            <a:spAutoFit/>
          </a:bodyPr>
          <a:lstStyle/>
          <a:p>
            <a:r>
              <a:rPr lang="en-US" sz="3200" b="1" dirty="0"/>
              <a:t>C</a:t>
            </a:r>
          </a:p>
        </p:txBody>
      </p:sp>
      <p:sp>
        <p:nvSpPr>
          <p:cNvPr id="113" name="TextBox 112">
            <a:extLst>
              <a:ext uri="{FF2B5EF4-FFF2-40B4-BE49-F238E27FC236}">
                <a16:creationId xmlns:a16="http://schemas.microsoft.com/office/drawing/2014/main" id="{63554410-FCCB-A387-163D-D31D3FDAB3C2}"/>
              </a:ext>
            </a:extLst>
          </p:cNvPr>
          <p:cNvSpPr txBox="1"/>
          <p:nvPr/>
        </p:nvSpPr>
        <p:spPr>
          <a:xfrm>
            <a:off x="11368615" y="3617139"/>
            <a:ext cx="724711" cy="584775"/>
          </a:xfrm>
          <a:prstGeom prst="rect">
            <a:avLst/>
          </a:prstGeom>
          <a:noFill/>
        </p:spPr>
        <p:txBody>
          <a:bodyPr wrap="square" rtlCol="0">
            <a:spAutoFit/>
          </a:bodyPr>
          <a:lstStyle/>
          <a:p>
            <a:r>
              <a:rPr lang="en-US" sz="3200" b="1" dirty="0"/>
              <a:t>D</a:t>
            </a:r>
          </a:p>
        </p:txBody>
      </p:sp>
      <p:pic>
        <p:nvPicPr>
          <p:cNvPr id="114" name="success-1-6297">
            <a:hlinkClick r:id="" action="ppaction://media"/>
            <a:extLst>
              <a:ext uri="{FF2B5EF4-FFF2-40B4-BE49-F238E27FC236}">
                <a16:creationId xmlns:a16="http://schemas.microsoft.com/office/drawing/2014/main" id="{F04277F4-C613-D90E-7BC9-571FAE35E98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728124" y="-1426085"/>
            <a:ext cx="406400" cy="406400"/>
          </a:xfrm>
          <a:prstGeom prst="rect">
            <a:avLst/>
          </a:prstGeom>
        </p:spPr>
      </p:pic>
      <p:sp>
        <p:nvSpPr>
          <p:cNvPr id="115" name="TextBox 114">
            <a:extLst>
              <a:ext uri="{FF2B5EF4-FFF2-40B4-BE49-F238E27FC236}">
                <a16:creationId xmlns:a16="http://schemas.microsoft.com/office/drawing/2014/main" id="{E3D514D1-3FA9-D194-3C3A-651F99B73C07}"/>
              </a:ext>
            </a:extLst>
          </p:cNvPr>
          <p:cNvSpPr txBox="1"/>
          <p:nvPr/>
        </p:nvSpPr>
        <p:spPr>
          <a:xfrm>
            <a:off x="5441815" y="2880173"/>
            <a:ext cx="2170934" cy="584775"/>
          </a:xfrm>
          <a:prstGeom prst="rect">
            <a:avLst/>
          </a:prstGeom>
          <a:noFill/>
        </p:spPr>
        <p:txBody>
          <a:bodyPr wrap="square" rtlCol="0">
            <a:spAutoFit/>
          </a:bodyPr>
          <a:lstStyle/>
          <a:p>
            <a:r>
              <a:rPr lang="en-US" sz="3200" b="1" dirty="0">
                <a:solidFill>
                  <a:srgbClr val="002060"/>
                </a:solidFill>
              </a:rPr>
              <a:t>one thirty</a:t>
            </a:r>
          </a:p>
        </p:txBody>
      </p:sp>
    </p:spTree>
    <p:extLst>
      <p:ext uri="{BB962C8B-B14F-4D97-AF65-F5344CB8AC3E}">
        <p14:creationId xmlns:p14="http://schemas.microsoft.com/office/powerpoint/2010/main" val="148298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43200000">
                                      <p:cBhvr>
                                        <p:cTn id="6" dur="2000" fill="hold"/>
                                        <p:tgtEl>
                                          <p:spTgt spid="79"/>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83"/>
                                        </p:tgtEl>
                                        <p:attrNameLst>
                                          <p:attrName>r</p:attrName>
                                        </p:attrNameLst>
                                      </p:cBhvr>
                                    </p:animRot>
                                  </p:childTnLst>
                                </p:cTn>
                              </p:par>
                              <p:par>
                                <p:cTn id="9" presetID="8" presetClass="emph" presetSubtype="0" fill="hold" nodeType="withEffect">
                                  <p:stCondLst>
                                    <p:cond delay="0"/>
                                  </p:stCondLst>
                                  <p:childTnLst>
                                    <p:animRot by="43200000">
                                      <p:cBhvr>
                                        <p:cTn id="10" dur="2000" fill="hold"/>
                                        <p:tgtEl>
                                          <p:spTgt spid="28"/>
                                        </p:tgtEl>
                                        <p:attrNameLst>
                                          <p:attrName>r</p:attrName>
                                        </p:attrNameLst>
                                      </p:cBhvr>
                                    </p:animRot>
                                  </p:childTnLst>
                                </p:cTn>
                              </p:par>
                              <p:par>
                                <p:cTn id="11" presetID="8" presetClass="emph" presetSubtype="0" fill="hold" nodeType="withEffect">
                                  <p:stCondLst>
                                    <p:cond delay="0"/>
                                  </p:stCondLst>
                                  <p:childTnLst>
                                    <p:animRot by="-43200000">
                                      <p:cBhvr>
                                        <p:cTn id="12" dur="2000" fill="hold"/>
                                        <p:tgtEl>
                                          <p:spTgt spid="35"/>
                                        </p:tgtEl>
                                        <p:attrNameLst>
                                          <p:attrName>r</p:attrName>
                                        </p:attrNameLst>
                                      </p:cBhvr>
                                    </p:animRot>
                                  </p:childTnLst>
                                </p:cTn>
                              </p:par>
                              <p:par>
                                <p:cTn id="13" presetID="8" presetClass="emph" presetSubtype="0" fill="hold" nodeType="withEffect">
                                  <p:stCondLst>
                                    <p:cond delay="0"/>
                                  </p:stCondLst>
                                  <p:childTnLst>
                                    <p:animRot by="43200000">
                                      <p:cBhvr>
                                        <p:cTn id="14" dur="2000" fill="hold"/>
                                        <p:tgtEl>
                                          <p:spTgt spid="57"/>
                                        </p:tgtEl>
                                        <p:attrNameLst>
                                          <p:attrName>r</p:attrName>
                                        </p:attrNameLst>
                                      </p:cBhvr>
                                    </p:animRot>
                                  </p:childTnLst>
                                </p:cTn>
                              </p:par>
                              <p:par>
                                <p:cTn id="15" presetID="8" presetClass="emph" presetSubtype="0" fill="hold" nodeType="withEffect">
                                  <p:stCondLst>
                                    <p:cond delay="0"/>
                                  </p:stCondLst>
                                  <p:childTnLst>
                                    <p:animRot by="-43200000">
                                      <p:cBhvr>
                                        <p:cTn id="16" dur="2000" fill="hold"/>
                                        <p:tgtEl>
                                          <p:spTgt spid="70"/>
                                        </p:tgtEl>
                                        <p:attrNameLst>
                                          <p:attrName>r</p:attrName>
                                        </p:attrNameLst>
                                      </p:cBhvr>
                                    </p:animRot>
                                  </p:childTnLst>
                                </p:cTn>
                              </p:par>
                              <p:par>
                                <p:cTn id="17" presetID="8" presetClass="emph" presetSubtype="0" fill="hold" nodeType="withEffect">
                                  <p:stCondLst>
                                    <p:cond delay="0"/>
                                  </p:stCondLst>
                                  <p:childTnLst>
                                    <p:animRot by="43200000">
                                      <p:cBhvr>
                                        <p:cTn id="18" dur="2000" fill="hold"/>
                                        <p:tgtEl>
                                          <p:spTgt spid="88"/>
                                        </p:tgtEl>
                                        <p:attrNameLst>
                                          <p:attrName>r</p:attrName>
                                        </p:attrNameLst>
                                      </p:cBhvr>
                                    </p:animRot>
                                  </p:childTnLst>
                                </p:cTn>
                              </p:par>
                              <p:par>
                                <p:cTn id="19" presetID="8" presetClass="emph" presetSubtype="0" fill="hold" nodeType="withEffect">
                                  <p:stCondLst>
                                    <p:cond delay="0"/>
                                  </p:stCondLst>
                                  <p:childTnLst>
                                    <p:animRot by="-43200000">
                                      <p:cBhvr>
                                        <p:cTn id="20" dur="2000" fill="hold"/>
                                        <p:tgtEl>
                                          <p:spTgt spid="91"/>
                                        </p:tgtEl>
                                        <p:attrNameLst>
                                          <p:attrName>r</p:attrName>
                                        </p:attrNameLst>
                                      </p:cBhvr>
                                    </p:animRot>
                                  </p:childTnLst>
                                </p:cTn>
                              </p:par>
                              <p:par>
                                <p:cTn id="21" presetID="1" presetClass="mediacall" presetSubtype="0" fill="hold" nodeType="withEffect">
                                  <p:stCondLst>
                                    <p:cond delay="0"/>
                                  </p:stCondLst>
                                  <p:childTnLst>
                                    <p:cmd type="call" cmd="playFrom(0.0)">
                                      <p:cBhvr>
                                        <p:cTn id="22" dur="2504" fill="hold"/>
                                        <p:tgtEl>
                                          <p:spTgt spid="109"/>
                                        </p:tgtEl>
                                      </p:cBhvr>
                                    </p:cmd>
                                  </p:childTnLst>
                                </p:cTn>
                              </p:par>
                            </p:childTnLst>
                          </p:cTn>
                        </p:par>
                        <p:par>
                          <p:cTn id="23" fill="hold">
                            <p:stCondLst>
                              <p:cond delay="2504"/>
                            </p:stCondLst>
                            <p:childTnLst>
                              <p:par>
                                <p:cTn id="24" presetID="10" presetClass="entr" presetSubtype="0" fill="hold" nodeType="afterEffect">
                                  <p:stCondLst>
                                    <p:cond delay="0"/>
                                  </p:stCondLst>
                                  <p:childTnLst>
                                    <p:set>
                                      <p:cBhvr>
                                        <p:cTn id="25" dur="1" fill="hold">
                                          <p:stCondLst>
                                            <p:cond delay="0"/>
                                          </p:stCondLst>
                                        </p:cTn>
                                        <p:tgtEl>
                                          <p:spTgt spid="106"/>
                                        </p:tgtEl>
                                        <p:attrNameLst>
                                          <p:attrName>style.visibility</p:attrName>
                                        </p:attrNameLst>
                                      </p:cBhvr>
                                      <p:to>
                                        <p:strVal val="visible"/>
                                      </p:to>
                                    </p:set>
                                    <p:animEffect transition="in" filter="fade">
                                      <p:cBhvr>
                                        <p:cTn id="26" dur="500"/>
                                        <p:tgtEl>
                                          <p:spTgt spid="10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5">
                                            <p:txEl>
                                              <p:pRg st="0" end="0"/>
                                            </p:txEl>
                                          </p:spTgt>
                                        </p:tgtEl>
                                        <p:attrNameLst>
                                          <p:attrName>style.visibility</p:attrName>
                                        </p:attrNameLst>
                                      </p:cBhvr>
                                      <p:to>
                                        <p:strVal val="visible"/>
                                      </p:to>
                                    </p:set>
                                    <p:animEffect transition="in" filter="fade">
                                      <p:cBhvr>
                                        <p:cTn id="31" dur="500"/>
                                        <p:tgtEl>
                                          <p:spTgt spid="115">
                                            <p:txEl>
                                              <p:pRg st="0" end="0"/>
                                            </p:txEl>
                                          </p:spTgt>
                                        </p:tgtEl>
                                      </p:cBhvr>
                                    </p:animEffect>
                                  </p:childTnLst>
                                </p:cTn>
                              </p:par>
                              <p:par>
                                <p:cTn id="32" presetID="1" presetClass="mediacall" presetSubtype="0" fill="hold" nodeType="withEffect">
                                  <p:stCondLst>
                                    <p:cond delay="0"/>
                                  </p:stCondLst>
                                  <p:childTnLst>
                                    <p:cmd type="call" cmd="playFrom(0.0)">
                                      <p:cBhvr>
                                        <p:cTn id="33" dur="3360" fill="hold"/>
                                        <p:tgtEl>
                                          <p:spTgt spid="114"/>
                                        </p:tgtEl>
                                      </p:cBhvr>
                                    </p:cmd>
                                  </p:childTnLst>
                                </p:cTn>
                              </p:par>
                              <p:par>
                                <p:cTn id="34" presetID="1" presetClass="entr" presetSubtype="0" fill="hold" grpId="0" nodeType="withEffect">
                                  <p:stCondLst>
                                    <p:cond delay="0"/>
                                  </p:stCondLst>
                                  <p:childTnLst>
                                    <p:set>
                                      <p:cBhvr>
                                        <p:cTn id="35" dur="1" fill="hold">
                                          <p:stCondLst>
                                            <p:cond delay="0"/>
                                          </p:stCondLst>
                                        </p:cTn>
                                        <p:tgtEl>
                                          <p:spTgt spid="116"/>
                                        </p:tgtEl>
                                        <p:attrNameLst>
                                          <p:attrName>style.visibility</p:attrName>
                                        </p:attrNameLst>
                                      </p:cBhvr>
                                      <p:to>
                                        <p:strVal val="visible"/>
                                      </p:to>
                                    </p:set>
                                  </p:childTnLst>
                                </p:cTn>
                              </p:par>
                              <p:par>
                                <p:cTn id="36" presetID="27" presetClass="emph" presetSubtype="0" repeatCount="3000" fill="remove" grpId="1" nodeType="withEffect">
                                  <p:stCondLst>
                                    <p:cond delay="0"/>
                                  </p:stCondLst>
                                  <p:childTnLst>
                                    <p:animClr clrSpc="rgb" dir="cw">
                                      <p:cBhvr override="childStyle">
                                        <p:cTn id="37" dur="500" autoRev="1" fill="remove"/>
                                        <p:tgtEl>
                                          <p:spTgt spid="116"/>
                                        </p:tgtEl>
                                        <p:attrNameLst>
                                          <p:attrName>style.color</p:attrName>
                                        </p:attrNameLst>
                                      </p:cBhvr>
                                      <p:to>
                                        <a:schemeClr val="bg1"/>
                                      </p:to>
                                    </p:animClr>
                                    <p:animClr clrSpc="rgb" dir="cw">
                                      <p:cBhvr>
                                        <p:cTn id="38" dur="500" autoRev="1" fill="remove"/>
                                        <p:tgtEl>
                                          <p:spTgt spid="116"/>
                                        </p:tgtEl>
                                        <p:attrNameLst>
                                          <p:attrName>fillcolor</p:attrName>
                                        </p:attrNameLst>
                                      </p:cBhvr>
                                      <p:to>
                                        <a:schemeClr val="bg1"/>
                                      </p:to>
                                    </p:animClr>
                                    <p:set>
                                      <p:cBhvr>
                                        <p:cTn id="39" dur="500" autoRev="1" fill="remove"/>
                                        <p:tgtEl>
                                          <p:spTgt spid="116"/>
                                        </p:tgtEl>
                                        <p:attrNameLst>
                                          <p:attrName>fill.type</p:attrName>
                                        </p:attrNameLst>
                                      </p:cBhvr>
                                      <p:to>
                                        <p:strVal val="solid"/>
                                      </p:to>
                                    </p:set>
                                    <p:set>
                                      <p:cBhvr>
                                        <p:cTn id="40" dur="500" autoRev="1" fill="remove"/>
                                        <p:tgtEl>
                                          <p:spTgt spid="116"/>
                                        </p:tgtEl>
                                        <p:attrNameLst>
                                          <p:attrName>fill.on</p:attrName>
                                        </p:attrNameLst>
                                      </p:cBhvr>
                                      <p:to>
                                        <p:strVal val="true"/>
                                      </p:to>
                                    </p:set>
                                  </p:childTnLst>
                                  <p:subTnLst>
                                    <p:set>
                                      <p:cBhvr override="childStyle">
                                        <p:cTn dur="1" fill="hold" display="0" masterRel="sameClick" afterEffect="1">
                                          <p:stCondLst>
                                            <p:cond evt="end" delay="0">
                                              <p:tn val="36"/>
                                            </p:cond>
                                          </p:stCondLst>
                                        </p:cTn>
                                        <p:tgtEl>
                                          <p:spTgt spid="1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vol="100000">
                <p:cTn id="41" fill="hold" display="0">
                  <p:stCondLst>
                    <p:cond delay="indefinite"/>
                  </p:stCondLst>
                  <p:endCondLst>
                    <p:cond evt="onStopAudio" delay="0">
                      <p:tgtEl>
                        <p:sldTgt/>
                      </p:tgtEl>
                    </p:cond>
                  </p:endCondLst>
                </p:cTn>
                <p:tgtEl>
                  <p:spTgt spid="109"/>
                </p:tgtEl>
              </p:cMediaNode>
            </p:audio>
            <p:audio>
              <p:cMediaNode vol="80000">
                <p:cTn id="42" fill="hold" display="0">
                  <p:stCondLst>
                    <p:cond delay="indefinite"/>
                  </p:stCondLst>
                  <p:endCondLst>
                    <p:cond evt="onStopAudio" delay="0">
                      <p:tgtEl>
                        <p:sldTgt/>
                      </p:tgtEl>
                    </p:cond>
                  </p:endCondLst>
                </p:cTn>
                <p:tgtEl>
                  <p:spTgt spid="114"/>
                </p:tgtEl>
              </p:cMediaNode>
            </p:audio>
          </p:childTnLst>
        </p:cTn>
      </p:par>
    </p:tnLst>
    <p:bldLst>
      <p:bldP spid="116" grpId="0" animBg="1"/>
      <p:bldP spid="116"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102025</TotalTime>
  <Words>646</Words>
  <Application>Microsoft Office PowerPoint</Application>
  <PresentationFormat>Widescreen</PresentationFormat>
  <Paragraphs>113</Paragraphs>
  <Slides>16</Slides>
  <Notes>2</Notes>
  <HiddenSlides>0</HiddenSlides>
  <MMClips>29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Lucida Bright</vt:lpstr>
      <vt:lpstr>Office Theme</vt:lpstr>
      <vt:lpstr>PowerPoint Presentation</vt:lpstr>
      <vt:lpstr>PowerPoint Presentation</vt:lpstr>
      <vt:lpstr>Grade 4 – Lesson: What time is it?</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Beckius</dc:creator>
  <cp:lastModifiedBy>John Beckius</cp:lastModifiedBy>
  <cp:revision>9</cp:revision>
  <dcterms:created xsi:type="dcterms:W3CDTF">2025-05-04T20:45:20Z</dcterms:created>
  <dcterms:modified xsi:type="dcterms:W3CDTF">2025-09-09T01:38:06Z</dcterms:modified>
</cp:coreProperties>
</file>