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9" r:id="rId2"/>
    <p:sldId id="337" r:id="rId3"/>
    <p:sldId id="261" r:id="rId4"/>
    <p:sldId id="262" r:id="rId5"/>
    <p:sldId id="296" r:id="rId6"/>
    <p:sldId id="265" r:id="rId7"/>
    <p:sldId id="269" r:id="rId8"/>
    <p:sldId id="258" r:id="rId9"/>
    <p:sldId id="263" r:id="rId10"/>
    <p:sldId id="264" r:id="rId11"/>
    <p:sldId id="266" r:id="rId12"/>
    <p:sldId id="267" r:id="rId13"/>
    <p:sldId id="268" r:id="rId14"/>
    <p:sldId id="270" r:id="rId15"/>
    <p:sldId id="271" r:id="rId16"/>
    <p:sldId id="272" r:id="rId17"/>
    <p:sldId id="273" r:id="rId18"/>
    <p:sldId id="275" r:id="rId19"/>
    <p:sldId id="2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37AD8B-361A-6BC5-BA19-6A7ADBB1DFC2}" name="John Beckius" initials="JB" userId="87fc740c232ab6c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F5F5E1-0DC7-4676-BE22-A5FD2E4EB313}" v="4" dt="2025-09-07T18:36:38.8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p:scale>
          <a:sx n="50" d="100"/>
          <a:sy n="50" d="100"/>
        </p:scale>
        <p:origin x="720"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7BF5F5E1-0DC7-4676-BE22-A5FD2E4EB313}"/>
    <pc:docChg chg="undo custSel addSld delSld modSld">
      <pc:chgData name="John Beckius" userId="87fc740c232ab6c9" providerId="LiveId" clId="{7BF5F5E1-0DC7-4676-BE22-A5FD2E4EB313}" dt="2025-09-07T18:36:43.848" v="179" actId="1076"/>
      <pc:docMkLst>
        <pc:docMk/>
      </pc:docMkLst>
      <pc:sldChg chg="modSp mod">
        <pc:chgData name="John Beckius" userId="87fc740c232ab6c9" providerId="LiveId" clId="{7BF5F5E1-0DC7-4676-BE22-A5FD2E4EB313}" dt="2025-09-07T18:31:16.104" v="3" actId="113"/>
        <pc:sldMkLst>
          <pc:docMk/>
          <pc:sldMk cId="1431592604" sldId="261"/>
        </pc:sldMkLst>
        <pc:spChg chg="mod">
          <ac:chgData name="John Beckius" userId="87fc740c232ab6c9" providerId="LiveId" clId="{7BF5F5E1-0DC7-4676-BE22-A5FD2E4EB313}" dt="2025-09-07T18:31:10.557" v="1" actId="2711"/>
          <ac:spMkLst>
            <pc:docMk/>
            <pc:sldMk cId="1431592604" sldId="261"/>
            <ac:spMk id="2" creationId="{AE9B3DA7-F6E9-73E3-92FB-9D7BCF55A7DD}"/>
          </ac:spMkLst>
        </pc:spChg>
        <pc:spChg chg="mod">
          <ac:chgData name="John Beckius" userId="87fc740c232ab6c9" providerId="LiveId" clId="{7BF5F5E1-0DC7-4676-BE22-A5FD2E4EB313}" dt="2025-09-07T18:31:16.104" v="3" actId="113"/>
          <ac:spMkLst>
            <pc:docMk/>
            <pc:sldMk cId="1431592604" sldId="261"/>
            <ac:spMk id="3" creationId="{9397368C-4E5F-D28E-CFFB-95937B4CC292}"/>
          </ac:spMkLst>
        </pc:spChg>
      </pc:sldChg>
      <pc:sldChg chg="modSp mod">
        <pc:chgData name="John Beckius" userId="87fc740c232ab6c9" providerId="LiveId" clId="{7BF5F5E1-0DC7-4676-BE22-A5FD2E4EB313}" dt="2025-09-07T18:34:51.178" v="171" actId="20577"/>
        <pc:sldMkLst>
          <pc:docMk/>
          <pc:sldMk cId="2659060054" sldId="262"/>
        </pc:sldMkLst>
        <pc:spChg chg="mod">
          <ac:chgData name="John Beckius" userId="87fc740c232ab6c9" providerId="LiveId" clId="{7BF5F5E1-0DC7-4676-BE22-A5FD2E4EB313}" dt="2025-09-07T18:31:40.962" v="8" actId="2711"/>
          <ac:spMkLst>
            <pc:docMk/>
            <pc:sldMk cId="2659060054" sldId="262"/>
            <ac:spMk id="2" creationId="{AE9B3DA7-F6E9-73E3-92FB-9D7BCF55A7DD}"/>
          </ac:spMkLst>
        </pc:spChg>
        <pc:spChg chg="mod">
          <ac:chgData name="John Beckius" userId="87fc740c232ab6c9" providerId="LiveId" clId="{7BF5F5E1-0DC7-4676-BE22-A5FD2E4EB313}" dt="2025-09-07T18:34:51.178" v="171" actId="20577"/>
          <ac:spMkLst>
            <pc:docMk/>
            <pc:sldMk cId="2659060054" sldId="262"/>
            <ac:spMk id="3" creationId="{9397368C-4E5F-D28E-CFFB-95937B4CC292}"/>
          </ac:spMkLst>
        </pc:spChg>
      </pc:sldChg>
      <pc:sldChg chg="modSp mod">
        <pc:chgData name="John Beckius" userId="87fc740c232ab6c9" providerId="LiveId" clId="{7BF5F5E1-0DC7-4676-BE22-A5FD2E4EB313}" dt="2025-09-07T18:36:24.759" v="177" actId="1076"/>
        <pc:sldMkLst>
          <pc:docMk/>
          <pc:sldMk cId="2415452248" sldId="265"/>
        </pc:sldMkLst>
        <pc:picChg chg="mod">
          <ac:chgData name="John Beckius" userId="87fc740c232ab6c9" providerId="LiveId" clId="{7BF5F5E1-0DC7-4676-BE22-A5FD2E4EB313}" dt="2025-09-07T18:36:24.759" v="177" actId="1076"/>
          <ac:picMkLst>
            <pc:docMk/>
            <pc:sldMk cId="2415452248" sldId="265"/>
            <ac:picMk id="9" creationId="{BD5703E4-F326-69F4-86C3-78226A006D09}"/>
          </ac:picMkLst>
        </pc:picChg>
      </pc:sldChg>
      <pc:sldChg chg="del">
        <pc:chgData name="John Beckius" userId="87fc740c232ab6c9" providerId="LiveId" clId="{7BF5F5E1-0DC7-4676-BE22-A5FD2E4EB313}" dt="2025-09-07T18:32:03.713" v="9" actId="47"/>
        <pc:sldMkLst>
          <pc:docMk/>
          <pc:sldMk cId="921888384" sldId="274"/>
        </pc:sldMkLst>
      </pc:sldChg>
      <pc:sldChg chg="addSp modSp add mod">
        <pc:chgData name="John Beckius" userId="87fc740c232ab6c9" providerId="LiveId" clId="{7BF5F5E1-0DC7-4676-BE22-A5FD2E4EB313}" dt="2025-09-07T18:36:43.848" v="179" actId="1076"/>
        <pc:sldMkLst>
          <pc:docMk/>
          <pc:sldMk cId="1984514894" sldId="296"/>
        </pc:sldMkLst>
        <pc:spChg chg="mod">
          <ac:chgData name="John Beckius" userId="87fc740c232ab6c9" providerId="LiveId" clId="{7BF5F5E1-0DC7-4676-BE22-A5FD2E4EB313}" dt="2025-09-07T18:36:01.196" v="175"/>
          <ac:spMkLst>
            <pc:docMk/>
            <pc:sldMk cId="1984514894" sldId="296"/>
            <ac:spMk id="5" creationId="{A51695C1-2399-C1ED-31D4-F5DA0877BFF9}"/>
          </ac:spMkLst>
        </pc:spChg>
        <pc:picChg chg="add mod">
          <ac:chgData name="John Beckius" userId="87fc740c232ab6c9" providerId="LiveId" clId="{7BF5F5E1-0DC7-4676-BE22-A5FD2E4EB313}" dt="2025-09-07T18:36:43.848" v="179" actId="1076"/>
          <ac:picMkLst>
            <pc:docMk/>
            <pc:sldMk cId="1984514894" sldId="296"/>
            <ac:picMk id="2" creationId="{13C7FCB0-2053-2996-DC6D-D5873BD64F00}"/>
          </ac:picMkLst>
        </pc:picChg>
      </pc:sldChg>
      <pc:sldChg chg="add">
        <pc:chgData name="John Beckius" userId="87fc740c232ab6c9" providerId="LiveId" clId="{7BF5F5E1-0DC7-4676-BE22-A5FD2E4EB313}" dt="2025-09-07T18:30:59.142" v="0"/>
        <pc:sldMkLst>
          <pc:docMk/>
          <pc:sldMk cId="283924040" sldId="337"/>
        </pc:sldMkLst>
      </pc:sldChg>
    </pc:docChg>
  </pc:docChgLst>
  <pc:docChgLst>
    <pc:chgData name="John Beckius" userId="87fc740c232ab6c9" providerId="LiveId" clId="{A37A915B-51CD-4BB7-B389-824E48073F9A}"/>
    <pc:docChg chg="undo redo custSel modSld">
      <pc:chgData name="John Beckius" userId="87fc740c232ab6c9" providerId="LiveId" clId="{A37A915B-51CD-4BB7-B389-824E48073F9A}" dt="2025-08-12T23:46:51.167" v="1803" actId="13244"/>
      <pc:docMkLst>
        <pc:docMk/>
      </pc:docMkLst>
      <pc:sldChg chg="modSp mod">
        <pc:chgData name="John Beckius" userId="87fc740c232ab6c9" providerId="LiveId" clId="{A37A915B-51CD-4BB7-B389-824E48073F9A}" dt="2025-08-12T23:05:40.927" v="139" actId="208"/>
        <pc:sldMkLst>
          <pc:docMk/>
          <pc:sldMk cId="361573228" sldId="258"/>
        </pc:sldMkLst>
        <pc:spChg chg="mod">
          <ac:chgData name="John Beckius" userId="87fc740c232ab6c9" providerId="LiveId" clId="{A37A915B-51CD-4BB7-B389-824E48073F9A}" dt="2025-08-12T23:05:33.571" v="137" actId="14100"/>
          <ac:spMkLst>
            <pc:docMk/>
            <pc:sldMk cId="361573228" sldId="258"/>
            <ac:spMk id="7" creationId="{9D762EA8-4DCF-5CB6-9BB0-595800CB3727}"/>
          </ac:spMkLst>
        </pc:spChg>
        <pc:spChg chg="mod">
          <ac:chgData name="John Beckius" userId="87fc740c232ab6c9" providerId="LiveId" clId="{A37A915B-51CD-4BB7-B389-824E48073F9A}" dt="2025-08-12T23:05:14.178" v="132" actId="403"/>
          <ac:spMkLst>
            <pc:docMk/>
            <pc:sldMk cId="361573228" sldId="258"/>
            <ac:spMk id="8" creationId="{528E653A-D68B-7869-5F4B-544F98598027}"/>
          </ac:spMkLst>
        </pc:spChg>
        <pc:spChg chg="mod">
          <ac:chgData name="John Beckius" userId="87fc740c232ab6c9" providerId="LiveId" clId="{A37A915B-51CD-4BB7-B389-824E48073F9A}" dt="2025-08-12T23:05:22.755" v="134" actId="403"/>
          <ac:spMkLst>
            <pc:docMk/>
            <pc:sldMk cId="361573228" sldId="258"/>
            <ac:spMk id="9" creationId="{90257935-90DF-4E48-91C5-DA36B4D373FA}"/>
          </ac:spMkLst>
        </pc:spChg>
        <pc:spChg chg="mod">
          <ac:chgData name="John Beckius" userId="87fc740c232ab6c9" providerId="LiveId" clId="{A37A915B-51CD-4BB7-B389-824E48073F9A}" dt="2025-08-12T23:05:40.927" v="139" actId="208"/>
          <ac:spMkLst>
            <pc:docMk/>
            <pc:sldMk cId="361573228" sldId="258"/>
            <ac:spMk id="14" creationId="{887B4EEB-FE8A-D3DC-E206-D757DEB52AD1}"/>
          </ac:spMkLst>
        </pc:spChg>
      </pc:sldChg>
      <pc:sldChg chg="modSp mod">
        <pc:chgData name="John Beckius" userId="87fc740c232ab6c9" providerId="LiveId" clId="{A37A915B-51CD-4BB7-B389-824E48073F9A}" dt="2025-08-12T23:42:22.015" v="1802" actId="2711"/>
        <pc:sldMkLst>
          <pc:docMk/>
          <pc:sldMk cId="1431592604" sldId="261"/>
        </pc:sldMkLst>
        <pc:spChg chg="mod">
          <ac:chgData name="John Beckius" userId="87fc740c232ab6c9" providerId="LiveId" clId="{A37A915B-51CD-4BB7-B389-824E48073F9A}" dt="2025-08-12T23:36:52.426" v="1574" actId="20577"/>
          <ac:spMkLst>
            <pc:docMk/>
            <pc:sldMk cId="1431592604" sldId="261"/>
            <ac:spMk id="2" creationId="{AE9B3DA7-F6E9-73E3-92FB-9D7BCF55A7DD}"/>
          </ac:spMkLst>
        </pc:spChg>
        <pc:spChg chg="mod">
          <ac:chgData name="John Beckius" userId="87fc740c232ab6c9" providerId="LiveId" clId="{A37A915B-51CD-4BB7-B389-824E48073F9A}" dt="2025-08-12T23:42:22.015" v="1802" actId="2711"/>
          <ac:spMkLst>
            <pc:docMk/>
            <pc:sldMk cId="1431592604" sldId="261"/>
            <ac:spMk id="3" creationId="{9397368C-4E5F-D28E-CFFB-95937B4CC292}"/>
          </ac:spMkLst>
        </pc:spChg>
        <pc:spChg chg="mod">
          <ac:chgData name="John Beckius" userId="87fc740c232ab6c9" providerId="LiveId" clId="{A37A915B-51CD-4BB7-B389-824E48073F9A}" dt="2025-08-12T23:36:45.124" v="1552" actId="207"/>
          <ac:spMkLst>
            <pc:docMk/>
            <pc:sldMk cId="1431592604" sldId="261"/>
            <ac:spMk id="4" creationId="{E3812813-3180-F549-7E46-1DF5493F9184}"/>
          </ac:spMkLst>
        </pc:spChg>
      </pc:sldChg>
      <pc:sldChg chg="modSp mod">
        <pc:chgData name="John Beckius" userId="87fc740c232ab6c9" providerId="LiveId" clId="{A37A915B-51CD-4BB7-B389-824E48073F9A}" dt="2025-08-12T23:10:22.831" v="276" actId="403"/>
        <pc:sldMkLst>
          <pc:docMk/>
          <pc:sldMk cId="1694288517" sldId="263"/>
        </pc:sldMkLst>
        <pc:spChg chg="mod">
          <ac:chgData name="John Beckius" userId="87fc740c232ab6c9" providerId="LiveId" clId="{A37A915B-51CD-4BB7-B389-824E48073F9A}" dt="2025-08-12T23:10:05.873" v="245" actId="403"/>
          <ac:spMkLst>
            <pc:docMk/>
            <pc:sldMk cId="1694288517" sldId="263"/>
            <ac:spMk id="7" creationId="{9D762EA8-4DCF-5CB6-9BB0-595800CB3727}"/>
          </ac:spMkLst>
        </pc:spChg>
        <pc:spChg chg="mod">
          <ac:chgData name="John Beckius" userId="87fc740c232ab6c9" providerId="LiveId" clId="{A37A915B-51CD-4BB7-B389-824E48073F9A}" dt="2025-08-12T23:09:33.308" v="181" actId="14100"/>
          <ac:spMkLst>
            <pc:docMk/>
            <pc:sldMk cId="1694288517" sldId="263"/>
            <ac:spMk id="8" creationId="{528E653A-D68B-7869-5F4B-544F98598027}"/>
          </ac:spMkLst>
        </pc:spChg>
        <pc:spChg chg="mod">
          <ac:chgData name="John Beckius" userId="87fc740c232ab6c9" providerId="LiveId" clId="{A37A915B-51CD-4BB7-B389-824E48073F9A}" dt="2025-08-12T23:09:50.120" v="212" actId="208"/>
          <ac:spMkLst>
            <pc:docMk/>
            <pc:sldMk cId="1694288517" sldId="263"/>
            <ac:spMk id="9" creationId="{90257935-90DF-4E48-91C5-DA36B4D373FA}"/>
          </ac:spMkLst>
        </pc:spChg>
        <pc:spChg chg="mod">
          <ac:chgData name="John Beckius" userId="87fc740c232ab6c9" providerId="LiveId" clId="{A37A915B-51CD-4BB7-B389-824E48073F9A}" dt="2025-08-12T23:10:22.831" v="276" actId="403"/>
          <ac:spMkLst>
            <pc:docMk/>
            <pc:sldMk cId="1694288517" sldId="263"/>
            <ac:spMk id="14" creationId="{887B4EEB-FE8A-D3DC-E206-D757DEB52AD1}"/>
          </ac:spMkLst>
        </pc:spChg>
      </pc:sldChg>
      <pc:sldChg chg="modSp mod">
        <pc:chgData name="John Beckius" userId="87fc740c232ab6c9" providerId="LiveId" clId="{A37A915B-51CD-4BB7-B389-824E48073F9A}" dt="2025-08-12T23:13:08.187" v="407" actId="208"/>
        <pc:sldMkLst>
          <pc:docMk/>
          <pc:sldMk cId="3553876232" sldId="264"/>
        </pc:sldMkLst>
        <pc:spChg chg="mod">
          <ac:chgData name="John Beckius" userId="87fc740c232ab6c9" providerId="LiveId" clId="{A37A915B-51CD-4BB7-B389-824E48073F9A}" dt="2025-08-12T23:12:41.755" v="373" actId="14100"/>
          <ac:spMkLst>
            <pc:docMk/>
            <pc:sldMk cId="3553876232" sldId="264"/>
            <ac:spMk id="7" creationId="{9D762EA8-4DCF-5CB6-9BB0-595800CB3727}"/>
          </ac:spMkLst>
        </pc:spChg>
        <pc:spChg chg="mod">
          <ac:chgData name="John Beckius" userId="87fc740c232ab6c9" providerId="LiveId" clId="{A37A915B-51CD-4BB7-B389-824E48073F9A}" dt="2025-08-12T23:11:55.867" v="313" actId="14100"/>
          <ac:spMkLst>
            <pc:docMk/>
            <pc:sldMk cId="3553876232" sldId="264"/>
            <ac:spMk id="8" creationId="{528E653A-D68B-7869-5F4B-544F98598027}"/>
          </ac:spMkLst>
        </pc:spChg>
        <pc:spChg chg="mod">
          <ac:chgData name="John Beckius" userId="87fc740c232ab6c9" providerId="LiveId" clId="{A37A915B-51CD-4BB7-B389-824E48073F9A}" dt="2025-08-12T23:12:22.821" v="348" actId="208"/>
          <ac:spMkLst>
            <pc:docMk/>
            <pc:sldMk cId="3553876232" sldId="264"/>
            <ac:spMk id="9" creationId="{90257935-90DF-4E48-91C5-DA36B4D373FA}"/>
          </ac:spMkLst>
        </pc:spChg>
        <pc:spChg chg="mod">
          <ac:chgData name="John Beckius" userId="87fc740c232ab6c9" providerId="LiveId" clId="{A37A915B-51CD-4BB7-B389-824E48073F9A}" dt="2025-08-12T23:13:08.187" v="407" actId="208"/>
          <ac:spMkLst>
            <pc:docMk/>
            <pc:sldMk cId="3553876232" sldId="264"/>
            <ac:spMk id="14" creationId="{887B4EEB-FE8A-D3DC-E206-D757DEB52AD1}"/>
          </ac:spMkLst>
        </pc:spChg>
      </pc:sldChg>
      <pc:sldChg chg="modSp mod">
        <pc:chgData name="John Beckius" userId="87fc740c232ab6c9" providerId="LiveId" clId="{A37A915B-51CD-4BB7-B389-824E48073F9A}" dt="2025-08-12T23:14:51.246" v="544" actId="208"/>
        <pc:sldMkLst>
          <pc:docMk/>
          <pc:sldMk cId="1411842017" sldId="266"/>
        </pc:sldMkLst>
        <pc:spChg chg="mod">
          <ac:chgData name="John Beckius" userId="87fc740c232ab6c9" providerId="LiveId" clId="{A37A915B-51CD-4BB7-B389-824E48073F9A}" dt="2025-08-12T23:14:27.411" v="508" actId="14100"/>
          <ac:spMkLst>
            <pc:docMk/>
            <pc:sldMk cId="1411842017" sldId="266"/>
            <ac:spMk id="7" creationId="{9D762EA8-4DCF-5CB6-9BB0-595800CB3727}"/>
          </ac:spMkLst>
        </pc:spChg>
        <pc:spChg chg="mod">
          <ac:chgData name="John Beckius" userId="87fc740c232ab6c9" providerId="LiveId" clId="{A37A915B-51CD-4BB7-B389-824E48073F9A}" dt="2025-08-12T23:13:44.242" v="440" actId="403"/>
          <ac:spMkLst>
            <pc:docMk/>
            <pc:sldMk cId="1411842017" sldId="266"/>
            <ac:spMk id="8" creationId="{528E653A-D68B-7869-5F4B-544F98598027}"/>
          </ac:spMkLst>
        </pc:spChg>
        <pc:spChg chg="mod">
          <ac:chgData name="John Beckius" userId="87fc740c232ab6c9" providerId="LiveId" clId="{A37A915B-51CD-4BB7-B389-824E48073F9A}" dt="2025-08-12T23:14:05.464" v="471" actId="208"/>
          <ac:spMkLst>
            <pc:docMk/>
            <pc:sldMk cId="1411842017" sldId="266"/>
            <ac:spMk id="9" creationId="{90257935-90DF-4E48-91C5-DA36B4D373FA}"/>
          </ac:spMkLst>
        </pc:spChg>
        <pc:spChg chg="mod">
          <ac:chgData name="John Beckius" userId="87fc740c232ab6c9" providerId="LiveId" clId="{A37A915B-51CD-4BB7-B389-824E48073F9A}" dt="2025-08-12T23:14:51.246" v="544" actId="208"/>
          <ac:spMkLst>
            <pc:docMk/>
            <pc:sldMk cId="1411842017" sldId="266"/>
            <ac:spMk id="14" creationId="{887B4EEB-FE8A-D3DC-E206-D757DEB52AD1}"/>
          </ac:spMkLst>
        </pc:spChg>
      </pc:sldChg>
      <pc:sldChg chg="modSp mod">
        <pc:chgData name="John Beckius" userId="87fc740c232ab6c9" providerId="LiveId" clId="{A37A915B-51CD-4BB7-B389-824E48073F9A}" dt="2025-08-12T23:16:25.428" v="699" actId="208"/>
        <pc:sldMkLst>
          <pc:docMk/>
          <pc:sldMk cId="3265237102" sldId="267"/>
        </pc:sldMkLst>
        <pc:spChg chg="mod">
          <ac:chgData name="John Beckius" userId="87fc740c232ab6c9" providerId="LiveId" clId="{A37A915B-51CD-4BB7-B389-824E48073F9A}" dt="2025-08-12T23:16:02.510" v="667" actId="208"/>
          <ac:spMkLst>
            <pc:docMk/>
            <pc:sldMk cId="3265237102" sldId="267"/>
            <ac:spMk id="7" creationId="{9D762EA8-4DCF-5CB6-9BB0-595800CB3727}"/>
          </ac:spMkLst>
        </pc:spChg>
        <pc:spChg chg="mod">
          <ac:chgData name="John Beckius" userId="87fc740c232ab6c9" providerId="LiveId" clId="{A37A915B-51CD-4BB7-B389-824E48073F9A}" dt="2025-08-12T23:15:24.518" v="580" actId="14100"/>
          <ac:spMkLst>
            <pc:docMk/>
            <pc:sldMk cId="3265237102" sldId="267"/>
            <ac:spMk id="8" creationId="{528E653A-D68B-7869-5F4B-544F98598027}"/>
          </ac:spMkLst>
        </pc:spChg>
        <pc:spChg chg="mod">
          <ac:chgData name="John Beckius" userId="87fc740c232ab6c9" providerId="LiveId" clId="{A37A915B-51CD-4BB7-B389-824E48073F9A}" dt="2025-08-12T23:15:37.945" v="614" actId="403"/>
          <ac:spMkLst>
            <pc:docMk/>
            <pc:sldMk cId="3265237102" sldId="267"/>
            <ac:spMk id="9" creationId="{90257935-90DF-4E48-91C5-DA36B4D373FA}"/>
          </ac:spMkLst>
        </pc:spChg>
        <pc:spChg chg="mod">
          <ac:chgData name="John Beckius" userId="87fc740c232ab6c9" providerId="LiveId" clId="{A37A915B-51CD-4BB7-B389-824E48073F9A}" dt="2025-08-12T23:16:25.428" v="699" actId="208"/>
          <ac:spMkLst>
            <pc:docMk/>
            <pc:sldMk cId="3265237102" sldId="267"/>
            <ac:spMk id="14" creationId="{887B4EEB-FE8A-D3DC-E206-D757DEB52AD1}"/>
          </ac:spMkLst>
        </pc:spChg>
      </pc:sldChg>
      <pc:sldChg chg="addSp delSp modSp mod">
        <pc:chgData name="John Beckius" userId="87fc740c232ab6c9" providerId="LiveId" clId="{A37A915B-51CD-4BB7-B389-824E48073F9A}" dt="2025-08-12T23:25:50.186" v="947" actId="255"/>
        <pc:sldMkLst>
          <pc:docMk/>
          <pc:sldMk cId="1593788444" sldId="268"/>
        </pc:sldMkLst>
        <pc:spChg chg="add del mod">
          <ac:chgData name="John Beckius" userId="87fc740c232ab6c9" providerId="LiveId" clId="{A37A915B-51CD-4BB7-B389-824E48073F9A}" dt="2025-08-12T23:23:26.729" v="816" actId="14100"/>
          <ac:spMkLst>
            <pc:docMk/>
            <pc:sldMk cId="1593788444" sldId="268"/>
            <ac:spMk id="7" creationId="{9D762EA8-4DCF-5CB6-9BB0-595800CB3727}"/>
          </ac:spMkLst>
        </pc:spChg>
        <pc:spChg chg="add del mod">
          <ac:chgData name="John Beckius" userId="87fc740c232ab6c9" providerId="LiveId" clId="{A37A915B-51CD-4BB7-B389-824E48073F9A}" dt="2025-08-12T23:25:50.186" v="947" actId="255"/>
          <ac:spMkLst>
            <pc:docMk/>
            <pc:sldMk cId="1593788444" sldId="268"/>
            <ac:spMk id="8" creationId="{528E653A-D68B-7869-5F4B-544F98598027}"/>
          </ac:spMkLst>
        </pc:spChg>
        <pc:spChg chg="mod">
          <ac:chgData name="John Beckius" userId="87fc740c232ab6c9" providerId="LiveId" clId="{A37A915B-51CD-4BB7-B389-824E48073F9A}" dt="2025-08-12T23:22:44.886" v="767" actId="20577"/>
          <ac:spMkLst>
            <pc:docMk/>
            <pc:sldMk cId="1593788444" sldId="268"/>
            <ac:spMk id="9" creationId="{90257935-90DF-4E48-91C5-DA36B4D373FA}"/>
          </ac:spMkLst>
        </pc:spChg>
        <pc:spChg chg="mod">
          <ac:chgData name="John Beckius" userId="87fc740c232ab6c9" providerId="LiveId" clId="{A37A915B-51CD-4BB7-B389-824E48073F9A}" dt="2025-08-12T23:23:57.733" v="849" actId="208"/>
          <ac:spMkLst>
            <pc:docMk/>
            <pc:sldMk cId="1593788444" sldId="268"/>
            <ac:spMk id="14" creationId="{887B4EEB-FE8A-D3DC-E206-D757DEB52AD1}"/>
          </ac:spMkLst>
        </pc:spChg>
        <pc:picChg chg="ord">
          <ac:chgData name="John Beckius" userId="87fc740c232ab6c9" providerId="LiveId" clId="{A37A915B-51CD-4BB7-B389-824E48073F9A}" dt="2025-08-12T23:24:08.173" v="850" actId="13244"/>
          <ac:picMkLst>
            <pc:docMk/>
            <pc:sldMk cId="1593788444" sldId="268"/>
            <ac:picMk id="24" creationId="{86462196-2176-4A0A-BC19-FBA9095A8E1E}"/>
          </ac:picMkLst>
        </pc:picChg>
      </pc:sldChg>
      <pc:sldChg chg="modSp mod">
        <pc:chgData name="John Beckius" userId="87fc740c232ab6c9" providerId="LiveId" clId="{A37A915B-51CD-4BB7-B389-824E48073F9A}" dt="2025-08-12T23:27:50.954" v="993" actId="13244"/>
        <pc:sldMkLst>
          <pc:docMk/>
          <pc:sldMk cId="1420313682" sldId="270"/>
        </pc:sldMkLst>
        <pc:spChg chg="mod">
          <ac:chgData name="John Beckius" userId="87fc740c232ab6c9" providerId="LiveId" clId="{A37A915B-51CD-4BB7-B389-824E48073F9A}" dt="2025-08-12T23:26:08.953" v="958" actId="403"/>
          <ac:spMkLst>
            <pc:docMk/>
            <pc:sldMk cId="1420313682" sldId="270"/>
            <ac:spMk id="7" creationId="{9D762EA8-4DCF-5CB6-9BB0-595800CB3727}"/>
          </ac:spMkLst>
        </pc:spChg>
        <pc:spChg chg="mod">
          <ac:chgData name="John Beckius" userId="87fc740c232ab6c9" providerId="LiveId" clId="{A37A915B-51CD-4BB7-B389-824E48073F9A}" dt="2025-08-12T23:24:46.237" v="884" actId="403"/>
          <ac:spMkLst>
            <pc:docMk/>
            <pc:sldMk cId="1420313682" sldId="270"/>
            <ac:spMk id="8" creationId="{528E653A-D68B-7869-5F4B-544F98598027}"/>
          </ac:spMkLst>
        </pc:spChg>
        <pc:spChg chg="mod">
          <ac:chgData name="John Beckius" userId="87fc740c232ab6c9" providerId="LiveId" clId="{A37A915B-51CD-4BB7-B389-824E48073F9A}" dt="2025-08-12T23:25:22.623" v="920" actId="14100"/>
          <ac:spMkLst>
            <pc:docMk/>
            <pc:sldMk cId="1420313682" sldId="270"/>
            <ac:spMk id="9" creationId="{90257935-90DF-4E48-91C5-DA36B4D373FA}"/>
          </ac:spMkLst>
        </pc:spChg>
        <pc:spChg chg="mod">
          <ac:chgData name="John Beckius" userId="87fc740c232ab6c9" providerId="LiveId" clId="{A37A915B-51CD-4BB7-B389-824E48073F9A}" dt="2025-08-12T23:27:41.085" v="992" actId="208"/>
          <ac:spMkLst>
            <pc:docMk/>
            <pc:sldMk cId="1420313682" sldId="270"/>
            <ac:spMk id="14" creationId="{887B4EEB-FE8A-D3DC-E206-D757DEB52AD1}"/>
          </ac:spMkLst>
        </pc:spChg>
        <pc:picChg chg="ord">
          <ac:chgData name="John Beckius" userId="87fc740c232ab6c9" providerId="LiveId" clId="{A37A915B-51CD-4BB7-B389-824E48073F9A}" dt="2025-08-12T23:27:50.954" v="993" actId="13244"/>
          <ac:picMkLst>
            <pc:docMk/>
            <pc:sldMk cId="1420313682" sldId="270"/>
            <ac:picMk id="24" creationId="{86462196-2176-4A0A-BC19-FBA9095A8E1E}"/>
          </ac:picMkLst>
        </pc:picChg>
      </pc:sldChg>
      <pc:sldChg chg="modSp mod">
        <pc:chgData name="John Beckius" userId="87fc740c232ab6c9" providerId="LiveId" clId="{A37A915B-51CD-4BB7-B389-824E48073F9A}" dt="2025-08-12T23:30:01.318" v="1126" actId="13244"/>
        <pc:sldMkLst>
          <pc:docMk/>
          <pc:sldMk cId="1412798707" sldId="271"/>
        </pc:sldMkLst>
        <pc:spChg chg="mod">
          <ac:chgData name="John Beckius" userId="87fc740c232ab6c9" providerId="LiveId" clId="{A37A915B-51CD-4BB7-B389-824E48073F9A}" dt="2025-08-12T23:29:25.265" v="1096" actId="208"/>
          <ac:spMkLst>
            <pc:docMk/>
            <pc:sldMk cId="1412798707" sldId="271"/>
            <ac:spMk id="7" creationId="{9D762EA8-4DCF-5CB6-9BB0-595800CB3727}"/>
          </ac:spMkLst>
        </pc:spChg>
        <pc:spChg chg="mod">
          <ac:chgData name="John Beckius" userId="87fc740c232ab6c9" providerId="LiveId" clId="{A37A915B-51CD-4BB7-B389-824E48073F9A}" dt="2025-08-12T23:28:48.400" v="1030" actId="14100"/>
          <ac:spMkLst>
            <pc:docMk/>
            <pc:sldMk cId="1412798707" sldId="271"/>
            <ac:spMk id="8" creationId="{528E653A-D68B-7869-5F4B-544F98598027}"/>
          </ac:spMkLst>
        </pc:spChg>
        <pc:spChg chg="mod">
          <ac:chgData name="John Beckius" userId="87fc740c232ab6c9" providerId="LiveId" clId="{A37A915B-51CD-4BB7-B389-824E48073F9A}" dt="2025-08-12T23:29:06.031" v="1063" actId="208"/>
          <ac:spMkLst>
            <pc:docMk/>
            <pc:sldMk cId="1412798707" sldId="271"/>
            <ac:spMk id="9" creationId="{90257935-90DF-4E48-91C5-DA36B4D373FA}"/>
          </ac:spMkLst>
        </pc:spChg>
        <pc:spChg chg="mod">
          <ac:chgData name="John Beckius" userId="87fc740c232ab6c9" providerId="LiveId" clId="{A37A915B-51CD-4BB7-B389-824E48073F9A}" dt="2025-08-12T23:29:43.787" v="1125" actId="208"/>
          <ac:spMkLst>
            <pc:docMk/>
            <pc:sldMk cId="1412798707" sldId="271"/>
            <ac:spMk id="14" creationId="{887B4EEB-FE8A-D3DC-E206-D757DEB52AD1}"/>
          </ac:spMkLst>
        </pc:spChg>
        <pc:picChg chg="ord">
          <ac:chgData name="John Beckius" userId="87fc740c232ab6c9" providerId="LiveId" clId="{A37A915B-51CD-4BB7-B389-824E48073F9A}" dt="2025-08-12T23:30:01.318" v="1126" actId="13244"/>
          <ac:picMkLst>
            <pc:docMk/>
            <pc:sldMk cId="1412798707" sldId="271"/>
            <ac:picMk id="24" creationId="{86462196-2176-4A0A-BC19-FBA9095A8E1E}"/>
          </ac:picMkLst>
        </pc:picChg>
      </pc:sldChg>
      <pc:sldChg chg="modSp mod">
        <pc:chgData name="John Beckius" userId="87fc740c232ab6c9" providerId="LiveId" clId="{A37A915B-51CD-4BB7-B389-824E48073F9A}" dt="2025-08-12T23:31:54.562" v="1279" actId="13244"/>
        <pc:sldMkLst>
          <pc:docMk/>
          <pc:sldMk cId="1646774640" sldId="272"/>
        </pc:sldMkLst>
        <pc:spChg chg="mod">
          <ac:chgData name="John Beckius" userId="87fc740c232ab6c9" providerId="LiveId" clId="{A37A915B-51CD-4BB7-B389-824E48073F9A}" dt="2025-08-12T23:31:04.285" v="1235" actId="14100"/>
          <ac:spMkLst>
            <pc:docMk/>
            <pc:sldMk cId="1646774640" sldId="272"/>
            <ac:spMk id="7" creationId="{9D762EA8-4DCF-5CB6-9BB0-595800CB3727}"/>
          </ac:spMkLst>
        </pc:spChg>
        <pc:spChg chg="mod">
          <ac:chgData name="John Beckius" userId="87fc740c232ab6c9" providerId="LiveId" clId="{A37A915B-51CD-4BB7-B389-824E48073F9A}" dt="2025-08-12T23:30:32.529" v="1164" actId="14100"/>
          <ac:spMkLst>
            <pc:docMk/>
            <pc:sldMk cId="1646774640" sldId="272"/>
            <ac:spMk id="8" creationId="{528E653A-D68B-7869-5F4B-544F98598027}"/>
          </ac:spMkLst>
        </pc:spChg>
        <pc:spChg chg="mod">
          <ac:chgData name="John Beckius" userId="87fc740c232ab6c9" providerId="LiveId" clId="{A37A915B-51CD-4BB7-B389-824E48073F9A}" dt="2025-08-12T23:30:50.583" v="1199" actId="403"/>
          <ac:spMkLst>
            <pc:docMk/>
            <pc:sldMk cId="1646774640" sldId="272"/>
            <ac:spMk id="9" creationId="{90257935-90DF-4E48-91C5-DA36B4D373FA}"/>
          </ac:spMkLst>
        </pc:spChg>
        <pc:spChg chg="mod">
          <ac:chgData name="John Beckius" userId="87fc740c232ab6c9" providerId="LiveId" clId="{A37A915B-51CD-4BB7-B389-824E48073F9A}" dt="2025-08-12T23:31:48.021" v="1278" actId="20577"/>
          <ac:spMkLst>
            <pc:docMk/>
            <pc:sldMk cId="1646774640" sldId="272"/>
            <ac:spMk id="14" creationId="{887B4EEB-FE8A-D3DC-E206-D757DEB52AD1}"/>
          </ac:spMkLst>
        </pc:spChg>
        <pc:picChg chg="ord">
          <ac:chgData name="John Beckius" userId="87fc740c232ab6c9" providerId="LiveId" clId="{A37A915B-51CD-4BB7-B389-824E48073F9A}" dt="2025-08-12T23:31:54.562" v="1279" actId="13244"/>
          <ac:picMkLst>
            <pc:docMk/>
            <pc:sldMk cId="1646774640" sldId="272"/>
            <ac:picMk id="24" creationId="{86462196-2176-4A0A-BC19-FBA9095A8E1E}"/>
          </ac:picMkLst>
        </pc:picChg>
      </pc:sldChg>
      <pc:sldChg chg="modSp mod">
        <pc:chgData name="John Beckius" userId="87fc740c232ab6c9" providerId="LiveId" clId="{A37A915B-51CD-4BB7-B389-824E48073F9A}" dt="2025-08-12T23:34:06.942" v="1418" actId="13244"/>
        <pc:sldMkLst>
          <pc:docMk/>
          <pc:sldMk cId="567200884" sldId="273"/>
        </pc:sldMkLst>
        <pc:spChg chg="mod">
          <ac:chgData name="John Beckius" userId="87fc740c232ab6c9" providerId="LiveId" clId="{A37A915B-51CD-4BB7-B389-824E48073F9A}" dt="2025-08-12T23:33:27.692" v="1383" actId="208"/>
          <ac:spMkLst>
            <pc:docMk/>
            <pc:sldMk cId="567200884" sldId="273"/>
            <ac:spMk id="7" creationId="{9D762EA8-4DCF-5CB6-9BB0-595800CB3727}"/>
          </ac:spMkLst>
        </pc:spChg>
        <pc:spChg chg="mod">
          <ac:chgData name="John Beckius" userId="87fc740c232ab6c9" providerId="LiveId" clId="{A37A915B-51CD-4BB7-B389-824E48073F9A}" dt="2025-08-12T23:32:27.370" v="1313" actId="403"/>
          <ac:spMkLst>
            <pc:docMk/>
            <pc:sldMk cId="567200884" sldId="273"/>
            <ac:spMk id="8" creationId="{528E653A-D68B-7869-5F4B-544F98598027}"/>
          </ac:spMkLst>
        </pc:spChg>
        <pc:spChg chg="mod">
          <ac:chgData name="John Beckius" userId="87fc740c232ab6c9" providerId="LiveId" clId="{A37A915B-51CD-4BB7-B389-824E48073F9A}" dt="2025-08-12T23:32:57.835" v="1346" actId="208"/>
          <ac:spMkLst>
            <pc:docMk/>
            <pc:sldMk cId="567200884" sldId="273"/>
            <ac:spMk id="9" creationId="{90257935-90DF-4E48-91C5-DA36B4D373FA}"/>
          </ac:spMkLst>
        </pc:spChg>
        <pc:spChg chg="mod">
          <ac:chgData name="John Beckius" userId="87fc740c232ab6c9" providerId="LiveId" clId="{A37A915B-51CD-4BB7-B389-824E48073F9A}" dt="2025-08-12T23:33:54.910" v="1417" actId="208"/>
          <ac:spMkLst>
            <pc:docMk/>
            <pc:sldMk cId="567200884" sldId="273"/>
            <ac:spMk id="14" creationId="{887B4EEB-FE8A-D3DC-E206-D757DEB52AD1}"/>
          </ac:spMkLst>
        </pc:spChg>
        <pc:picChg chg="ord">
          <ac:chgData name="John Beckius" userId="87fc740c232ab6c9" providerId="LiveId" clId="{A37A915B-51CD-4BB7-B389-824E48073F9A}" dt="2025-08-12T23:34:06.942" v="1418" actId="13244"/>
          <ac:picMkLst>
            <pc:docMk/>
            <pc:sldMk cId="567200884" sldId="273"/>
            <ac:picMk id="24" creationId="{86462196-2176-4A0A-BC19-FBA9095A8E1E}"/>
          </ac:picMkLst>
        </pc:picChg>
      </pc:sldChg>
      <pc:sldChg chg="modSp mod">
        <pc:chgData name="John Beckius" userId="87fc740c232ab6c9" providerId="LiveId" clId="{A37A915B-51CD-4BB7-B389-824E48073F9A}" dt="2025-08-12T23:46:51.167" v="1803" actId="13244"/>
        <pc:sldMkLst>
          <pc:docMk/>
          <pc:sldMk cId="877655900" sldId="275"/>
        </pc:sldMkLst>
        <pc:spChg chg="mod">
          <ac:chgData name="John Beckius" userId="87fc740c232ab6c9" providerId="LiveId" clId="{A37A915B-51CD-4BB7-B389-824E48073F9A}" dt="2025-08-12T23:35:39.180" v="1520" actId="208"/>
          <ac:spMkLst>
            <pc:docMk/>
            <pc:sldMk cId="877655900" sldId="275"/>
            <ac:spMk id="7" creationId="{9D762EA8-4DCF-5CB6-9BB0-595800CB3727}"/>
          </ac:spMkLst>
        </pc:spChg>
        <pc:spChg chg="mod">
          <ac:chgData name="John Beckius" userId="87fc740c232ab6c9" providerId="LiveId" clId="{A37A915B-51CD-4BB7-B389-824E48073F9A}" dt="2025-08-12T23:34:45.895" v="1455" actId="14100"/>
          <ac:spMkLst>
            <pc:docMk/>
            <pc:sldMk cId="877655900" sldId="275"/>
            <ac:spMk id="8" creationId="{528E653A-D68B-7869-5F4B-544F98598027}"/>
          </ac:spMkLst>
        </pc:spChg>
        <pc:spChg chg="mod">
          <ac:chgData name="John Beckius" userId="87fc740c232ab6c9" providerId="LiveId" clId="{A37A915B-51CD-4BB7-B389-824E48073F9A}" dt="2025-08-12T23:35:20.081" v="1487" actId="208"/>
          <ac:spMkLst>
            <pc:docMk/>
            <pc:sldMk cId="877655900" sldId="275"/>
            <ac:spMk id="9" creationId="{90257935-90DF-4E48-91C5-DA36B4D373FA}"/>
          </ac:spMkLst>
        </pc:spChg>
        <pc:spChg chg="mod">
          <ac:chgData name="John Beckius" userId="87fc740c232ab6c9" providerId="LiveId" clId="{A37A915B-51CD-4BB7-B389-824E48073F9A}" dt="2025-08-12T23:36:14.967" v="1550" actId="208"/>
          <ac:spMkLst>
            <pc:docMk/>
            <pc:sldMk cId="877655900" sldId="275"/>
            <ac:spMk id="14" creationId="{887B4EEB-FE8A-D3DC-E206-D757DEB52AD1}"/>
          </ac:spMkLst>
        </pc:spChg>
        <pc:picChg chg="ord">
          <ac:chgData name="John Beckius" userId="87fc740c232ab6c9" providerId="LiveId" clId="{A37A915B-51CD-4BB7-B389-824E48073F9A}" dt="2025-08-12T23:46:51.167" v="1803" actId="13244"/>
          <ac:picMkLst>
            <pc:docMk/>
            <pc:sldMk cId="877655900" sldId="275"/>
            <ac:picMk id="24" creationId="{86462196-2176-4A0A-BC19-FBA9095A8E1E}"/>
          </ac:picMkLst>
        </pc:picChg>
      </pc:sldChg>
      <pc:sldChg chg="modSp">
        <pc:chgData name="John Beckius" userId="87fc740c232ab6c9" providerId="LiveId" clId="{A37A915B-51CD-4BB7-B389-824E48073F9A}" dt="2025-08-12T23:36:32.479" v="1551" actId="208"/>
        <pc:sldMkLst>
          <pc:docMk/>
          <pc:sldMk cId="3375252588" sldId="276"/>
        </pc:sldMkLst>
        <pc:spChg chg="mod">
          <ac:chgData name="John Beckius" userId="87fc740c232ab6c9" providerId="LiveId" clId="{A37A915B-51CD-4BB7-B389-824E48073F9A}" dt="2025-08-12T23:36:32.479" v="1551" actId="208"/>
          <ac:spMkLst>
            <pc:docMk/>
            <pc:sldMk cId="3375252588" sldId="276"/>
            <ac:spMk id="14" creationId="{887B4EEB-FE8A-D3DC-E206-D757DEB52AD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C60C1B-FA11-412B-8517-D5B3336E2A2F}" type="datetimeFigureOut">
              <a:rPr lang="en-US" smtClean="0"/>
              <a:t>9/7/2025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C957F2-58ED-4513-84FB-7D28FAA76DB8}" type="slidenum">
              <a:rPr lang="en-US" smtClean="0"/>
              <a:t>‹#›</a:t>
            </a:fld>
            <a:endParaRPr lang="en-US"/>
          </a:p>
        </p:txBody>
      </p:sp>
    </p:spTree>
    <p:extLst>
      <p:ext uri="{BB962C8B-B14F-4D97-AF65-F5344CB8AC3E}">
        <p14:creationId xmlns:p14="http://schemas.microsoft.com/office/powerpoint/2010/main" val="1657213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2</a:t>
            </a:fld>
            <a:endParaRPr lang="en-US"/>
          </a:p>
        </p:txBody>
      </p:sp>
    </p:spTree>
    <p:extLst>
      <p:ext uri="{BB962C8B-B14F-4D97-AF65-F5344CB8AC3E}">
        <p14:creationId xmlns:p14="http://schemas.microsoft.com/office/powerpoint/2010/main" val="3197931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40645-D7EB-2410-04F1-CDD4E7289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D6F7D-D87C-81D4-016E-78BB2C172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4B35EB-A197-D76B-3CAE-AFF106B085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500136-5EC2-69C7-E86D-171AF2CC9BDA}"/>
              </a:ext>
            </a:extLst>
          </p:cNvPr>
          <p:cNvSpPr>
            <a:spLocks noGrp="1"/>
          </p:cNvSpPr>
          <p:nvPr>
            <p:ph type="sldNum" sz="quarter" idx="5"/>
          </p:nvPr>
        </p:nvSpPr>
        <p:spPr/>
        <p:txBody>
          <a:bodyPr/>
          <a:lstStyle/>
          <a:p>
            <a:fld id="{9ECFEA94-F206-48B1-835F-DC024AA0DA9C}" type="slidenum">
              <a:rPr lang="en-US" smtClean="0"/>
              <a:t>5</a:t>
            </a:fld>
            <a:endParaRPr lang="en-US"/>
          </a:p>
        </p:txBody>
      </p:sp>
    </p:spTree>
    <p:extLst>
      <p:ext uri="{BB962C8B-B14F-4D97-AF65-F5344CB8AC3E}">
        <p14:creationId xmlns:p14="http://schemas.microsoft.com/office/powerpoint/2010/main" val="1876732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FD37-1AC1-1EE6-0E42-FAEDEDCFFE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B0EB77-AE29-4821-29F3-ED7035CD96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E5A272-3666-4139-1C3E-92809B415D45}"/>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5" name="Footer Placeholder 4">
            <a:extLst>
              <a:ext uri="{FF2B5EF4-FFF2-40B4-BE49-F238E27FC236}">
                <a16:creationId xmlns:a16="http://schemas.microsoft.com/office/drawing/2014/main" id="{5F0485ED-07A9-AE26-A5D0-91432484CA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AED2CC-5B1D-2413-F0AD-66FB549EBC5E}"/>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572543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A67F-5142-7830-6D35-4678596E03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8AF366-DE51-275E-783F-39BDB2FB3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313167-3442-2ACE-79AE-EE8159FAF661}"/>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5" name="Footer Placeholder 4">
            <a:extLst>
              <a:ext uri="{FF2B5EF4-FFF2-40B4-BE49-F238E27FC236}">
                <a16:creationId xmlns:a16="http://schemas.microsoft.com/office/drawing/2014/main" id="{4C451585-A935-09AA-29EF-3B3010CD9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FB94F0-F707-0CD2-8A9B-9687DA4CDDCC}"/>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3578901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E783D4-A136-8260-E343-E0F8CB3A82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CED466-847C-6EA3-1BB4-61C341F6E6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94EB37-0B8C-DAE7-1B11-2C106E0A8B74}"/>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5" name="Footer Placeholder 4">
            <a:extLst>
              <a:ext uri="{FF2B5EF4-FFF2-40B4-BE49-F238E27FC236}">
                <a16:creationId xmlns:a16="http://schemas.microsoft.com/office/drawing/2014/main" id="{C6DBE920-9FC2-47C3-6656-709A67EDE5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C73C85-C843-BFD6-242C-D956CD28E2F8}"/>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1815736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360FA-34D2-71CE-7232-C2F6A88A1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6E31C2-7AA6-9327-C8A7-9E043AF222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CE7FC6-65B3-4562-E22E-CFB36A3BA047}"/>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5" name="Footer Placeholder 4">
            <a:extLst>
              <a:ext uri="{FF2B5EF4-FFF2-40B4-BE49-F238E27FC236}">
                <a16:creationId xmlns:a16="http://schemas.microsoft.com/office/drawing/2014/main" id="{48FE06C3-FA1D-7C42-FDD5-38A7BF33E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2B904A-7031-F595-7D24-6E62492C0BE0}"/>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3292391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AFF90-0AA9-C9E5-A207-048BAA92FC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81F410-DE30-D120-B0AA-C119C10AD5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8D04F1-E3B4-D525-3994-32D30B826A5E}"/>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5" name="Footer Placeholder 4">
            <a:extLst>
              <a:ext uri="{FF2B5EF4-FFF2-40B4-BE49-F238E27FC236}">
                <a16:creationId xmlns:a16="http://schemas.microsoft.com/office/drawing/2014/main" id="{58D70056-A153-44BA-095C-03E91CACA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9D9353-5980-7E26-87C6-4F6E341A40C7}"/>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124670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99FAC-C2B5-B1BF-A068-09481299F4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F43B6C-E523-5230-C2FF-7C0FC41979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E53ABD-BDAF-6772-1F5C-B177566097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0BC605-E84A-79C4-501F-E66ECFFA6D0B}"/>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6" name="Footer Placeholder 5">
            <a:extLst>
              <a:ext uri="{FF2B5EF4-FFF2-40B4-BE49-F238E27FC236}">
                <a16:creationId xmlns:a16="http://schemas.microsoft.com/office/drawing/2014/main" id="{F16037A5-74D1-98BC-7206-42D0E5AF20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7032BB-91F9-26BD-F0A5-A673DCFB1136}"/>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2260565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B4E4A-BC50-F755-DEF2-2D1137E7D2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19F0B3-93CC-778E-6C00-BF7909C60C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B6AE0A-AA78-E0EE-890E-5B5BD55A25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91E9D62-54AC-9F89-52AA-13CFB8AE03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DB085A-F2ED-913C-6D6E-CD97A394AC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49B249-29D1-AD14-883F-06744E10FD50}"/>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8" name="Footer Placeholder 7">
            <a:extLst>
              <a:ext uri="{FF2B5EF4-FFF2-40B4-BE49-F238E27FC236}">
                <a16:creationId xmlns:a16="http://schemas.microsoft.com/office/drawing/2014/main" id="{35899540-27E7-2F55-9935-1722B708D1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962CF7-7EEA-685A-730C-882D36847433}"/>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1846882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C3737-BBFC-880F-826B-F5B5D6522A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31BFDB-1CB4-CD43-1C05-C982344B54AC}"/>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4" name="Footer Placeholder 3">
            <a:extLst>
              <a:ext uri="{FF2B5EF4-FFF2-40B4-BE49-F238E27FC236}">
                <a16:creationId xmlns:a16="http://schemas.microsoft.com/office/drawing/2014/main" id="{BEE0756B-0227-392E-420D-6975ABB49E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6E1D11-7E95-3421-EC1A-1D1D01057B61}"/>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3981970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CBA9E-6E77-718F-7551-D6D0D3213C08}"/>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3" name="Footer Placeholder 2">
            <a:extLst>
              <a:ext uri="{FF2B5EF4-FFF2-40B4-BE49-F238E27FC236}">
                <a16:creationId xmlns:a16="http://schemas.microsoft.com/office/drawing/2014/main" id="{63ABEDC1-3D57-2DFC-3C0B-45703D47C8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3354AD-3CDB-C774-7C9F-5D25F2F8A69D}"/>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2647542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5B202-E5B9-C246-8891-61169F2095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E007EA-40D4-A3C0-74CF-26CAA7373E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5C2F85-7BC0-AB5B-6173-CF5A272DE1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9078E6-EDE3-4ED8-75DC-6ABC3A9C2AB3}"/>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6" name="Footer Placeholder 5">
            <a:extLst>
              <a:ext uri="{FF2B5EF4-FFF2-40B4-BE49-F238E27FC236}">
                <a16:creationId xmlns:a16="http://schemas.microsoft.com/office/drawing/2014/main" id="{529DF887-8961-A3A8-0859-02B54B1D1B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810226-C979-CAB1-7AFA-6558558E5DFC}"/>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1854123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2B508-482D-8D24-88B1-B5F229CD02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2E4546-4411-6B00-A2D4-85E9061148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C49CF2-5B4E-EE86-1930-291A9D632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F454B4-8CD8-3FDD-E302-8FE4B84FD7BB}"/>
              </a:ext>
            </a:extLst>
          </p:cNvPr>
          <p:cNvSpPr>
            <a:spLocks noGrp="1"/>
          </p:cNvSpPr>
          <p:nvPr>
            <p:ph type="dt" sz="half" idx="10"/>
          </p:nvPr>
        </p:nvSpPr>
        <p:spPr/>
        <p:txBody>
          <a:bodyPr/>
          <a:lstStyle/>
          <a:p>
            <a:fld id="{FE9FA5FE-EB1D-45BA-B61E-E18919FBC6AA}" type="datetimeFigureOut">
              <a:rPr lang="en-US" smtClean="0"/>
              <a:t>9/7/2025</a:t>
            </a:fld>
            <a:endParaRPr lang="en-US"/>
          </a:p>
        </p:txBody>
      </p:sp>
      <p:sp>
        <p:nvSpPr>
          <p:cNvPr id="6" name="Footer Placeholder 5">
            <a:extLst>
              <a:ext uri="{FF2B5EF4-FFF2-40B4-BE49-F238E27FC236}">
                <a16:creationId xmlns:a16="http://schemas.microsoft.com/office/drawing/2014/main" id="{E37CD724-B0C6-85AD-343C-27157FD07B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CDCA02-4241-E16E-6584-4B936A911325}"/>
              </a:ext>
            </a:extLst>
          </p:cNvPr>
          <p:cNvSpPr>
            <a:spLocks noGrp="1"/>
          </p:cNvSpPr>
          <p:nvPr>
            <p:ph type="sldNum" sz="quarter" idx="12"/>
          </p:nvPr>
        </p:nvSpPr>
        <p:spPr/>
        <p:txBody>
          <a:bodyPr/>
          <a:lstStyle/>
          <a:p>
            <a:fld id="{600EE7C1-93D0-4E07-A904-5A3D83994E53}" type="slidenum">
              <a:rPr lang="en-US" smtClean="0"/>
              <a:t>‹#›</a:t>
            </a:fld>
            <a:endParaRPr lang="en-US"/>
          </a:p>
        </p:txBody>
      </p:sp>
    </p:spTree>
    <p:extLst>
      <p:ext uri="{BB962C8B-B14F-4D97-AF65-F5344CB8AC3E}">
        <p14:creationId xmlns:p14="http://schemas.microsoft.com/office/powerpoint/2010/main" val="1324409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A5107D-26A5-9D15-B76C-EE6AD099AF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019E81-1700-48BC-E4E7-6D3224F1F9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D3059D-6CCD-2D29-B3B1-F74A369C9A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FA5FE-EB1D-45BA-B61E-E18919FBC6AA}" type="datetimeFigureOut">
              <a:rPr lang="en-US" smtClean="0"/>
              <a:t>9/7/2025</a:t>
            </a:fld>
            <a:endParaRPr lang="en-US"/>
          </a:p>
        </p:txBody>
      </p:sp>
      <p:sp>
        <p:nvSpPr>
          <p:cNvPr id="5" name="Footer Placeholder 4">
            <a:extLst>
              <a:ext uri="{FF2B5EF4-FFF2-40B4-BE49-F238E27FC236}">
                <a16:creationId xmlns:a16="http://schemas.microsoft.com/office/drawing/2014/main" id="{B4418A65-B167-FCCA-D947-AF7264682E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12DE23-747D-E0C9-DDDE-AEB8801DF5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0EE7C1-93D0-4E07-A904-5A3D83994E53}" type="slidenum">
              <a:rPr lang="en-US" smtClean="0"/>
              <a:t>‹#›</a:t>
            </a:fld>
            <a:endParaRPr lang="en-US"/>
          </a:p>
        </p:txBody>
      </p:sp>
    </p:spTree>
    <p:extLst>
      <p:ext uri="{BB962C8B-B14F-4D97-AF65-F5344CB8AC3E}">
        <p14:creationId xmlns:p14="http://schemas.microsoft.com/office/powerpoint/2010/main" val="2569431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4.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slideLayout" Target="../slideLayouts/slideLayout1.xm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4.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slideLayout" Target="../slideLayouts/slideLayout1.xml"/><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4.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slideLayout" Target="../slideLayouts/slideLayout1.xml"/><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png"/><Relationship Id="rId3" Type="http://schemas.microsoft.com/office/2007/relationships/media" Target="../media/media3.mp3"/><Relationship Id="rId7" Type="http://schemas.openxmlformats.org/officeDocument/2006/relationships/image" Target="../media/image3.png"/><Relationship Id="rId12"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Layout" Target="../slideLayouts/slideLayout1.xml"/><Relationship Id="rId11" Type="http://schemas.openxmlformats.org/officeDocument/2006/relationships/image" Target="../media/image10.png"/><Relationship Id="rId5" Type="http://schemas.openxmlformats.org/officeDocument/2006/relationships/audio" Target="../media/media4.mp3"/><Relationship Id="rId15" Type="http://schemas.openxmlformats.org/officeDocument/2006/relationships/image" Target="../media/image8.png"/><Relationship Id="rId10" Type="http://schemas.openxmlformats.org/officeDocument/2006/relationships/image" Target="../media/image9.png"/><Relationship Id="rId4" Type="http://schemas.microsoft.com/office/2007/relationships/media" Target="../media/media4.mp3"/><Relationship Id="rId9" Type="http://schemas.openxmlformats.org/officeDocument/2006/relationships/image" Target="../media/image4.png"/><Relationship Id="rId1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png"/><Relationship Id="rId3" Type="http://schemas.microsoft.com/office/2007/relationships/media" Target="../media/media3.mp3"/><Relationship Id="rId7" Type="http://schemas.openxmlformats.org/officeDocument/2006/relationships/image" Target="../media/image3.png"/><Relationship Id="rId12"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Layout" Target="../slideLayouts/slideLayout1.xml"/><Relationship Id="rId11" Type="http://schemas.openxmlformats.org/officeDocument/2006/relationships/image" Target="../media/image10.png"/><Relationship Id="rId5" Type="http://schemas.openxmlformats.org/officeDocument/2006/relationships/audio" Target="../media/media4.mp3"/><Relationship Id="rId15" Type="http://schemas.openxmlformats.org/officeDocument/2006/relationships/image" Target="../media/image8.png"/><Relationship Id="rId10" Type="http://schemas.openxmlformats.org/officeDocument/2006/relationships/image" Target="../media/image9.png"/><Relationship Id="rId4" Type="http://schemas.microsoft.com/office/2007/relationships/media" Target="../media/media4.mp3"/><Relationship Id="rId9" Type="http://schemas.openxmlformats.org/officeDocument/2006/relationships/image" Target="../media/image4.png"/><Relationship Id="rId1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png"/><Relationship Id="rId3" Type="http://schemas.microsoft.com/office/2007/relationships/media" Target="../media/media3.mp3"/><Relationship Id="rId7" Type="http://schemas.openxmlformats.org/officeDocument/2006/relationships/image" Target="../media/image3.png"/><Relationship Id="rId12"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Layout" Target="../slideLayouts/slideLayout1.xml"/><Relationship Id="rId11" Type="http://schemas.openxmlformats.org/officeDocument/2006/relationships/image" Target="../media/image10.png"/><Relationship Id="rId5" Type="http://schemas.openxmlformats.org/officeDocument/2006/relationships/audio" Target="../media/media4.mp3"/><Relationship Id="rId15" Type="http://schemas.openxmlformats.org/officeDocument/2006/relationships/image" Target="../media/image8.png"/><Relationship Id="rId10" Type="http://schemas.openxmlformats.org/officeDocument/2006/relationships/image" Target="../media/image9.png"/><Relationship Id="rId4" Type="http://schemas.microsoft.com/office/2007/relationships/media" Target="../media/media4.mp3"/><Relationship Id="rId9" Type="http://schemas.openxmlformats.org/officeDocument/2006/relationships/image" Target="../media/image4.png"/><Relationship Id="rId1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png"/><Relationship Id="rId3" Type="http://schemas.microsoft.com/office/2007/relationships/media" Target="../media/media3.mp3"/><Relationship Id="rId7" Type="http://schemas.openxmlformats.org/officeDocument/2006/relationships/image" Target="../media/image3.png"/><Relationship Id="rId12"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Layout" Target="../slideLayouts/slideLayout1.xml"/><Relationship Id="rId11" Type="http://schemas.openxmlformats.org/officeDocument/2006/relationships/image" Target="../media/image10.png"/><Relationship Id="rId5" Type="http://schemas.openxmlformats.org/officeDocument/2006/relationships/audio" Target="../media/media4.mp3"/><Relationship Id="rId15" Type="http://schemas.openxmlformats.org/officeDocument/2006/relationships/image" Target="../media/image8.png"/><Relationship Id="rId10" Type="http://schemas.openxmlformats.org/officeDocument/2006/relationships/image" Target="../media/image9.png"/><Relationship Id="rId4" Type="http://schemas.microsoft.com/office/2007/relationships/media" Target="../media/media4.mp3"/><Relationship Id="rId9" Type="http://schemas.openxmlformats.org/officeDocument/2006/relationships/image" Target="../media/image4.png"/><Relationship Id="rId1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png"/><Relationship Id="rId3" Type="http://schemas.microsoft.com/office/2007/relationships/media" Target="../media/media3.mp3"/><Relationship Id="rId7" Type="http://schemas.openxmlformats.org/officeDocument/2006/relationships/image" Target="../media/image3.png"/><Relationship Id="rId12"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Layout" Target="../slideLayouts/slideLayout1.xml"/><Relationship Id="rId11" Type="http://schemas.openxmlformats.org/officeDocument/2006/relationships/image" Target="../media/image10.png"/><Relationship Id="rId5" Type="http://schemas.openxmlformats.org/officeDocument/2006/relationships/audio" Target="../media/media4.mp3"/><Relationship Id="rId15" Type="http://schemas.openxmlformats.org/officeDocument/2006/relationships/image" Target="../media/image8.png"/><Relationship Id="rId10" Type="http://schemas.openxmlformats.org/officeDocument/2006/relationships/image" Target="../media/image9.png"/><Relationship Id="rId4" Type="http://schemas.microsoft.com/office/2007/relationships/media" Target="../media/media4.mp3"/><Relationship Id="rId9" Type="http://schemas.openxmlformats.org/officeDocument/2006/relationships/image" Target="../media/image4.png"/><Relationship Id="rId1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png"/><Relationship Id="rId3" Type="http://schemas.microsoft.com/office/2007/relationships/media" Target="../media/media3.mp3"/><Relationship Id="rId7" Type="http://schemas.openxmlformats.org/officeDocument/2006/relationships/image" Target="../media/image3.png"/><Relationship Id="rId12"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Layout" Target="../slideLayouts/slideLayout1.xml"/><Relationship Id="rId11" Type="http://schemas.openxmlformats.org/officeDocument/2006/relationships/image" Target="../media/image10.png"/><Relationship Id="rId5" Type="http://schemas.openxmlformats.org/officeDocument/2006/relationships/audio" Target="../media/media4.mp3"/><Relationship Id="rId15" Type="http://schemas.openxmlformats.org/officeDocument/2006/relationships/image" Target="../media/image8.png"/><Relationship Id="rId10" Type="http://schemas.openxmlformats.org/officeDocument/2006/relationships/image" Target="../media/image9.png"/><Relationship Id="rId4" Type="http://schemas.microsoft.com/office/2007/relationships/media" Target="../media/media4.mp3"/><Relationship Id="rId9" Type="http://schemas.openxmlformats.org/officeDocument/2006/relationships/image" Target="../media/image4.png"/><Relationship Id="rId1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NULL" TargetMode="External"/><Relationship Id="rId7" Type="http://schemas.microsoft.com/office/2007/relationships/hdphoto" Target="../media/hdphoto1.wdp"/><Relationship Id="rId12"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2.mp3"/><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4.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slideLayout" Target="../slideLayouts/slideLayout1.xm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4.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slideLayout" Target="../slideLayouts/slideLayout1.xml"/><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en watercolor frame&#10;&#10;Description automatically generated">
            <a:extLst>
              <a:ext uri="{FF2B5EF4-FFF2-40B4-BE49-F238E27FC236}">
                <a16:creationId xmlns:a16="http://schemas.microsoft.com/office/drawing/2014/main" id="{28D605FB-00BA-9274-D229-2F7FD6DBB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A8CEE18-97A3-1837-3971-EE1C5D53E8C8}"/>
              </a:ext>
            </a:extLst>
          </p:cNvPr>
          <p:cNvSpPr>
            <a:spLocks noGrp="1"/>
          </p:cNvSpPr>
          <p:nvPr>
            <p:ph type="ctrTitle"/>
          </p:nvPr>
        </p:nvSpPr>
        <p:spPr>
          <a:xfrm>
            <a:off x="1524000" y="2448124"/>
            <a:ext cx="9144000" cy="1638074"/>
          </a:xfrm>
        </p:spPr>
        <p:txBody>
          <a:bodyPr>
            <a:normAutofit fontScale="90000"/>
          </a:bodyPr>
          <a:lstStyle/>
          <a:p>
            <a:r>
              <a:rPr lang="en-US" sz="11600" b="1" dirty="0" err="1">
                <a:solidFill>
                  <a:srgbClr val="FF0000"/>
                </a:solidFill>
                <a:latin typeface="Lucida Bright" panose="02040602050505020304" pitchFamily="18" charset="0"/>
              </a:rPr>
              <a:t>Kore</a:t>
            </a:r>
            <a:r>
              <a:rPr lang="en-US" sz="11600" b="1" dirty="0" err="1">
                <a:solidFill>
                  <a:srgbClr val="0070C0"/>
                </a:solidFill>
                <a:latin typeface="Lucida Bright" panose="02040602050505020304" pitchFamily="18" charset="0"/>
              </a:rPr>
              <a:t>Kit</a:t>
            </a:r>
            <a:endParaRPr lang="en-US" sz="8000" b="1" dirty="0">
              <a:solidFill>
                <a:srgbClr val="0070C0"/>
              </a:solidFill>
              <a:latin typeface="Lucida Bright" panose="02040602050505020304" pitchFamily="18" charset="0"/>
            </a:endParaRPr>
          </a:p>
        </p:txBody>
      </p:sp>
    </p:spTree>
    <p:extLst>
      <p:ext uri="{BB962C8B-B14F-4D97-AF65-F5344CB8AC3E}">
        <p14:creationId xmlns:p14="http://schemas.microsoft.com/office/powerpoint/2010/main" val="2826586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86971836-F0B0-5666-58FC-ED178D7A84C1}"/>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600322" cy="1323439"/>
          </a:xfrm>
          <a:prstGeom prst="rect">
            <a:avLst/>
          </a:prstGeom>
          <a:noFill/>
        </p:spPr>
        <p:txBody>
          <a:bodyPr wrap="square" rtlCol="0">
            <a:spAutoFit/>
          </a:bodyPr>
          <a:lstStyle/>
          <a:p>
            <a:r>
              <a:rPr lang="en-US" sz="4000" b="1" dirty="0">
                <a:ln>
                  <a:solidFill>
                    <a:schemeClr val="tx1"/>
                  </a:solidFill>
                </a:ln>
                <a:solidFill>
                  <a:schemeClr val="bg1"/>
                </a:solidFill>
              </a:rPr>
              <a:t>What does he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528686" cy="1323439"/>
          </a:xfrm>
          <a:prstGeom prst="rect">
            <a:avLst/>
          </a:prstGeom>
          <a:noFill/>
        </p:spPr>
        <p:txBody>
          <a:bodyPr wrap="square" rtlCol="0">
            <a:spAutoFit/>
          </a:bodyPr>
          <a:lstStyle/>
          <a:p>
            <a:r>
              <a:rPr lang="en-US" sz="4000" b="1" dirty="0">
                <a:ln>
                  <a:solidFill>
                    <a:schemeClr val="tx1"/>
                  </a:solidFill>
                </a:ln>
                <a:solidFill>
                  <a:schemeClr val="bg1"/>
                </a:solidFill>
              </a:rPr>
              <a:t>What does she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She’s a nurse.</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He’s a painter.</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7"/>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7"/>
          <a:stretch>
            <a:fillRect/>
          </a:stretch>
        </p:blipFill>
        <p:spPr>
          <a:xfrm>
            <a:off x="11988800" y="7385810"/>
            <a:ext cx="406400" cy="406400"/>
          </a:xfrm>
          <a:prstGeom prst="rect">
            <a:avLst/>
          </a:prstGeom>
        </p:spPr>
      </p:pic>
      <p:grpSp>
        <p:nvGrpSpPr>
          <p:cNvPr id="16" name="Group 15">
            <a:extLst>
              <a:ext uri="{FF2B5EF4-FFF2-40B4-BE49-F238E27FC236}">
                <a16:creationId xmlns:a16="http://schemas.microsoft.com/office/drawing/2014/main" id="{68A913D9-6377-FA78-182C-F6319B0194B3}"/>
              </a:ext>
            </a:extLst>
          </p:cNvPr>
          <p:cNvGrpSpPr/>
          <p:nvPr/>
        </p:nvGrpSpPr>
        <p:grpSpPr>
          <a:xfrm>
            <a:off x="6583428" y="5515055"/>
            <a:ext cx="1527060" cy="516903"/>
            <a:chOff x="4835557" y="1709335"/>
            <a:chExt cx="1527060" cy="516903"/>
          </a:xfrm>
        </p:grpSpPr>
        <p:pic>
          <p:nvPicPr>
            <p:cNvPr id="19" name="Picture 18" descr="A gold plate with a black background&#10;&#10;Description automatically generated">
              <a:extLst>
                <a:ext uri="{FF2B5EF4-FFF2-40B4-BE49-F238E27FC236}">
                  <a16:creationId xmlns:a16="http://schemas.microsoft.com/office/drawing/2014/main" id="{00863378-2FFE-D5D5-8FC9-420CD3007F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0" name="Picture 19" descr="A gold plate with a black background&#10;&#10;Description automatically generated">
              <a:extLst>
                <a:ext uri="{FF2B5EF4-FFF2-40B4-BE49-F238E27FC236}">
                  <a16:creationId xmlns:a16="http://schemas.microsoft.com/office/drawing/2014/main" id="{642AE822-463F-4881-C061-BA5654342C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1" name="Picture 20" descr="A gold plate with a black background&#10;&#10;Description automatically generated">
              <a:extLst>
                <a:ext uri="{FF2B5EF4-FFF2-40B4-BE49-F238E27FC236}">
                  <a16:creationId xmlns:a16="http://schemas.microsoft.com/office/drawing/2014/main" id="{4C4CAA72-ACB9-7AD0-1B50-6C48B0DE98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2" name="Picture 21" descr="A close-up of a couple of white objects&#10;&#10;Description automatically generated">
            <a:extLst>
              <a:ext uri="{FF2B5EF4-FFF2-40B4-BE49-F238E27FC236}">
                <a16:creationId xmlns:a16="http://schemas.microsoft.com/office/drawing/2014/main" id="{720042AD-1B02-A711-36C8-576D0FAFEE1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07659" y="4997382"/>
            <a:ext cx="1312454" cy="1248882"/>
          </a:xfrm>
          <a:prstGeom prst="rect">
            <a:avLst/>
          </a:prstGeom>
        </p:spPr>
      </p:pic>
      <p:grpSp>
        <p:nvGrpSpPr>
          <p:cNvPr id="23" name="Group 22">
            <a:extLst>
              <a:ext uri="{FF2B5EF4-FFF2-40B4-BE49-F238E27FC236}">
                <a16:creationId xmlns:a16="http://schemas.microsoft.com/office/drawing/2014/main" id="{8F981725-2DD7-B3A7-4794-236B66A70B3C}"/>
              </a:ext>
            </a:extLst>
          </p:cNvPr>
          <p:cNvGrpSpPr/>
          <p:nvPr/>
        </p:nvGrpSpPr>
        <p:grpSpPr>
          <a:xfrm>
            <a:off x="862188" y="5039905"/>
            <a:ext cx="1323623" cy="1163057"/>
            <a:chOff x="5932796" y="-103607"/>
            <a:chExt cx="2084491" cy="2010696"/>
          </a:xfrm>
        </p:grpSpPr>
        <p:pic>
          <p:nvPicPr>
            <p:cNvPr id="24" name="Picture 23" descr="A stack of gold coins&#10;&#10;Description automatically generated">
              <a:extLst>
                <a:ext uri="{FF2B5EF4-FFF2-40B4-BE49-F238E27FC236}">
                  <a16:creationId xmlns:a16="http://schemas.microsoft.com/office/drawing/2014/main" id="{29919ECF-403C-A5F3-9AED-A95ED423639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5" name="Picture 24" descr="A stack of gold coins&#10;&#10;Description automatically generated">
              <a:extLst>
                <a:ext uri="{FF2B5EF4-FFF2-40B4-BE49-F238E27FC236}">
                  <a16:creationId xmlns:a16="http://schemas.microsoft.com/office/drawing/2014/main" id="{1A1DFE05-9615-B953-3D58-E24381DF4EB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6" name="Picture 25" descr="A stack of gold coins&#10;&#10;Description automatically generated">
              <a:extLst>
                <a:ext uri="{FF2B5EF4-FFF2-40B4-BE49-F238E27FC236}">
                  <a16:creationId xmlns:a16="http://schemas.microsoft.com/office/drawing/2014/main" id="{D6855D3C-3240-E071-66C9-11A6745A2E6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27" name="Picture 26" descr="A stack of gold coins&#10;&#10;Description automatically generated">
              <a:extLst>
                <a:ext uri="{FF2B5EF4-FFF2-40B4-BE49-F238E27FC236}">
                  <a16:creationId xmlns:a16="http://schemas.microsoft.com/office/drawing/2014/main" id="{D23E2AF6-9955-6D35-4A94-B741C2CBC0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7652E8D1-D68B-81F5-4848-B3CB77DAEFF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C2D2A42E-28BD-B335-D242-78F92673C5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10" name="Picture 9" descr="A cartoon of a treasure chest&#10;&#10;AI-generated content may be incorrect.">
            <a:extLst>
              <a:ext uri="{FF2B5EF4-FFF2-40B4-BE49-F238E27FC236}">
                <a16:creationId xmlns:a16="http://schemas.microsoft.com/office/drawing/2014/main" id="{1001F992-EC14-5FC4-ABDF-467482C5E255}"/>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1B302014-2DEA-FC12-79FA-8C2B14623CDC}"/>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ABF8E186-D520-1BE9-8684-8B8ED3D5C6A6}"/>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17CA7FB1-A829-7DF6-CD59-2ADA89D1E35B}"/>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355387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nodeType="clickEffect">
                                  <p:stCondLst>
                                    <p:cond delay="0"/>
                                  </p:stCondLst>
                                  <p:childTnLst>
                                    <p:animEffect transition="out" filter="wipe(down)">
                                      <p:cBhvr>
                                        <p:cTn id="25" dur="2000"/>
                                        <p:tgtEl>
                                          <p:spTgt spid="10"/>
                                        </p:tgtEl>
                                      </p:cBhvr>
                                    </p:animEffect>
                                    <p:set>
                                      <p:cBhvr>
                                        <p:cTn id="26" dur="1" fill="hold">
                                          <p:stCondLst>
                                            <p:cond delay="1999"/>
                                          </p:stCondLst>
                                        </p:cTn>
                                        <p:tgtEl>
                                          <p:spTgt spid="10"/>
                                        </p:tgtEl>
                                        <p:attrNameLst>
                                          <p:attrName>style.visibility</p:attrName>
                                        </p:attrNameLst>
                                      </p:cBhvr>
                                      <p:to>
                                        <p:strVal val="hidden"/>
                                      </p:to>
                                    </p:set>
                                  </p:childTnLst>
                                </p:cTn>
                              </p:par>
                              <p:par>
                                <p:cTn id="27" presetID="1" presetClass="mediacall" presetSubtype="0" fill="hold" nodeType="withEffect">
                                  <p:stCondLst>
                                    <p:cond delay="0"/>
                                  </p:stCondLst>
                                  <p:childTnLst>
                                    <p:cmd type="call" cmd="playFrom(0.0)">
                                      <p:cBhvr>
                                        <p:cTn id="28" dur="2992" fill="hold"/>
                                        <p:tgtEl>
                                          <p:spTgt spid="18"/>
                                        </p:tgtEl>
                                      </p:cBhvr>
                                    </p:cmd>
                                  </p:childTnLst>
                                </p:cTn>
                              </p:par>
                            </p:childTnLst>
                          </p:cTn>
                        </p:par>
                      </p:childTnLst>
                    </p:cTn>
                  </p:par>
                  <p:par>
                    <p:cTn id="29" fill="hold">
                      <p:stCondLst>
                        <p:cond delay="indefinite"/>
                      </p:stCondLst>
                      <p:childTnLst>
                        <p:par>
                          <p:cTn id="30" fill="hold">
                            <p:stCondLst>
                              <p:cond delay="0"/>
                            </p:stCondLst>
                            <p:childTnLst>
                              <p:par>
                                <p:cTn id="31" presetID="22" presetClass="exit" presetSubtype="4" fill="hold" nodeType="clickEffect">
                                  <p:stCondLst>
                                    <p:cond delay="0"/>
                                  </p:stCondLst>
                                  <p:childTnLst>
                                    <p:animEffect transition="out" filter="wipe(down)">
                                      <p:cBhvr>
                                        <p:cTn id="32" dur="2000"/>
                                        <p:tgtEl>
                                          <p:spTgt spid="12"/>
                                        </p:tgtEl>
                                      </p:cBhvr>
                                    </p:animEffect>
                                    <p:set>
                                      <p:cBhvr>
                                        <p:cTn id="33" dur="1" fill="hold">
                                          <p:stCondLst>
                                            <p:cond delay="1999"/>
                                          </p:stCondLst>
                                        </p:cTn>
                                        <p:tgtEl>
                                          <p:spTgt spid="12"/>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nodeType="clickEffect">
                                  <p:stCondLst>
                                    <p:cond delay="0"/>
                                  </p:stCondLst>
                                  <p:childTnLst>
                                    <p:animEffect transition="out" filter="wipe(down)">
                                      <p:cBhvr>
                                        <p:cTn id="37" dur="2000"/>
                                        <p:tgtEl>
                                          <p:spTgt spid="13"/>
                                        </p:tgtEl>
                                      </p:cBhvr>
                                    </p:animEffect>
                                    <p:set>
                                      <p:cBhvr>
                                        <p:cTn id="38" dur="1" fill="hold">
                                          <p:stCondLst>
                                            <p:cond delay="19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xit" presetSubtype="4" fill="hold" nodeType="clickEffect">
                                  <p:stCondLst>
                                    <p:cond delay="0"/>
                                  </p:stCondLst>
                                  <p:childTnLst>
                                    <p:animEffect transition="out" filter="wipe(down)">
                                      <p:cBhvr>
                                        <p:cTn id="42" dur="2000"/>
                                        <p:tgtEl>
                                          <p:spTgt spid="15"/>
                                        </p:tgtEl>
                                      </p:cBhvr>
                                    </p:animEffect>
                                    <p:set>
                                      <p:cBhvr>
                                        <p:cTn id="43"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17"/>
                </p:tgtEl>
              </p:cMediaNode>
            </p:audio>
            <p:audio>
              <p:cMediaNode vol="80000">
                <p:cTn id="45" fill="hold" display="0">
                  <p:stCondLst>
                    <p:cond delay="indefinite"/>
                  </p:stCondLst>
                  <p:endCondLst>
                    <p:cond evt="onStopAudio" delay="0">
                      <p:tgtEl>
                        <p:sldTgt/>
                      </p:tgtEl>
                    </p:cond>
                  </p:endCondLst>
                </p:cTn>
                <p:tgtEl>
                  <p:spTgt spid="1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B8BCF407-FA2D-640A-1F92-40EEA02C934C}"/>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600322" cy="1323439"/>
          </a:xfrm>
          <a:prstGeom prst="rect">
            <a:avLst/>
          </a:prstGeom>
          <a:noFill/>
        </p:spPr>
        <p:txBody>
          <a:bodyPr wrap="square" rtlCol="0">
            <a:spAutoFit/>
          </a:bodyPr>
          <a:lstStyle/>
          <a:p>
            <a:r>
              <a:rPr lang="en-US" sz="4000" b="1" dirty="0">
                <a:ln>
                  <a:solidFill>
                    <a:schemeClr val="tx1"/>
                  </a:solidFill>
                </a:ln>
                <a:solidFill>
                  <a:schemeClr val="bg1"/>
                </a:solidFill>
              </a:rPr>
              <a:t>What does she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I’m a pilot.</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She’s a writer.</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7"/>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7"/>
          <a:stretch>
            <a:fillRect/>
          </a:stretch>
        </p:blipFill>
        <p:spPr>
          <a:xfrm>
            <a:off x="11988800" y="7385810"/>
            <a:ext cx="406400" cy="406400"/>
          </a:xfrm>
          <a:prstGeom prst="rect">
            <a:avLst/>
          </a:prstGeom>
        </p:spPr>
      </p:pic>
      <p:grpSp>
        <p:nvGrpSpPr>
          <p:cNvPr id="16" name="Group 15">
            <a:extLst>
              <a:ext uri="{FF2B5EF4-FFF2-40B4-BE49-F238E27FC236}">
                <a16:creationId xmlns:a16="http://schemas.microsoft.com/office/drawing/2014/main" id="{7A4AA876-8CFA-7714-CC4F-6409EE3E426E}"/>
              </a:ext>
            </a:extLst>
          </p:cNvPr>
          <p:cNvGrpSpPr/>
          <p:nvPr/>
        </p:nvGrpSpPr>
        <p:grpSpPr>
          <a:xfrm>
            <a:off x="9343915" y="5540996"/>
            <a:ext cx="1527060" cy="516903"/>
            <a:chOff x="4835557" y="1709335"/>
            <a:chExt cx="1527060" cy="516903"/>
          </a:xfrm>
        </p:grpSpPr>
        <p:pic>
          <p:nvPicPr>
            <p:cNvPr id="19" name="Picture 18" descr="A gold plate with a black background&#10;&#10;Description automatically generated">
              <a:extLst>
                <a:ext uri="{FF2B5EF4-FFF2-40B4-BE49-F238E27FC236}">
                  <a16:creationId xmlns:a16="http://schemas.microsoft.com/office/drawing/2014/main" id="{29D8941D-340E-1DFF-205D-C62877156C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0" name="Picture 19" descr="A gold plate with a black background&#10;&#10;Description automatically generated">
              <a:extLst>
                <a:ext uri="{FF2B5EF4-FFF2-40B4-BE49-F238E27FC236}">
                  <a16:creationId xmlns:a16="http://schemas.microsoft.com/office/drawing/2014/main" id="{9D041876-6634-58D6-D64F-19DDFBBE3C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1" name="Picture 20" descr="A gold plate with a black background&#10;&#10;Description automatically generated">
              <a:extLst>
                <a:ext uri="{FF2B5EF4-FFF2-40B4-BE49-F238E27FC236}">
                  <a16:creationId xmlns:a16="http://schemas.microsoft.com/office/drawing/2014/main" id="{14AB2B0B-1E7B-9BC0-B6D0-1566073A99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2" name="Picture 21" descr="A close-up of a couple of white objects&#10;&#10;Description automatically generated">
            <a:extLst>
              <a:ext uri="{FF2B5EF4-FFF2-40B4-BE49-F238E27FC236}">
                <a16:creationId xmlns:a16="http://schemas.microsoft.com/office/drawing/2014/main" id="{22F3DEC0-87AD-0C31-CF99-B981C7461D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773" y="4996992"/>
            <a:ext cx="1312454" cy="1248882"/>
          </a:xfrm>
          <a:prstGeom prst="rect">
            <a:avLst/>
          </a:prstGeom>
        </p:spPr>
      </p:pic>
      <p:grpSp>
        <p:nvGrpSpPr>
          <p:cNvPr id="23" name="Group 22">
            <a:extLst>
              <a:ext uri="{FF2B5EF4-FFF2-40B4-BE49-F238E27FC236}">
                <a16:creationId xmlns:a16="http://schemas.microsoft.com/office/drawing/2014/main" id="{0E2F2E7E-231B-0AF6-6FA6-F8B17A13133F}"/>
              </a:ext>
            </a:extLst>
          </p:cNvPr>
          <p:cNvGrpSpPr/>
          <p:nvPr/>
        </p:nvGrpSpPr>
        <p:grpSpPr>
          <a:xfrm>
            <a:off x="3684209" y="5039904"/>
            <a:ext cx="1323623" cy="1163057"/>
            <a:chOff x="5932796" y="-103607"/>
            <a:chExt cx="2084491" cy="2010696"/>
          </a:xfrm>
        </p:grpSpPr>
        <p:pic>
          <p:nvPicPr>
            <p:cNvPr id="24" name="Picture 23" descr="A stack of gold coins&#10;&#10;Description automatically generated">
              <a:extLst>
                <a:ext uri="{FF2B5EF4-FFF2-40B4-BE49-F238E27FC236}">
                  <a16:creationId xmlns:a16="http://schemas.microsoft.com/office/drawing/2014/main" id="{4CA7F497-8D51-349D-C79A-B5D4CCFA7F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5" name="Picture 24" descr="A stack of gold coins&#10;&#10;Description automatically generated">
              <a:extLst>
                <a:ext uri="{FF2B5EF4-FFF2-40B4-BE49-F238E27FC236}">
                  <a16:creationId xmlns:a16="http://schemas.microsoft.com/office/drawing/2014/main" id="{0634D101-95BB-7C66-511D-5FE0A5E8B9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6" name="Picture 25" descr="A stack of gold coins&#10;&#10;Description automatically generated">
              <a:extLst>
                <a:ext uri="{FF2B5EF4-FFF2-40B4-BE49-F238E27FC236}">
                  <a16:creationId xmlns:a16="http://schemas.microsoft.com/office/drawing/2014/main" id="{31491CE6-45A1-4E04-ED0C-6832ED822D9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27" name="Picture 26" descr="A stack of gold coins&#10;&#10;Description automatically generated">
              <a:extLst>
                <a:ext uri="{FF2B5EF4-FFF2-40B4-BE49-F238E27FC236}">
                  <a16:creationId xmlns:a16="http://schemas.microsoft.com/office/drawing/2014/main" id="{7CD6B345-6B03-2B08-1AC9-D702C07581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D05FF500-5560-F63E-C366-EC16E2FE27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D89CEE92-0968-C1E8-97EE-BB24A59E56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10" name="Picture 9" descr="A cartoon of a treasure chest&#10;&#10;AI-generated content may be incorrect.">
            <a:extLst>
              <a:ext uri="{FF2B5EF4-FFF2-40B4-BE49-F238E27FC236}">
                <a16:creationId xmlns:a16="http://schemas.microsoft.com/office/drawing/2014/main" id="{553B6FEF-A9F2-A7AB-DECE-CD87F31FE2D6}"/>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324BBBA3-069E-8ADC-021C-B16C20B6F031}"/>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AC2CCF01-CEF0-18BF-BC1D-EFF4BBE6679A}"/>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F69D5531-B682-F110-34C8-46900F455A78}"/>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141184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nodeType="clickEffect">
                                  <p:stCondLst>
                                    <p:cond delay="0"/>
                                  </p:stCondLst>
                                  <p:childTnLst>
                                    <p:animEffect transition="out" filter="wipe(down)">
                                      <p:cBhvr>
                                        <p:cTn id="25" dur="2000"/>
                                        <p:tgtEl>
                                          <p:spTgt spid="10"/>
                                        </p:tgtEl>
                                      </p:cBhvr>
                                    </p:animEffect>
                                    <p:set>
                                      <p:cBhvr>
                                        <p:cTn id="26" dur="1" fill="hold">
                                          <p:stCondLst>
                                            <p:cond delay="19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nodeType="clickEffect">
                                  <p:stCondLst>
                                    <p:cond delay="0"/>
                                  </p:stCondLst>
                                  <p:childTnLst>
                                    <p:animEffect transition="out" filter="wipe(down)">
                                      <p:cBhvr>
                                        <p:cTn id="30" dur="2000"/>
                                        <p:tgtEl>
                                          <p:spTgt spid="12"/>
                                        </p:tgtEl>
                                      </p:cBhvr>
                                    </p:animEffect>
                                    <p:set>
                                      <p:cBhvr>
                                        <p:cTn id="31" dur="1" fill="hold">
                                          <p:stCondLst>
                                            <p:cond delay="1999"/>
                                          </p:stCondLst>
                                        </p:cTn>
                                        <p:tgtEl>
                                          <p:spTgt spid="12"/>
                                        </p:tgtEl>
                                        <p:attrNameLst>
                                          <p:attrName>style.visibility</p:attrName>
                                        </p:attrNameLst>
                                      </p:cBhvr>
                                      <p:to>
                                        <p:strVal val="hidden"/>
                                      </p:to>
                                    </p:set>
                                  </p:childTnLst>
                                </p:cTn>
                              </p:par>
                              <p:par>
                                <p:cTn id="32" presetID="1" presetClass="mediacall" presetSubtype="0" fill="hold" nodeType="withEffect">
                                  <p:stCondLst>
                                    <p:cond delay="0"/>
                                  </p:stCondLst>
                                  <p:childTnLst>
                                    <p:cmd type="call" cmd="playFrom(0.0)">
                                      <p:cBhvr>
                                        <p:cTn id="33" dur="2992" fill="hold"/>
                                        <p:tgtEl>
                                          <p:spTgt spid="18"/>
                                        </p:tgtEl>
                                      </p:cBhvr>
                                    </p:cmd>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nodeType="clickEffect">
                                  <p:stCondLst>
                                    <p:cond delay="0"/>
                                  </p:stCondLst>
                                  <p:childTnLst>
                                    <p:animEffect transition="out" filter="wipe(down)">
                                      <p:cBhvr>
                                        <p:cTn id="37" dur="2000"/>
                                        <p:tgtEl>
                                          <p:spTgt spid="13"/>
                                        </p:tgtEl>
                                      </p:cBhvr>
                                    </p:animEffect>
                                    <p:set>
                                      <p:cBhvr>
                                        <p:cTn id="38" dur="1" fill="hold">
                                          <p:stCondLst>
                                            <p:cond delay="19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xit" presetSubtype="4" fill="hold" nodeType="clickEffect">
                                  <p:stCondLst>
                                    <p:cond delay="0"/>
                                  </p:stCondLst>
                                  <p:childTnLst>
                                    <p:animEffect transition="out" filter="wipe(down)">
                                      <p:cBhvr>
                                        <p:cTn id="42" dur="2000"/>
                                        <p:tgtEl>
                                          <p:spTgt spid="15"/>
                                        </p:tgtEl>
                                      </p:cBhvr>
                                    </p:animEffect>
                                    <p:set>
                                      <p:cBhvr>
                                        <p:cTn id="43"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17"/>
                </p:tgtEl>
              </p:cMediaNode>
            </p:audio>
            <p:audio>
              <p:cMediaNode vol="80000">
                <p:cTn id="45" fill="hold" display="0">
                  <p:stCondLst>
                    <p:cond delay="indefinite"/>
                  </p:stCondLst>
                  <p:endCondLst>
                    <p:cond evt="onStopAudio" delay="0">
                      <p:tgtEl>
                        <p:sldTgt/>
                      </p:tgtEl>
                    </p:cond>
                  </p:endCondLst>
                </p:cTn>
                <p:tgtEl>
                  <p:spTgt spid="1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4FF474A0-F818-C59B-DE5F-37B8E70BF85E}"/>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517111" cy="1323439"/>
          </a:xfrm>
          <a:prstGeom prst="rect">
            <a:avLst/>
          </a:prstGeom>
          <a:noFill/>
        </p:spPr>
        <p:txBody>
          <a:bodyPr wrap="square" rtlCol="0">
            <a:spAutoFit/>
          </a:bodyPr>
          <a:lstStyle/>
          <a:p>
            <a:r>
              <a:rPr lang="en-US" sz="4000" b="1" dirty="0">
                <a:ln>
                  <a:solidFill>
                    <a:schemeClr val="tx1"/>
                  </a:solidFill>
                </a:ln>
                <a:solidFill>
                  <a:schemeClr val="bg1"/>
                </a:solidFill>
              </a:rPr>
              <a:t>What does he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He’s a teacher.</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I’m a farmer.</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7"/>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7"/>
          <a:stretch>
            <a:fillRect/>
          </a:stretch>
        </p:blipFill>
        <p:spPr>
          <a:xfrm>
            <a:off x="11988800" y="7385810"/>
            <a:ext cx="406400" cy="406400"/>
          </a:xfrm>
          <a:prstGeom prst="rect">
            <a:avLst/>
          </a:prstGeom>
        </p:spPr>
      </p:pic>
      <p:grpSp>
        <p:nvGrpSpPr>
          <p:cNvPr id="16" name="Group 15">
            <a:extLst>
              <a:ext uri="{FF2B5EF4-FFF2-40B4-BE49-F238E27FC236}">
                <a16:creationId xmlns:a16="http://schemas.microsoft.com/office/drawing/2014/main" id="{49E4FF2F-ADF4-3010-BF5B-EDD6187610DA}"/>
              </a:ext>
            </a:extLst>
          </p:cNvPr>
          <p:cNvGrpSpPr/>
          <p:nvPr/>
        </p:nvGrpSpPr>
        <p:grpSpPr>
          <a:xfrm>
            <a:off x="6482850" y="5529211"/>
            <a:ext cx="1527060" cy="516903"/>
            <a:chOff x="4835557" y="1709335"/>
            <a:chExt cx="1527060" cy="516903"/>
          </a:xfrm>
        </p:grpSpPr>
        <p:pic>
          <p:nvPicPr>
            <p:cNvPr id="19" name="Picture 18" descr="A gold plate with a black background&#10;&#10;Description automatically generated">
              <a:extLst>
                <a:ext uri="{FF2B5EF4-FFF2-40B4-BE49-F238E27FC236}">
                  <a16:creationId xmlns:a16="http://schemas.microsoft.com/office/drawing/2014/main" id="{507B0A62-A061-5822-98AA-4D4E9BF20B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0" name="Picture 19" descr="A gold plate with a black background&#10;&#10;Description automatically generated">
              <a:extLst>
                <a:ext uri="{FF2B5EF4-FFF2-40B4-BE49-F238E27FC236}">
                  <a16:creationId xmlns:a16="http://schemas.microsoft.com/office/drawing/2014/main" id="{F526D4F6-206D-57ED-ACCE-9D9E0922B3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1" name="Picture 20" descr="A gold plate with a black background&#10;&#10;Description automatically generated">
              <a:extLst>
                <a:ext uri="{FF2B5EF4-FFF2-40B4-BE49-F238E27FC236}">
                  <a16:creationId xmlns:a16="http://schemas.microsoft.com/office/drawing/2014/main" id="{F9711A27-68FE-83B6-6E0B-1586DE5CE0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2" name="Picture 21" descr="A close-up of a couple of white objects&#10;&#10;Description automatically generated">
            <a:extLst>
              <a:ext uri="{FF2B5EF4-FFF2-40B4-BE49-F238E27FC236}">
                <a16:creationId xmlns:a16="http://schemas.microsoft.com/office/drawing/2014/main" id="{0E066C14-880B-55FA-416F-2121DBE45E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59876" y="5143245"/>
            <a:ext cx="1312454" cy="1248882"/>
          </a:xfrm>
          <a:prstGeom prst="rect">
            <a:avLst/>
          </a:prstGeom>
        </p:spPr>
      </p:pic>
      <p:grpSp>
        <p:nvGrpSpPr>
          <p:cNvPr id="23" name="Group 22">
            <a:extLst>
              <a:ext uri="{FF2B5EF4-FFF2-40B4-BE49-F238E27FC236}">
                <a16:creationId xmlns:a16="http://schemas.microsoft.com/office/drawing/2014/main" id="{28F0E3CC-0FC2-A5F4-FF18-D1696B9C6BA2}"/>
              </a:ext>
            </a:extLst>
          </p:cNvPr>
          <p:cNvGrpSpPr/>
          <p:nvPr/>
        </p:nvGrpSpPr>
        <p:grpSpPr>
          <a:xfrm>
            <a:off x="3702988" y="5161867"/>
            <a:ext cx="1323623" cy="1163057"/>
            <a:chOff x="5932796" y="-103607"/>
            <a:chExt cx="2084491" cy="2010696"/>
          </a:xfrm>
        </p:grpSpPr>
        <p:pic>
          <p:nvPicPr>
            <p:cNvPr id="24" name="Picture 23" descr="A stack of gold coins&#10;&#10;Description automatically generated">
              <a:extLst>
                <a:ext uri="{FF2B5EF4-FFF2-40B4-BE49-F238E27FC236}">
                  <a16:creationId xmlns:a16="http://schemas.microsoft.com/office/drawing/2014/main" id="{D768B306-B949-4748-26D5-30FF820CBB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5" name="Picture 24" descr="A stack of gold coins&#10;&#10;Description automatically generated">
              <a:extLst>
                <a:ext uri="{FF2B5EF4-FFF2-40B4-BE49-F238E27FC236}">
                  <a16:creationId xmlns:a16="http://schemas.microsoft.com/office/drawing/2014/main" id="{1D4C122D-9F17-B1B5-0E03-FE942D29CFD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6" name="Picture 25" descr="A stack of gold coins&#10;&#10;Description automatically generated">
              <a:extLst>
                <a:ext uri="{FF2B5EF4-FFF2-40B4-BE49-F238E27FC236}">
                  <a16:creationId xmlns:a16="http://schemas.microsoft.com/office/drawing/2014/main" id="{F19EE8AB-0355-B98E-FB45-3399463AE3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27" name="Picture 26" descr="A stack of gold coins&#10;&#10;Description automatically generated">
              <a:extLst>
                <a:ext uri="{FF2B5EF4-FFF2-40B4-BE49-F238E27FC236}">
                  <a16:creationId xmlns:a16="http://schemas.microsoft.com/office/drawing/2014/main" id="{2EE5543D-EBFB-C7D2-28FF-0995FD3911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64A04BFC-5C35-2EB5-34D6-633EC962938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5AABB256-9ED7-6495-BE19-18F54584F6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10" name="Picture 9" descr="A cartoon of a treasure chest&#10;&#10;AI-generated content may be incorrect.">
            <a:extLst>
              <a:ext uri="{FF2B5EF4-FFF2-40B4-BE49-F238E27FC236}">
                <a16:creationId xmlns:a16="http://schemas.microsoft.com/office/drawing/2014/main" id="{32E34763-BDBD-3B6A-1267-8564EE6DAA86}"/>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1D18C3DE-CEF1-36C8-7DB1-5470DA66ADC2}"/>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E19CAC5C-829A-F99E-7FEB-C4B7C2A8302E}"/>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A761BE8B-B4FB-0A48-F498-007A8AF523F5}"/>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326523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nodeType="clickEffect">
                                  <p:stCondLst>
                                    <p:cond delay="0"/>
                                  </p:stCondLst>
                                  <p:childTnLst>
                                    <p:animEffect transition="out" filter="wipe(down)">
                                      <p:cBhvr>
                                        <p:cTn id="25" dur="2000"/>
                                        <p:tgtEl>
                                          <p:spTgt spid="10"/>
                                        </p:tgtEl>
                                      </p:cBhvr>
                                    </p:animEffect>
                                    <p:set>
                                      <p:cBhvr>
                                        <p:cTn id="26" dur="1" fill="hold">
                                          <p:stCondLst>
                                            <p:cond delay="19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nodeType="clickEffect">
                                  <p:stCondLst>
                                    <p:cond delay="0"/>
                                  </p:stCondLst>
                                  <p:childTnLst>
                                    <p:animEffect transition="out" filter="wipe(down)">
                                      <p:cBhvr>
                                        <p:cTn id="30" dur="2000"/>
                                        <p:tgtEl>
                                          <p:spTgt spid="12"/>
                                        </p:tgtEl>
                                      </p:cBhvr>
                                    </p:animEffect>
                                    <p:set>
                                      <p:cBhvr>
                                        <p:cTn id="31" dur="1" fill="hold">
                                          <p:stCondLst>
                                            <p:cond delay="1999"/>
                                          </p:stCondLst>
                                        </p:cTn>
                                        <p:tgtEl>
                                          <p:spTgt spid="12"/>
                                        </p:tgtEl>
                                        <p:attrNameLst>
                                          <p:attrName>style.visibility</p:attrName>
                                        </p:attrNameLst>
                                      </p:cBhvr>
                                      <p:to>
                                        <p:strVal val="hidden"/>
                                      </p:to>
                                    </p:set>
                                  </p:childTnLst>
                                </p:cTn>
                              </p:par>
                              <p:par>
                                <p:cTn id="32" presetID="1" presetClass="mediacall" presetSubtype="0" fill="hold" nodeType="withEffect">
                                  <p:stCondLst>
                                    <p:cond delay="0"/>
                                  </p:stCondLst>
                                  <p:childTnLst>
                                    <p:cmd type="call" cmd="playFrom(0.0)">
                                      <p:cBhvr>
                                        <p:cTn id="33" dur="2992" fill="hold"/>
                                        <p:tgtEl>
                                          <p:spTgt spid="18"/>
                                        </p:tgtEl>
                                      </p:cBhvr>
                                    </p:cmd>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nodeType="clickEffect">
                                  <p:stCondLst>
                                    <p:cond delay="0"/>
                                  </p:stCondLst>
                                  <p:childTnLst>
                                    <p:animEffect transition="out" filter="wipe(down)">
                                      <p:cBhvr>
                                        <p:cTn id="37" dur="2000"/>
                                        <p:tgtEl>
                                          <p:spTgt spid="13"/>
                                        </p:tgtEl>
                                      </p:cBhvr>
                                    </p:animEffect>
                                    <p:set>
                                      <p:cBhvr>
                                        <p:cTn id="38" dur="1" fill="hold">
                                          <p:stCondLst>
                                            <p:cond delay="19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xit" presetSubtype="4" fill="hold" nodeType="clickEffect">
                                  <p:stCondLst>
                                    <p:cond delay="0"/>
                                  </p:stCondLst>
                                  <p:childTnLst>
                                    <p:animEffect transition="out" filter="wipe(down)">
                                      <p:cBhvr>
                                        <p:cTn id="42" dur="2000"/>
                                        <p:tgtEl>
                                          <p:spTgt spid="15"/>
                                        </p:tgtEl>
                                      </p:cBhvr>
                                    </p:animEffect>
                                    <p:set>
                                      <p:cBhvr>
                                        <p:cTn id="43"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17"/>
                </p:tgtEl>
              </p:cMediaNode>
            </p:audio>
            <p:audio>
              <p:cMediaNode vol="80000">
                <p:cTn id="45" fill="hold" display="0">
                  <p:stCondLst>
                    <p:cond delay="indefinite"/>
                  </p:stCondLst>
                  <p:endCondLst>
                    <p:cond evt="onStopAudio" delay="0">
                      <p:tgtEl>
                        <p:sldTgt/>
                      </p:tgtEl>
                    </p:cond>
                  </p:endCondLst>
                </p:cTn>
                <p:tgtEl>
                  <p:spTgt spid="1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7F7A5558-7E05-DC1E-FF7B-0E6691848CFC}"/>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600322" cy="1323439"/>
          </a:xfrm>
          <a:prstGeom prst="rect">
            <a:avLst/>
          </a:prstGeom>
          <a:noFill/>
        </p:spPr>
        <p:txBody>
          <a:bodyPr wrap="square" rtlCol="0">
            <a:spAutoFit/>
          </a:bodyPr>
          <a:lstStyle/>
          <a:p>
            <a:r>
              <a:rPr lang="en-US" sz="4000" b="1" dirty="0">
                <a:ln>
                  <a:solidFill>
                    <a:schemeClr val="tx1"/>
                  </a:solidFill>
                </a:ln>
                <a:solidFill>
                  <a:schemeClr val="bg1"/>
                </a:solidFill>
              </a:rPr>
              <a:t>What does he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525214" cy="1323439"/>
          </a:xfrm>
          <a:prstGeom prst="rect">
            <a:avLst/>
          </a:prstGeom>
          <a:noFill/>
        </p:spPr>
        <p:txBody>
          <a:bodyPr wrap="square" rtlCol="0">
            <a:spAutoFit/>
          </a:bodyPr>
          <a:lstStyle/>
          <a:p>
            <a:r>
              <a:rPr lang="en-US" sz="4000" b="1" dirty="0">
                <a:ln>
                  <a:solidFill>
                    <a:schemeClr val="tx1"/>
                  </a:solidFill>
                </a:ln>
                <a:solidFill>
                  <a:schemeClr val="bg1"/>
                </a:solidFill>
              </a:rPr>
              <a:t>What does she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444352" cy="1323439"/>
          </a:xfrm>
          <a:prstGeom prst="rect">
            <a:avLst/>
          </a:prstGeom>
          <a:noFill/>
        </p:spPr>
        <p:txBody>
          <a:bodyPr wrap="square" rtlCol="0">
            <a:spAutoFit/>
          </a:bodyPr>
          <a:lstStyle/>
          <a:p>
            <a:r>
              <a:rPr lang="en-US" sz="4000" b="1" dirty="0">
                <a:ln>
                  <a:solidFill>
                    <a:schemeClr val="tx1"/>
                  </a:solidFill>
                </a:ln>
                <a:solidFill>
                  <a:schemeClr val="bg1"/>
                </a:solidFill>
              </a:rPr>
              <a:t>She’s a firefighter.</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He’s a singer.</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9"/>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9"/>
          <a:stretch>
            <a:fillRect/>
          </a:stretch>
        </p:blipFill>
        <p:spPr>
          <a:xfrm>
            <a:off x="11988800" y="7385810"/>
            <a:ext cx="406400" cy="406400"/>
          </a:xfrm>
          <a:prstGeom prst="rect">
            <a:avLst/>
          </a:prstGeom>
        </p:spPr>
      </p:pic>
      <p:pic>
        <p:nvPicPr>
          <p:cNvPr id="20" name="splat audio">
            <a:hlinkClick r:id="" action="ppaction://media"/>
            <a:extLst>
              <a:ext uri="{FF2B5EF4-FFF2-40B4-BE49-F238E27FC236}">
                <a16:creationId xmlns:a16="http://schemas.microsoft.com/office/drawing/2014/main" id="{06EA088E-D465-391A-61B7-257306DB5BB3}"/>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5689600" y="8210406"/>
            <a:ext cx="406400" cy="406400"/>
          </a:xfrm>
          <a:prstGeom prst="rect">
            <a:avLst/>
          </a:prstGeom>
        </p:spPr>
      </p:pic>
      <p:grpSp>
        <p:nvGrpSpPr>
          <p:cNvPr id="16" name="Group 15">
            <a:extLst>
              <a:ext uri="{FF2B5EF4-FFF2-40B4-BE49-F238E27FC236}">
                <a16:creationId xmlns:a16="http://schemas.microsoft.com/office/drawing/2014/main" id="{643FFA9B-E92F-D589-A4C0-DA2D0138D95F}"/>
              </a:ext>
            </a:extLst>
          </p:cNvPr>
          <p:cNvGrpSpPr/>
          <p:nvPr/>
        </p:nvGrpSpPr>
        <p:grpSpPr>
          <a:xfrm>
            <a:off x="3601270" y="5540996"/>
            <a:ext cx="1527060" cy="516903"/>
            <a:chOff x="4835557" y="1709335"/>
            <a:chExt cx="1527060" cy="516903"/>
          </a:xfrm>
        </p:grpSpPr>
        <p:pic>
          <p:nvPicPr>
            <p:cNvPr id="21" name="Picture 20" descr="A gold plate with a black background&#10;&#10;Description automatically generated">
              <a:extLst>
                <a:ext uri="{FF2B5EF4-FFF2-40B4-BE49-F238E27FC236}">
                  <a16:creationId xmlns:a16="http://schemas.microsoft.com/office/drawing/2014/main" id="{F022ACCE-74D0-E8E1-DCCE-EFA2A2C665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2" name="Picture 21" descr="A gold plate with a black background&#10;&#10;Description automatically generated">
              <a:extLst>
                <a:ext uri="{FF2B5EF4-FFF2-40B4-BE49-F238E27FC236}">
                  <a16:creationId xmlns:a16="http://schemas.microsoft.com/office/drawing/2014/main" id="{2BE92B35-3C4B-6F02-CCC3-196A9405E8D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3" name="Picture 22" descr="A gold plate with a black background&#10;&#10;Description automatically generated">
              <a:extLst>
                <a:ext uri="{FF2B5EF4-FFF2-40B4-BE49-F238E27FC236}">
                  <a16:creationId xmlns:a16="http://schemas.microsoft.com/office/drawing/2014/main" id="{6A3A8E9A-A59F-ACB0-5E1B-1100E9D5721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5" name="Picture 24" descr="A close-up of a couple of white objects&#10;&#10;Description automatically generated">
            <a:extLst>
              <a:ext uri="{FF2B5EF4-FFF2-40B4-BE49-F238E27FC236}">
                <a16:creationId xmlns:a16="http://schemas.microsoft.com/office/drawing/2014/main" id="{21CF5579-3B19-4623-EEF8-6603D0D602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21638" y="5111196"/>
            <a:ext cx="1312454" cy="1248882"/>
          </a:xfrm>
          <a:prstGeom prst="rect">
            <a:avLst/>
          </a:prstGeom>
        </p:spPr>
      </p:pic>
      <p:grpSp>
        <p:nvGrpSpPr>
          <p:cNvPr id="26" name="Group 25">
            <a:extLst>
              <a:ext uri="{FF2B5EF4-FFF2-40B4-BE49-F238E27FC236}">
                <a16:creationId xmlns:a16="http://schemas.microsoft.com/office/drawing/2014/main" id="{C776AEBD-B1EE-B646-F19A-96DD484D3106}"/>
              </a:ext>
            </a:extLst>
          </p:cNvPr>
          <p:cNvGrpSpPr/>
          <p:nvPr/>
        </p:nvGrpSpPr>
        <p:grpSpPr>
          <a:xfrm>
            <a:off x="9449643" y="5111196"/>
            <a:ext cx="1323623" cy="1163057"/>
            <a:chOff x="5932796" y="-103607"/>
            <a:chExt cx="2084491" cy="2010696"/>
          </a:xfrm>
        </p:grpSpPr>
        <p:pic>
          <p:nvPicPr>
            <p:cNvPr id="27" name="Picture 26" descr="A stack of gold coins&#10;&#10;Description automatically generated">
              <a:extLst>
                <a:ext uri="{FF2B5EF4-FFF2-40B4-BE49-F238E27FC236}">
                  <a16:creationId xmlns:a16="http://schemas.microsoft.com/office/drawing/2014/main" id="{A4121B4C-082E-AD5A-2F4B-092244600A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2F8742CB-DA73-97D4-0FA5-D291C24986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45389888-7AE4-43FE-1200-567036B57B8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30" name="Picture 29" descr="A stack of gold coins&#10;&#10;Description automatically generated">
              <a:extLst>
                <a:ext uri="{FF2B5EF4-FFF2-40B4-BE49-F238E27FC236}">
                  <a16:creationId xmlns:a16="http://schemas.microsoft.com/office/drawing/2014/main" id="{AA2DFCED-5392-A1FB-2A40-536DF8FE92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31" name="Picture 30" descr="A stack of gold coins&#10;&#10;Description automatically generated">
              <a:extLst>
                <a:ext uri="{FF2B5EF4-FFF2-40B4-BE49-F238E27FC236}">
                  <a16:creationId xmlns:a16="http://schemas.microsoft.com/office/drawing/2014/main" id="{97F23AF8-A31A-8E01-969E-B0952A3FBEB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32" name="Picture 31" descr="A stack of gold coins&#10;&#10;Description automatically generated">
              <a:extLst>
                <a:ext uri="{FF2B5EF4-FFF2-40B4-BE49-F238E27FC236}">
                  <a16:creationId xmlns:a16="http://schemas.microsoft.com/office/drawing/2014/main" id="{DBFA8A02-DE42-E2B2-D974-ED57A34F546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33" name="Picture 32" descr="A red octopus with tentacles&#10;&#10;Description automatically generated">
            <a:extLst>
              <a:ext uri="{FF2B5EF4-FFF2-40B4-BE49-F238E27FC236}">
                <a16:creationId xmlns:a16="http://schemas.microsoft.com/office/drawing/2014/main" id="{91D6121B-83E5-DE27-08B3-50DE0499D7C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326" y="4975778"/>
            <a:ext cx="1523348" cy="1445990"/>
          </a:xfrm>
          <a:prstGeom prst="rect">
            <a:avLst/>
          </a:prstGeom>
        </p:spPr>
      </p:pic>
      <p:pic>
        <p:nvPicPr>
          <p:cNvPr id="24" name="Picture 23" descr="A black background with white splatters&#10;&#10;Description automatically generated">
            <a:extLst>
              <a:ext uri="{FF2B5EF4-FFF2-40B4-BE49-F238E27FC236}">
                <a16:creationId xmlns:a16="http://schemas.microsoft.com/office/drawing/2014/main" id="{86462196-2176-4A0A-BC19-FBA9095A8E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7782" y="-394657"/>
            <a:ext cx="8705850" cy="6202537"/>
          </a:xfrm>
          <a:prstGeom prst="rect">
            <a:avLst/>
          </a:prstGeom>
        </p:spPr>
      </p:pic>
      <p:pic>
        <p:nvPicPr>
          <p:cNvPr id="10" name="Picture 9" descr="A cartoon of a treasure chest&#10;&#10;AI-generated content may be incorrect.">
            <a:extLst>
              <a:ext uri="{FF2B5EF4-FFF2-40B4-BE49-F238E27FC236}">
                <a16:creationId xmlns:a16="http://schemas.microsoft.com/office/drawing/2014/main" id="{3C1AEF82-E974-8661-4983-002661FD057E}"/>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1A116838-F68C-35F8-6F8F-92CA51DF176B}"/>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3D7FDFD5-8014-DFF0-232A-663492AED7A0}"/>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B5DA5C54-96E0-D346-BE6E-3B89E0516951}"/>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159378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2000"/>
                                        <p:tgtEl>
                                          <p:spTgt spid="10"/>
                                        </p:tgtEl>
                                      </p:cBhvr>
                                    </p:animEffect>
                                    <p:set>
                                      <p:cBhvr>
                                        <p:cTn id="28" dur="1" fill="hold">
                                          <p:stCondLst>
                                            <p:cond delay="1999"/>
                                          </p:stCondLst>
                                        </p:cTn>
                                        <p:tgtEl>
                                          <p:spTgt spid="10"/>
                                        </p:tgtEl>
                                        <p:attrNameLst>
                                          <p:attrName>style.visibility</p:attrName>
                                        </p:attrNameLst>
                                      </p:cBhvr>
                                      <p:to>
                                        <p:strVal val="hidden"/>
                                      </p:to>
                                    </p:set>
                                  </p:childTnLst>
                                </p:cTn>
                              </p:par>
                            </p:childTnLst>
                          </p:cTn>
                        </p:par>
                        <p:par>
                          <p:cTn id="29" fill="hold">
                            <p:stCondLst>
                              <p:cond delay="2000"/>
                            </p:stCondLst>
                            <p:childTnLst>
                              <p:par>
                                <p:cTn id="30" presetID="1" presetClass="mediacall" presetSubtype="0" fill="hold" nodeType="afterEffect">
                                  <p:stCondLst>
                                    <p:cond delay="0"/>
                                  </p:stCondLst>
                                  <p:childTnLst>
                                    <p:cmd type="call" cmd="playFrom(0.0)">
                                      <p:cBhvr>
                                        <p:cTn id="31" dur="1095" fill="hold"/>
                                        <p:tgtEl>
                                          <p:spTgt spid="20"/>
                                        </p:tgtEl>
                                      </p:cBhvr>
                                    </p:cmd>
                                  </p:childTnLst>
                                </p:cTn>
                              </p:par>
                              <p:par>
                                <p:cTn id="32" presetID="9" presetClass="entr" presetSubtype="0"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dissolve">
                                      <p:cBhvr>
                                        <p:cTn id="34" dur="3000"/>
                                        <p:tgtEl>
                                          <p:spTgt spid="24"/>
                                        </p:tgtEl>
                                      </p:cBhvr>
                                    </p:animEffect>
                                  </p:childTnLst>
                                  <p:subTnLst>
                                    <p:set>
                                      <p:cBhvr override="childStyle">
                                        <p:cTn dur="1" fill="hold" display="0" masterRel="sameClick" afterEffect="1">
                                          <p:stCondLst>
                                            <p:cond evt="end" delay="0">
                                              <p:tn val="32"/>
                                            </p:cond>
                                          </p:stCondLst>
                                        </p:cTn>
                                        <p:tgtEl>
                                          <p:spTgt spid="24"/>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22" presetClass="exit" presetSubtype="4" fill="hold" nodeType="clickEffect">
                                  <p:stCondLst>
                                    <p:cond delay="0"/>
                                  </p:stCondLst>
                                  <p:childTnLst>
                                    <p:animEffect transition="out" filter="wipe(down)">
                                      <p:cBhvr>
                                        <p:cTn id="38" dur="2000"/>
                                        <p:tgtEl>
                                          <p:spTgt spid="12"/>
                                        </p:tgtEl>
                                      </p:cBhvr>
                                    </p:animEffect>
                                    <p:set>
                                      <p:cBhvr>
                                        <p:cTn id="39" dur="1" fill="hold">
                                          <p:stCondLst>
                                            <p:cond delay="1999"/>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2000"/>
                                        <p:tgtEl>
                                          <p:spTgt spid="13"/>
                                        </p:tgtEl>
                                      </p:cBhvr>
                                    </p:animEffect>
                                    <p:set>
                                      <p:cBhvr>
                                        <p:cTn id="44" dur="1" fill="hold">
                                          <p:stCondLst>
                                            <p:cond delay="1999"/>
                                          </p:stCondLst>
                                        </p:cTn>
                                        <p:tgtEl>
                                          <p:spTgt spid="1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xit" presetSubtype="4" fill="hold" nodeType="clickEffect">
                                  <p:stCondLst>
                                    <p:cond delay="0"/>
                                  </p:stCondLst>
                                  <p:childTnLst>
                                    <p:animEffect transition="out" filter="wipe(down)">
                                      <p:cBhvr>
                                        <p:cTn id="48" dur="2000"/>
                                        <p:tgtEl>
                                          <p:spTgt spid="15"/>
                                        </p:tgtEl>
                                      </p:cBhvr>
                                    </p:animEffect>
                                    <p:set>
                                      <p:cBhvr>
                                        <p:cTn id="49" dur="1" fill="hold">
                                          <p:stCondLst>
                                            <p:cond delay="1999"/>
                                          </p:stCondLst>
                                        </p:cTn>
                                        <p:tgtEl>
                                          <p:spTgt spid="15"/>
                                        </p:tgtEl>
                                        <p:attrNameLst>
                                          <p:attrName>style.visibility</p:attrName>
                                        </p:attrNameLst>
                                      </p:cBhvr>
                                      <p:to>
                                        <p:strVal val="hidden"/>
                                      </p:to>
                                    </p:set>
                                  </p:childTnLst>
                                </p:cTn>
                              </p:par>
                              <p:par>
                                <p:cTn id="50" presetID="1" presetClass="mediacall" presetSubtype="0" fill="hold" nodeType="withEffect">
                                  <p:stCondLst>
                                    <p:cond delay="0"/>
                                  </p:stCondLst>
                                  <p:childTnLst>
                                    <p:cmd type="call" cmd="playFrom(0.0)">
                                      <p:cBhvr>
                                        <p:cTn id="51" dur="299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17"/>
                </p:tgtEl>
              </p:cMediaNode>
            </p:audio>
            <p:audio>
              <p:cMediaNode vol="80000">
                <p:cTn id="53" fill="hold" display="0">
                  <p:stCondLst>
                    <p:cond delay="indefinite"/>
                  </p:stCondLst>
                  <p:endCondLst>
                    <p:cond evt="onStopAudio" delay="0">
                      <p:tgtEl>
                        <p:sldTgt/>
                      </p:tgtEl>
                    </p:cond>
                  </p:endCondLst>
                </p:cTn>
                <p:tgtEl>
                  <p:spTgt spid="18"/>
                </p:tgtEl>
              </p:cMediaNode>
            </p:audio>
            <p:audio>
              <p:cMediaNode vol="80000">
                <p:cTn id="54" fill="hold" display="0">
                  <p:stCondLst>
                    <p:cond delay="indefinite"/>
                  </p:stCondLst>
                  <p:endCondLst>
                    <p:cond evt="onStopAudio" delay="0">
                      <p:tgtEl>
                        <p:sldTgt/>
                      </p:tgtEl>
                    </p:cond>
                  </p:endCondLst>
                </p:cTn>
                <p:tgtEl>
                  <p:spTgt spid="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C13D056E-B133-716B-F060-5264FD7CD481}"/>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564006" cy="1323439"/>
          </a:xfrm>
          <a:prstGeom prst="rect">
            <a:avLst/>
          </a:prstGeom>
          <a:noFill/>
        </p:spPr>
        <p:txBody>
          <a:bodyPr wrap="square" rtlCol="0">
            <a:spAutoFit/>
          </a:bodyPr>
          <a:lstStyle/>
          <a:p>
            <a:r>
              <a:rPr lang="en-US" sz="4000" b="1" dirty="0">
                <a:ln>
                  <a:solidFill>
                    <a:schemeClr val="tx1"/>
                  </a:solidFill>
                </a:ln>
                <a:solidFill>
                  <a:schemeClr val="bg1"/>
                </a:solidFill>
              </a:rPr>
              <a:t>What does she do? </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153933" cy="1323439"/>
          </a:xfrm>
          <a:prstGeom prst="rect">
            <a:avLst/>
          </a:prstGeom>
          <a:noFill/>
        </p:spPr>
        <p:txBody>
          <a:bodyPr wrap="square" rtlCol="0">
            <a:spAutoFit/>
          </a:bodyPr>
          <a:lstStyle/>
          <a:p>
            <a:r>
              <a:rPr lang="en-US" sz="4000" b="1" dirty="0">
                <a:ln>
                  <a:solidFill>
                    <a:schemeClr val="tx1"/>
                  </a:solidFill>
                </a:ln>
                <a:solidFill>
                  <a:schemeClr val="bg1"/>
                </a:solidFill>
              </a:rPr>
              <a:t>I’m a scientist.</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She’s a model. </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9"/>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9"/>
          <a:stretch>
            <a:fillRect/>
          </a:stretch>
        </p:blipFill>
        <p:spPr>
          <a:xfrm>
            <a:off x="11988800" y="7385810"/>
            <a:ext cx="406400" cy="406400"/>
          </a:xfrm>
          <a:prstGeom prst="rect">
            <a:avLst/>
          </a:prstGeom>
        </p:spPr>
      </p:pic>
      <p:pic>
        <p:nvPicPr>
          <p:cNvPr id="20" name="splat audio">
            <a:hlinkClick r:id="" action="ppaction://media"/>
            <a:extLst>
              <a:ext uri="{FF2B5EF4-FFF2-40B4-BE49-F238E27FC236}">
                <a16:creationId xmlns:a16="http://schemas.microsoft.com/office/drawing/2014/main" id="{06EA088E-D465-391A-61B7-257306DB5BB3}"/>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5689600" y="8210406"/>
            <a:ext cx="406400" cy="406400"/>
          </a:xfrm>
          <a:prstGeom prst="rect">
            <a:avLst/>
          </a:prstGeom>
        </p:spPr>
      </p:pic>
      <p:grpSp>
        <p:nvGrpSpPr>
          <p:cNvPr id="21" name="Group 20">
            <a:extLst>
              <a:ext uri="{FF2B5EF4-FFF2-40B4-BE49-F238E27FC236}">
                <a16:creationId xmlns:a16="http://schemas.microsoft.com/office/drawing/2014/main" id="{C5DD905C-BFAC-2272-CE59-E3689A3D6939}"/>
              </a:ext>
            </a:extLst>
          </p:cNvPr>
          <p:cNvGrpSpPr/>
          <p:nvPr/>
        </p:nvGrpSpPr>
        <p:grpSpPr>
          <a:xfrm>
            <a:off x="9370111" y="5540996"/>
            <a:ext cx="1527060" cy="516903"/>
            <a:chOff x="4835557" y="1709335"/>
            <a:chExt cx="1527060" cy="516903"/>
          </a:xfrm>
        </p:grpSpPr>
        <p:pic>
          <p:nvPicPr>
            <p:cNvPr id="22" name="Picture 21" descr="A gold plate with a black background&#10;&#10;Description automatically generated">
              <a:extLst>
                <a:ext uri="{FF2B5EF4-FFF2-40B4-BE49-F238E27FC236}">
                  <a16:creationId xmlns:a16="http://schemas.microsoft.com/office/drawing/2014/main" id="{A341BC17-6D8B-37D0-7CDB-E369674638D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3" name="Picture 22" descr="A gold plate with a black background&#10;&#10;Description automatically generated">
              <a:extLst>
                <a:ext uri="{FF2B5EF4-FFF2-40B4-BE49-F238E27FC236}">
                  <a16:creationId xmlns:a16="http://schemas.microsoft.com/office/drawing/2014/main" id="{B50D2DE4-5016-20BE-9438-A40F4985DC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5" name="Picture 24" descr="A gold plate with a black background&#10;&#10;Description automatically generated">
              <a:extLst>
                <a:ext uri="{FF2B5EF4-FFF2-40B4-BE49-F238E27FC236}">
                  <a16:creationId xmlns:a16="http://schemas.microsoft.com/office/drawing/2014/main" id="{C7E3BBC9-35EB-A7D4-235B-EC35D45D476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6" name="Picture 25" descr="A close-up of a couple of white objects&#10;&#10;Description automatically generated">
            <a:extLst>
              <a:ext uri="{FF2B5EF4-FFF2-40B4-BE49-F238E27FC236}">
                <a16:creationId xmlns:a16="http://schemas.microsoft.com/office/drawing/2014/main" id="{2686F663-8ACD-F92A-F248-E5F649876A3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7773" y="4996992"/>
            <a:ext cx="1312454" cy="1248882"/>
          </a:xfrm>
          <a:prstGeom prst="rect">
            <a:avLst/>
          </a:prstGeom>
        </p:spPr>
      </p:pic>
      <p:grpSp>
        <p:nvGrpSpPr>
          <p:cNvPr id="27" name="Group 26">
            <a:extLst>
              <a:ext uri="{FF2B5EF4-FFF2-40B4-BE49-F238E27FC236}">
                <a16:creationId xmlns:a16="http://schemas.microsoft.com/office/drawing/2014/main" id="{18242B71-19BF-4C67-5C23-D625372DA6C6}"/>
              </a:ext>
            </a:extLst>
          </p:cNvPr>
          <p:cNvGrpSpPr/>
          <p:nvPr/>
        </p:nvGrpSpPr>
        <p:grpSpPr>
          <a:xfrm>
            <a:off x="3695434" y="5070928"/>
            <a:ext cx="1323623" cy="1163057"/>
            <a:chOff x="5932796" y="-103607"/>
            <a:chExt cx="2084491" cy="2010696"/>
          </a:xfrm>
        </p:grpSpPr>
        <p:pic>
          <p:nvPicPr>
            <p:cNvPr id="28" name="Picture 27" descr="A stack of gold coins&#10;&#10;Description automatically generated">
              <a:extLst>
                <a:ext uri="{FF2B5EF4-FFF2-40B4-BE49-F238E27FC236}">
                  <a16:creationId xmlns:a16="http://schemas.microsoft.com/office/drawing/2014/main" id="{7B6C157F-4C7C-1A79-64CB-26B939E60FD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4A2DDD71-B747-3C04-E1C0-CA6D1585F99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30" name="Picture 29" descr="A stack of gold coins&#10;&#10;Description automatically generated">
              <a:extLst>
                <a:ext uri="{FF2B5EF4-FFF2-40B4-BE49-F238E27FC236}">
                  <a16:creationId xmlns:a16="http://schemas.microsoft.com/office/drawing/2014/main" id="{916D037B-20F0-CE2D-8942-3E06CC2DCD2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31" name="Picture 30" descr="A stack of gold coins&#10;&#10;Description automatically generated">
              <a:extLst>
                <a:ext uri="{FF2B5EF4-FFF2-40B4-BE49-F238E27FC236}">
                  <a16:creationId xmlns:a16="http://schemas.microsoft.com/office/drawing/2014/main" id="{60B836BC-A69F-ECF9-8582-AD18EEEDCA5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32" name="Picture 31" descr="A stack of gold coins&#10;&#10;Description automatically generated">
              <a:extLst>
                <a:ext uri="{FF2B5EF4-FFF2-40B4-BE49-F238E27FC236}">
                  <a16:creationId xmlns:a16="http://schemas.microsoft.com/office/drawing/2014/main" id="{78CAE7B1-D829-0CA9-E4F6-65F4AE621A4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33" name="Picture 32" descr="A stack of gold coins&#10;&#10;Description automatically generated">
              <a:extLst>
                <a:ext uri="{FF2B5EF4-FFF2-40B4-BE49-F238E27FC236}">
                  <a16:creationId xmlns:a16="http://schemas.microsoft.com/office/drawing/2014/main" id="{3FBFC56F-A33A-6900-B48B-FE2FDB5FEE6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34" name="Picture 33" descr="A red octopus with tentacles&#10;&#10;Description automatically generated">
            <a:extLst>
              <a:ext uri="{FF2B5EF4-FFF2-40B4-BE49-F238E27FC236}">
                <a16:creationId xmlns:a16="http://schemas.microsoft.com/office/drawing/2014/main" id="{D1B041B0-2BA1-DB5D-8A9D-1F5D1708093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368407" y="5070928"/>
            <a:ext cx="1468623" cy="1394045"/>
          </a:xfrm>
          <a:prstGeom prst="rect">
            <a:avLst/>
          </a:prstGeom>
        </p:spPr>
      </p:pic>
      <p:pic>
        <p:nvPicPr>
          <p:cNvPr id="24" name="Picture 23" descr="A black background with white splatters&#10;&#10;Description automatically generated">
            <a:extLst>
              <a:ext uri="{FF2B5EF4-FFF2-40B4-BE49-F238E27FC236}">
                <a16:creationId xmlns:a16="http://schemas.microsoft.com/office/drawing/2014/main" id="{86462196-2176-4A0A-BC19-FBA9095A8E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7782" y="-394657"/>
            <a:ext cx="8705850" cy="6202537"/>
          </a:xfrm>
          <a:prstGeom prst="rect">
            <a:avLst/>
          </a:prstGeom>
        </p:spPr>
      </p:pic>
      <p:pic>
        <p:nvPicPr>
          <p:cNvPr id="10" name="Picture 9" descr="A cartoon of a treasure chest&#10;&#10;AI-generated content may be incorrect.">
            <a:extLst>
              <a:ext uri="{FF2B5EF4-FFF2-40B4-BE49-F238E27FC236}">
                <a16:creationId xmlns:a16="http://schemas.microsoft.com/office/drawing/2014/main" id="{7FDF1F71-C407-5416-3844-3C2D65332EC7}"/>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AEA01FDC-F6EE-D7C1-5A3F-4DA4F2C571D8}"/>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D7FD983F-F53D-66DD-96DE-56DF1C255990}"/>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470575C4-E1CB-DA53-B84B-E55E94495431}"/>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142031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2000"/>
                                        <p:tgtEl>
                                          <p:spTgt spid="10"/>
                                        </p:tgtEl>
                                      </p:cBhvr>
                                    </p:animEffect>
                                    <p:set>
                                      <p:cBhvr>
                                        <p:cTn id="28" dur="1" fill="hold">
                                          <p:stCondLst>
                                            <p:cond delay="19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xit" presetSubtype="4" fill="hold" nodeType="clickEffect">
                                  <p:stCondLst>
                                    <p:cond delay="0"/>
                                  </p:stCondLst>
                                  <p:childTnLst>
                                    <p:animEffect transition="out" filter="wipe(down)">
                                      <p:cBhvr>
                                        <p:cTn id="32" dur="2000"/>
                                        <p:tgtEl>
                                          <p:spTgt spid="12"/>
                                        </p:tgtEl>
                                      </p:cBhvr>
                                    </p:animEffect>
                                    <p:set>
                                      <p:cBhvr>
                                        <p:cTn id="33" dur="1" fill="hold">
                                          <p:stCondLst>
                                            <p:cond delay="1999"/>
                                          </p:stCondLst>
                                        </p:cTn>
                                        <p:tgtEl>
                                          <p:spTgt spid="12"/>
                                        </p:tgtEl>
                                        <p:attrNameLst>
                                          <p:attrName>style.visibility</p:attrName>
                                        </p:attrNameLst>
                                      </p:cBhvr>
                                      <p:to>
                                        <p:strVal val="hidden"/>
                                      </p:to>
                                    </p:set>
                                  </p:childTnLst>
                                </p:cTn>
                              </p:par>
                              <p:par>
                                <p:cTn id="34" presetID="1" presetClass="mediacall" presetSubtype="0" fill="hold" nodeType="withEffect">
                                  <p:stCondLst>
                                    <p:cond delay="0"/>
                                  </p:stCondLst>
                                  <p:childTnLst>
                                    <p:cmd type="call" cmd="playFrom(0.0)">
                                      <p:cBhvr>
                                        <p:cTn id="35" dur="2992" fill="hold"/>
                                        <p:tgtEl>
                                          <p:spTgt spid="18"/>
                                        </p:tgtEl>
                                      </p:cBhvr>
                                    </p:cmd>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2000"/>
                                        <p:tgtEl>
                                          <p:spTgt spid="13"/>
                                        </p:tgtEl>
                                      </p:cBhvr>
                                    </p:animEffect>
                                    <p:set>
                                      <p:cBhvr>
                                        <p:cTn id="40" dur="1" fill="hold">
                                          <p:stCondLst>
                                            <p:cond delay="1999"/>
                                          </p:stCondLst>
                                        </p:cTn>
                                        <p:tgtEl>
                                          <p:spTgt spid="13"/>
                                        </p:tgtEl>
                                        <p:attrNameLst>
                                          <p:attrName>style.visibility</p:attrName>
                                        </p:attrNameLst>
                                      </p:cBhvr>
                                      <p:to>
                                        <p:strVal val="hidden"/>
                                      </p:to>
                                    </p:set>
                                  </p:childTnLst>
                                </p:cTn>
                              </p:par>
                            </p:childTnLst>
                          </p:cTn>
                        </p:par>
                        <p:par>
                          <p:cTn id="41" fill="hold">
                            <p:stCondLst>
                              <p:cond delay="2000"/>
                            </p:stCondLst>
                            <p:childTnLst>
                              <p:par>
                                <p:cTn id="42" presetID="1" presetClass="mediacall" presetSubtype="0" fill="hold" nodeType="afterEffect">
                                  <p:stCondLst>
                                    <p:cond delay="0"/>
                                  </p:stCondLst>
                                  <p:childTnLst>
                                    <p:cmd type="call" cmd="playFrom(0.0)">
                                      <p:cBhvr>
                                        <p:cTn id="43" dur="1095" fill="hold"/>
                                        <p:tgtEl>
                                          <p:spTgt spid="20"/>
                                        </p:tgtEl>
                                      </p:cBhvr>
                                    </p:cmd>
                                  </p:childTnLst>
                                </p:cTn>
                              </p:par>
                              <p:par>
                                <p:cTn id="44" presetID="9"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dissolve">
                                      <p:cBhvr>
                                        <p:cTn id="46" dur="3000"/>
                                        <p:tgtEl>
                                          <p:spTgt spid="24"/>
                                        </p:tgtEl>
                                      </p:cBhvr>
                                    </p:animEffect>
                                  </p:childTnLst>
                                  <p:subTnLst>
                                    <p:set>
                                      <p:cBhvr override="childStyle">
                                        <p:cTn dur="1" fill="hold" display="0" masterRel="sameClick" afterEffect="1">
                                          <p:stCondLst>
                                            <p:cond evt="end" delay="0">
                                              <p:tn val="44"/>
                                            </p:cond>
                                          </p:stCondLst>
                                        </p:cTn>
                                        <p:tgtEl>
                                          <p:spTgt spid="24"/>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22" presetClass="exit" presetSubtype="4" fill="hold" nodeType="clickEffect">
                                  <p:stCondLst>
                                    <p:cond delay="0"/>
                                  </p:stCondLst>
                                  <p:childTnLst>
                                    <p:animEffect transition="out" filter="wipe(down)">
                                      <p:cBhvr>
                                        <p:cTn id="50" dur="2000"/>
                                        <p:tgtEl>
                                          <p:spTgt spid="15"/>
                                        </p:tgtEl>
                                      </p:cBhvr>
                                    </p:animEffect>
                                    <p:set>
                                      <p:cBhvr>
                                        <p:cTn id="51"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17"/>
                </p:tgtEl>
              </p:cMediaNode>
            </p:audio>
            <p:audio>
              <p:cMediaNode vol="80000">
                <p:cTn id="53" fill="hold" display="0">
                  <p:stCondLst>
                    <p:cond delay="indefinite"/>
                  </p:stCondLst>
                  <p:endCondLst>
                    <p:cond evt="onStopAudio" delay="0">
                      <p:tgtEl>
                        <p:sldTgt/>
                      </p:tgtEl>
                    </p:cond>
                  </p:endCondLst>
                </p:cTn>
                <p:tgtEl>
                  <p:spTgt spid="18"/>
                </p:tgtEl>
              </p:cMediaNode>
            </p:audio>
            <p:audio>
              <p:cMediaNode vol="80000">
                <p:cTn id="54" fill="hold" display="0">
                  <p:stCondLst>
                    <p:cond delay="indefinite"/>
                  </p:stCondLst>
                  <p:endCondLst>
                    <p:cond evt="onStopAudio" delay="0">
                      <p:tgtEl>
                        <p:sldTgt/>
                      </p:tgtEl>
                    </p:cond>
                  </p:endCondLst>
                </p:cTn>
                <p:tgtEl>
                  <p:spTgt spid="2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7D0416EE-C60E-01A3-F3CE-DEDF358F6148}"/>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576960" cy="1323439"/>
          </a:xfrm>
          <a:prstGeom prst="rect">
            <a:avLst/>
          </a:prstGeom>
          <a:noFill/>
        </p:spPr>
        <p:txBody>
          <a:bodyPr wrap="square" rtlCol="0">
            <a:spAutoFit/>
          </a:bodyPr>
          <a:lstStyle/>
          <a:p>
            <a:r>
              <a:rPr lang="en-US" sz="4000" b="1" dirty="0">
                <a:ln>
                  <a:solidFill>
                    <a:schemeClr val="tx1"/>
                  </a:solidFill>
                </a:ln>
                <a:solidFill>
                  <a:schemeClr val="bg1"/>
                </a:solidFill>
              </a:rPr>
              <a:t>What does he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He’s a doctor.</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I’m a nurse.</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9"/>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9"/>
          <a:stretch>
            <a:fillRect/>
          </a:stretch>
        </p:blipFill>
        <p:spPr>
          <a:xfrm>
            <a:off x="11988800" y="7385810"/>
            <a:ext cx="406400" cy="406400"/>
          </a:xfrm>
          <a:prstGeom prst="rect">
            <a:avLst/>
          </a:prstGeom>
        </p:spPr>
      </p:pic>
      <p:pic>
        <p:nvPicPr>
          <p:cNvPr id="20" name="splat audio">
            <a:hlinkClick r:id="" action="ppaction://media"/>
            <a:extLst>
              <a:ext uri="{FF2B5EF4-FFF2-40B4-BE49-F238E27FC236}">
                <a16:creationId xmlns:a16="http://schemas.microsoft.com/office/drawing/2014/main" id="{06EA088E-D465-391A-61B7-257306DB5BB3}"/>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5689600" y="8210406"/>
            <a:ext cx="406400" cy="406400"/>
          </a:xfrm>
          <a:prstGeom prst="rect">
            <a:avLst/>
          </a:prstGeom>
        </p:spPr>
      </p:pic>
      <p:grpSp>
        <p:nvGrpSpPr>
          <p:cNvPr id="16" name="Group 15">
            <a:extLst>
              <a:ext uri="{FF2B5EF4-FFF2-40B4-BE49-F238E27FC236}">
                <a16:creationId xmlns:a16="http://schemas.microsoft.com/office/drawing/2014/main" id="{C3EF936B-00CC-4B70-3837-C70740EF1F94}"/>
              </a:ext>
            </a:extLst>
          </p:cNvPr>
          <p:cNvGrpSpPr/>
          <p:nvPr/>
        </p:nvGrpSpPr>
        <p:grpSpPr>
          <a:xfrm>
            <a:off x="9347350" y="5546582"/>
            <a:ext cx="1527060" cy="516903"/>
            <a:chOff x="4835557" y="1709335"/>
            <a:chExt cx="1527060" cy="516903"/>
          </a:xfrm>
        </p:grpSpPr>
        <p:pic>
          <p:nvPicPr>
            <p:cNvPr id="21" name="Picture 20" descr="A gold plate with a black background&#10;&#10;Description automatically generated">
              <a:extLst>
                <a:ext uri="{FF2B5EF4-FFF2-40B4-BE49-F238E27FC236}">
                  <a16:creationId xmlns:a16="http://schemas.microsoft.com/office/drawing/2014/main" id="{CEEF659A-12F7-39C1-31B8-6399235666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2" name="Picture 21" descr="A gold plate with a black background&#10;&#10;Description automatically generated">
              <a:extLst>
                <a:ext uri="{FF2B5EF4-FFF2-40B4-BE49-F238E27FC236}">
                  <a16:creationId xmlns:a16="http://schemas.microsoft.com/office/drawing/2014/main" id="{5C9B9AFA-3D18-75F5-C239-5BE64FAFA2D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3" name="Picture 22" descr="A gold plate with a black background&#10;&#10;Description automatically generated">
              <a:extLst>
                <a:ext uri="{FF2B5EF4-FFF2-40B4-BE49-F238E27FC236}">
                  <a16:creationId xmlns:a16="http://schemas.microsoft.com/office/drawing/2014/main" id="{3DC4E804-F988-8D9C-544D-E726000C94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5" name="Picture 24" descr="A close-up of a couple of white objects&#10;&#10;Description automatically generated">
            <a:extLst>
              <a:ext uri="{FF2B5EF4-FFF2-40B4-BE49-F238E27FC236}">
                <a16:creationId xmlns:a16="http://schemas.microsoft.com/office/drawing/2014/main" id="{4D937705-2B7C-9880-624A-2FC4A33AC3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7773" y="5084058"/>
            <a:ext cx="1312454" cy="1248882"/>
          </a:xfrm>
          <a:prstGeom prst="rect">
            <a:avLst/>
          </a:prstGeom>
        </p:spPr>
      </p:pic>
      <p:grpSp>
        <p:nvGrpSpPr>
          <p:cNvPr id="26" name="Group 25">
            <a:extLst>
              <a:ext uri="{FF2B5EF4-FFF2-40B4-BE49-F238E27FC236}">
                <a16:creationId xmlns:a16="http://schemas.microsoft.com/office/drawing/2014/main" id="{6B67FF10-1BCA-BAA4-34AE-8F0C2BFF709C}"/>
              </a:ext>
            </a:extLst>
          </p:cNvPr>
          <p:cNvGrpSpPr/>
          <p:nvPr/>
        </p:nvGrpSpPr>
        <p:grpSpPr>
          <a:xfrm>
            <a:off x="6579093" y="5126970"/>
            <a:ext cx="1323623" cy="1163057"/>
            <a:chOff x="5932796" y="-103607"/>
            <a:chExt cx="2084491" cy="2010696"/>
          </a:xfrm>
        </p:grpSpPr>
        <p:pic>
          <p:nvPicPr>
            <p:cNvPr id="27" name="Picture 26" descr="A stack of gold coins&#10;&#10;Description automatically generated">
              <a:extLst>
                <a:ext uri="{FF2B5EF4-FFF2-40B4-BE49-F238E27FC236}">
                  <a16:creationId xmlns:a16="http://schemas.microsoft.com/office/drawing/2014/main" id="{F6952CAA-BCF5-C908-C243-2E770B24EFA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DC17BD9A-92B8-6485-E356-D84742DF548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6C6AC873-5AA5-D40F-B476-90267514BA0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30" name="Picture 29" descr="A stack of gold coins&#10;&#10;Description automatically generated">
              <a:extLst>
                <a:ext uri="{FF2B5EF4-FFF2-40B4-BE49-F238E27FC236}">
                  <a16:creationId xmlns:a16="http://schemas.microsoft.com/office/drawing/2014/main" id="{3C4D3DB4-D784-33D4-9AD4-243B8B0D6E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31" name="Picture 30" descr="A stack of gold coins&#10;&#10;Description automatically generated">
              <a:extLst>
                <a:ext uri="{FF2B5EF4-FFF2-40B4-BE49-F238E27FC236}">
                  <a16:creationId xmlns:a16="http://schemas.microsoft.com/office/drawing/2014/main" id="{BFEDBD73-B849-4C18-E215-D84D84168B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32" name="Picture 31" descr="A stack of gold coins&#10;&#10;Description automatically generated">
              <a:extLst>
                <a:ext uri="{FF2B5EF4-FFF2-40B4-BE49-F238E27FC236}">
                  <a16:creationId xmlns:a16="http://schemas.microsoft.com/office/drawing/2014/main" id="{169C043D-3509-8588-BB7A-007BB023237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33" name="Picture 32" descr="A red octopus with tentacles&#10;&#10;Description automatically generated">
            <a:extLst>
              <a:ext uri="{FF2B5EF4-FFF2-40B4-BE49-F238E27FC236}">
                <a16:creationId xmlns:a16="http://schemas.microsoft.com/office/drawing/2014/main" id="{DF38AF85-962F-8D3E-AADF-9DB2D5640BE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68432" y="5110857"/>
            <a:ext cx="1468623" cy="1394045"/>
          </a:xfrm>
          <a:prstGeom prst="rect">
            <a:avLst/>
          </a:prstGeom>
        </p:spPr>
      </p:pic>
      <p:pic>
        <p:nvPicPr>
          <p:cNvPr id="24" name="Picture 23" descr="A black background with white splatters&#10;&#10;Description automatically generated">
            <a:extLst>
              <a:ext uri="{FF2B5EF4-FFF2-40B4-BE49-F238E27FC236}">
                <a16:creationId xmlns:a16="http://schemas.microsoft.com/office/drawing/2014/main" id="{86462196-2176-4A0A-BC19-FBA9095A8E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7782" y="-394657"/>
            <a:ext cx="8705850" cy="6202537"/>
          </a:xfrm>
          <a:prstGeom prst="rect">
            <a:avLst/>
          </a:prstGeom>
        </p:spPr>
      </p:pic>
      <p:pic>
        <p:nvPicPr>
          <p:cNvPr id="10" name="Picture 9" descr="A cartoon of a treasure chest&#10;&#10;AI-generated content may be incorrect.">
            <a:extLst>
              <a:ext uri="{FF2B5EF4-FFF2-40B4-BE49-F238E27FC236}">
                <a16:creationId xmlns:a16="http://schemas.microsoft.com/office/drawing/2014/main" id="{9DD65D67-0D7E-881B-37A6-D2ACD9FF8345}"/>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02E3DB89-C617-69E2-87CC-5168849B04AE}"/>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EAD2EFF2-1CEC-6CF5-0370-E7003EE281FA}"/>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CF6649AD-9486-AF36-B554-D5D1FC445E25}"/>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141279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2000"/>
                                        <p:tgtEl>
                                          <p:spTgt spid="10"/>
                                        </p:tgtEl>
                                      </p:cBhvr>
                                    </p:animEffect>
                                    <p:set>
                                      <p:cBhvr>
                                        <p:cTn id="28" dur="1" fill="hold">
                                          <p:stCondLst>
                                            <p:cond delay="19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xit" presetSubtype="4" fill="hold" nodeType="clickEffect">
                                  <p:stCondLst>
                                    <p:cond delay="0"/>
                                  </p:stCondLst>
                                  <p:childTnLst>
                                    <p:animEffect transition="out" filter="wipe(down)">
                                      <p:cBhvr>
                                        <p:cTn id="32" dur="2000"/>
                                        <p:tgtEl>
                                          <p:spTgt spid="12"/>
                                        </p:tgtEl>
                                      </p:cBhvr>
                                    </p:animEffect>
                                    <p:set>
                                      <p:cBhvr>
                                        <p:cTn id="33" dur="1" fill="hold">
                                          <p:stCondLst>
                                            <p:cond delay="1999"/>
                                          </p:stCondLst>
                                        </p:cTn>
                                        <p:tgtEl>
                                          <p:spTgt spid="12"/>
                                        </p:tgtEl>
                                        <p:attrNameLst>
                                          <p:attrName>style.visibility</p:attrName>
                                        </p:attrNameLst>
                                      </p:cBhvr>
                                      <p:to>
                                        <p:strVal val="hidden"/>
                                      </p:to>
                                    </p:set>
                                  </p:childTnLst>
                                </p:cTn>
                              </p:par>
                            </p:childTnLst>
                          </p:cTn>
                        </p:par>
                        <p:par>
                          <p:cTn id="34" fill="hold">
                            <p:stCondLst>
                              <p:cond delay="2000"/>
                            </p:stCondLst>
                            <p:childTnLst>
                              <p:par>
                                <p:cTn id="35" presetID="1" presetClass="mediacall" presetSubtype="0" fill="hold" nodeType="afterEffect">
                                  <p:stCondLst>
                                    <p:cond delay="0"/>
                                  </p:stCondLst>
                                  <p:childTnLst>
                                    <p:cmd type="call" cmd="playFrom(0.0)">
                                      <p:cBhvr>
                                        <p:cTn id="36" dur="1095" fill="hold"/>
                                        <p:tgtEl>
                                          <p:spTgt spid="20"/>
                                        </p:tgtEl>
                                      </p:cBhvr>
                                    </p:cmd>
                                  </p:childTnLst>
                                </p:cTn>
                              </p:par>
                              <p:par>
                                <p:cTn id="37" presetID="9"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dissolve">
                                      <p:cBhvr>
                                        <p:cTn id="39" dur="3000"/>
                                        <p:tgtEl>
                                          <p:spTgt spid="24"/>
                                        </p:tgtEl>
                                      </p:cBhvr>
                                    </p:animEffect>
                                  </p:childTnLst>
                                  <p:subTnLst>
                                    <p:set>
                                      <p:cBhvr override="childStyle">
                                        <p:cTn dur="1" fill="hold" display="0" masterRel="sameClick" afterEffect="1">
                                          <p:stCondLst>
                                            <p:cond evt="end" delay="0">
                                              <p:tn val="37"/>
                                            </p:cond>
                                          </p:stCondLst>
                                        </p:cTn>
                                        <p:tgtEl>
                                          <p:spTgt spid="24"/>
                                        </p:tgtEl>
                                        <p:attrNameLst>
                                          <p:attrName>style.visibility</p:attrName>
                                        </p:attrNameLst>
                                      </p:cBhvr>
                                      <p:to>
                                        <p:strVal val="hidden"/>
                                      </p:to>
                                    </p:set>
                                  </p:sub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2000"/>
                                        <p:tgtEl>
                                          <p:spTgt spid="13"/>
                                        </p:tgtEl>
                                      </p:cBhvr>
                                    </p:animEffect>
                                    <p:set>
                                      <p:cBhvr>
                                        <p:cTn id="44" dur="1" fill="hold">
                                          <p:stCondLst>
                                            <p:cond delay="1999"/>
                                          </p:stCondLst>
                                        </p:cTn>
                                        <p:tgtEl>
                                          <p:spTgt spid="13"/>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992" fill="hold"/>
                                        <p:tgtEl>
                                          <p:spTgt spid="18"/>
                                        </p:tgtEl>
                                      </p:cBhvr>
                                    </p:cmd>
                                  </p:childTnLst>
                                </p:cTn>
                              </p:par>
                            </p:childTnLst>
                          </p:cTn>
                        </p:par>
                      </p:childTnLst>
                    </p:cTn>
                  </p:par>
                  <p:par>
                    <p:cTn id="47" fill="hold">
                      <p:stCondLst>
                        <p:cond delay="indefinite"/>
                      </p:stCondLst>
                      <p:childTnLst>
                        <p:par>
                          <p:cTn id="48" fill="hold">
                            <p:stCondLst>
                              <p:cond delay="0"/>
                            </p:stCondLst>
                            <p:childTnLst>
                              <p:par>
                                <p:cTn id="49" presetID="22" presetClass="exit" presetSubtype="4" fill="hold" nodeType="clickEffect">
                                  <p:stCondLst>
                                    <p:cond delay="0"/>
                                  </p:stCondLst>
                                  <p:childTnLst>
                                    <p:animEffect transition="out" filter="wipe(down)">
                                      <p:cBhvr>
                                        <p:cTn id="50" dur="2000"/>
                                        <p:tgtEl>
                                          <p:spTgt spid="15"/>
                                        </p:tgtEl>
                                      </p:cBhvr>
                                    </p:animEffect>
                                    <p:set>
                                      <p:cBhvr>
                                        <p:cTn id="51"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17"/>
                </p:tgtEl>
              </p:cMediaNode>
            </p:audio>
            <p:audio>
              <p:cMediaNode vol="80000">
                <p:cTn id="53" fill="hold" display="0">
                  <p:stCondLst>
                    <p:cond delay="indefinite"/>
                  </p:stCondLst>
                  <p:endCondLst>
                    <p:cond evt="onStopAudio" delay="0">
                      <p:tgtEl>
                        <p:sldTgt/>
                      </p:tgtEl>
                    </p:cond>
                  </p:endCondLst>
                </p:cTn>
                <p:tgtEl>
                  <p:spTgt spid="18"/>
                </p:tgtEl>
              </p:cMediaNode>
            </p:audio>
            <p:audio>
              <p:cMediaNode vol="80000">
                <p:cTn id="54" fill="hold" display="0">
                  <p:stCondLst>
                    <p:cond delay="indefinite"/>
                  </p:stCondLst>
                  <p:endCondLst>
                    <p:cond evt="onStopAudio" delay="0">
                      <p:tgtEl>
                        <p:sldTgt/>
                      </p:tgtEl>
                    </p:cond>
                  </p:endCondLst>
                </p:cTn>
                <p:tgtEl>
                  <p:spTgt spid="2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172124E4-1E46-43C1-C80B-A7448B310428}"/>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589986" cy="1323439"/>
          </a:xfrm>
          <a:prstGeom prst="rect">
            <a:avLst/>
          </a:prstGeom>
          <a:noFill/>
        </p:spPr>
        <p:txBody>
          <a:bodyPr wrap="square" rtlCol="0">
            <a:spAutoFit/>
          </a:bodyPr>
          <a:lstStyle/>
          <a:p>
            <a:r>
              <a:rPr lang="en-US" sz="4000" b="1" dirty="0">
                <a:ln>
                  <a:solidFill>
                    <a:schemeClr val="tx1"/>
                  </a:solidFill>
                </a:ln>
                <a:solidFill>
                  <a:schemeClr val="bg1"/>
                </a:solidFill>
              </a:rPr>
              <a:t>What does he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589986" cy="1323439"/>
          </a:xfrm>
          <a:prstGeom prst="rect">
            <a:avLst/>
          </a:prstGeom>
          <a:noFill/>
        </p:spPr>
        <p:txBody>
          <a:bodyPr wrap="square" rtlCol="0">
            <a:spAutoFit/>
          </a:bodyPr>
          <a:lstStyle/>
          <a:p>
            <a:r>
              <a:rPr lang="en-US" sz="4000" b="1" dirty="0">
                <a:ln>
                  <a:solidFill>
                    <a:schemeClr val="tx1"/>
                  </a:solidFill>
                </a:ln>
                <a:solidFill>
                  <a:schemeClr val="bg1"/>
                </a:solidFill>
              </a:rPr>
              <a:t>What does she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She’s a painter.</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He’s a writer.</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9"/>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9"/>
          <a:stretch>
            <a:fillRect/>
          </a:stretch>
        </p:blipFill>
        <p:spPr>
          <a:xfrm>
            <a:off x="11988800" y="7385810"/>
            <a:ext cx="406400" cy="406400"/>
          </a:xfrm>
          <a:prstGeom prst="rect">
            <a:avLst/>
          </a:prstGeom>
        </p:spPr>
      </p:pic>
      <p:pic>
        <p:nvPicPr>
          <p:cNvPr id="20" name="splat audio">
            <a:hlinkClick r:id="" action="ppaction://media"/>
            <a:extLst>
              <a:ext uri="{FF2B5EF4-FFF2-40B4-BE49-F238E27FC236}">
                <a16:creationId xmlns:a16="http://schemas.microsoft.com/office/drawing/2014/main" id="{06EA088E-D465-391A-61B7-257306DB5BB3}"/>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5689600" y="8210406"/>
            <a:ext cx="406400" cy="406400"/>
          </a:xfrm>
          <a:prstGeom prst="rect">
            <a:avLst/>
          </a:prstGeom>
        </p:spPr>
      </p:pic>
      <p:grpSp>
        <p:nvGrpSpPr>
          <p:cNvPr id="16" name="Group 15">
            <a:extLst>
              <a:ext uri="{FF2B5EF4-FFF2-40B4-BE49-F238E27FC236}">
                <a16:creationId xmlns:a16="http://schemas.microsoft.com/office/drawing/2014/main" id="{9E8A16C5-B4B8-5643-E491-1A9A6D896AFA}"/>
              </a:ext>
            </a:extLst>
          </p:cNvPr>
          <p:cNvGrpSpPr/>
          <p:nvPr/>
        </p:nvGrpSpPr>
        <p:grpSpPr>
          <a:xfrm>
            <a:off x="3601270" y="5555874"/>
            <a:ext cx="1527060" cy="516903"/>
            <a:chOff x="4835557" y="1709335"/>
            <a:chExt cx="1527060" cy="516903"/>
          </a:xfrm>
        </p:grpSpPr>
        <p:pic>
          <p:nvPicPr>
            <p:cNvPr id="21" name="Picture 20" descr="A gold plate with a black background&#10;&#10;Description automatically generated">
              <a:extLst>
                <a:ext uri="{FF2B5EF4-FFF2-40B4-BE49-F238E27FC236}">
                  <a16:creationId xmlns:a16="http://schemas.microsoft.com/office/drawing/2014/main" id="{11C05D9E-E745-1923-138C-C5CB24FED0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2" name="Picture 21" descr="A gold plate with a black background&#10;&#10;Description automatically generated">
              <a:extLst>
                <a:ext uri="{FF2B5EF4-FFF2-40B4-BE49-F238E27FC236}">
                  <a16:creationId xmlns:a16="http://schemas.microsoft.com/office/drawing/2014/main" id="{3D8CC130-A715-D73F-FE21-55B3DE0D0F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3" name="Picture 22" descr="A gold plate with a black background&#10;&#10;Description automatically generated">
              <a:extLst>
                <a:ext uri="{FF2B5EF4-FFF2-40B4-BE49-F238E27FC236}">
                  <a16:creationId xmlns:a16="http://schemas.microsoft.com/office/drawing/2014/main" id="{6F862191-F5B0-3268-FF42-D37667A5AD3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5" name="Picture 24" descr="A close-up of a couple of white objects&#10;&#10;Description automatically generated">
            <a:extLst>
              <a:ext uri="{FF2B5EF4-FFF2-40B4-BE49-F238E27FC236}">
                <a16:creationId xmlns:a16="http://schemas.microsoft.com/office/drawing/2014/main" id="{CCAAF08E-2593-58BD-307B-57104ED5BF7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33418" y="4988315"/>
            <a:ext cx="1312454" cy="1248882"/>
          </a:xfrm>
          <a:prstGeom prst="rect">
            <a:avLst/>
          </a:prstGeom>
        </p:spPr>
      </p:pic>
      <p:grpSp>
        <p:nvGrpSpPr>
          <p:cNvPr id="26" name="Group 25">
            <a:extLst>
              <a:ext uri="{FF2B5EF4-FFF2-40B4-BE49-F238E27FC236}">
                <a16:creationId xmlns:a16="http://schemas.microsoft.com/office/drawing/2014/main" id="{489C070A-BDC9-A9B1-D252-8E717466A500}"/>
              </a:ext>
            </a:extLst>
          </p:cNvPr>
          <p:cNvGrpSpPr/>
          <p:nvPr/>
        </p:nvGrpSpPr>
        <p:grpSpPr>
          <a:xfrm>
            <a:off x="6573908" y="5030838"/>
            <a:ext cx="1323623" cy="1163057"/>
            <a:chOff x="5932796" y="-103607"/>
            <a:chExt cx="2084491" cy="2010696"/>
          </a:xfrm>
        </p:grpSpPr>
        <p:pic>
          <p:nvPicPr>
            <p:cNvPr id="27" name="Picture 26" descr="A stack of gold coins&#10;&#10;Description automatically generated">
              <a:extLst>
                <a:ext uri="{FF2B5EF4-FFF2-40B4-BE49-F238E27FC236}">
                  <a16:creationId xmlns:a16="http://schemas.microsoft.com/office/drawing/2014/main" id="{54D6379E-8B78-7CD7-5FB7-AF695EBD1B1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53D8C439-E5DF-01DE-FBB3-47A30167C1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F1B0403F-A768-7A5A-E355-82250D9564C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30" name="Picture 29" descr="A stack of gold coins&#10;&#10;Description automatically generated">
              <a:extLst>
                <a:ext uri="{FF2B5EF4-FFF2-40B4-BE49-F238E27FC236}">
                  <a16:creationId xmlns:a16="http://schemas.microsoft.com/office/drawing/2014/main" id="{3133E295-C7AC-018B-CC45-45C10A315C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31" name="Picture 30" descr="A stack of gold coins&#10;&#10;Description automatically generated">
              <a:extLst>
                <a:ext uri="{FF2B5EF4-FFF2-40B4-BE49-F238E27FC236}">
                  <a16:creationId xmlns:a16="http://schemas.microsoft.com/office/drawing/2014/main" id="{6ED90DE0-1FF8-6BC4-82F6-C45F2634C15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32" name="Picture 31" descr="A stack of gold coins&#10;&#10;Description automatically generated">
              <a:extLst>
                <a:ext uri="{FF2B5EF4-FFF2-40B4-BE49-F238E27FC236}">
                  <a16:creationId xmlns:a16="http://schemas.microsoft.com/office/drawing/2014/main" id="{BA14B21F-1681-94D2-2B36-C0784AF95B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33" name="Picture 32" descr="A red octopus with tentacles&#10;&#10;Description automatically generated">
            <a:extLst>
              <a:ext uri="{FF2B5EF4-FFF2-40B4-BE49-F238E27FC236}">
                <a16:creationId xmlns:a16="http://schemas.microsoft.com/office/drawing/2014/main" id="{8CBD1D17-1F4C-C960-1E61-A4767A17694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9628" y="5030838"/>
            <a:ext cx="1468623" cy="1394045"/>
          </a:xfrm>
          <a:prstGeom prst="rect">
            <a:avLst/>
          </a:prstGeom>
        </p:spPr>
      </p:pic>
      <p:pic>
        <p:nvPicPr>
          <p:cNvPr id="24" name="Picture 23" descr="A black background with white splatters&#10;&#10;Description automatically generated">
            <a:extLst>
              <a:ext uri="{FF2B5EF4-FFF2-40B4-BE49-F238E27FC236}">
                <a16:creationId xmlns:a16="http://schemas.microsoft.com/office/drawing/2014/main" id="{86462196-2176-4A0A-BC19-FBA9095A8E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7782" y="-394657"/>
            <a:ext cx="8705850" cy="6202537"/>
          </a:xfrm>
          <a:prstGeom prst="rect">
            <a:avLst/>
          </a:prstGeom>
        </p:spPr>
      </p:pic>
      <p:pic>
        <p:nvPicPr>
          <p:cNvPr id="10" name="Picture 9" descr="A cartoon of a treasure chest&#10;&#10;AI-generated content may be incorrect.">
            <a:extLst>
              <a:ext uri="{FF2B5EF4-FFF2-40B4-BE49-F238E27FC236}">
                <a16:creationId xmlns:a16="http://schemas.microsoft.com/office/drawing/2014/main" id="{B925966B-6BDA-E909-78A1-4048C5B9D3D5}"/>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EC6EDD80-0DA2-0B02-E2A1-4ABE818B121A}"/>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BE9535E2-936B-B141-B4C4-4F17354162A4}"/>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E58A23A8-9468-AF75-94DA-B2E2E1D7709E}"/>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164677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2000"/>
                                        <p:tgtEl>
                                          <p:spTgt spid="10"/>
                                        </p:tgtEl>
                                      </p:cBhvr>
                                    </p:animEffect>
                                    <p:set>
                                      <p:cBhvr>
                                        <p:cTn id="28" dur="1" fill="hold">
                                          <p:stCondLst>
                                            <p:cond delay="1999"/>
                                          </p:stCondLst>
                                        </p:cTn>
                                        <p:tgtEl>
                                          <p:spTgt spid="10"/>
                                        </p:tgtEl>
                                        <p:attrNameLst>
                                          <p:attrName>style.visibility</p:attrName>
                                        </p:attrNameLst>
                                      </p:cBhvr>
                                      <p:to>
                                        <p:strVal val="hidden"/>
                                      </p:to>
                                    </p:set>
                                  </p:childTnLst>
                                </p:cTn>
                              </p:par>
                            </p:childTnLst>
                          </p:cTn>
                        </p:par>
                        <p:par>
                          <p:cTn id="29" fill="hold">
                            <p:stCondLst>
                              <p:cond delay="2000"/>
                            </p:stCondLst>
                            <p:childTnLst>
                              <p:par>
                                <p:cTn id="30" presetID="1" presetClass="mediacall" presetSubtype="0" fill="hold" nodeType="afterEffect">
                                  <p:stCondLst>
                                    <p:cond delay="0"/>
                                  </p:stCondLst>
                                  <p:childTnLst>
                                    <p:cmd type="call" cmd="playFrom(0.0)">
                                      <p:cBhvr>
                                        <p:cTn id="31" dur="1095" fill="hold"/>
                                        <p:tgtEl>
                                          <p:spTgt spid="20"/>
                                        </p:tgtEl>
                                      </p:cBhvr>
                                    </p:cmd>
                                  </p:childTnLst>
                                </p:cTn>
                              </p:par>
                              <p:par>
                                <p:cTn id="32" presetID="9" presetClass="entr" presetSubtype="0"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dissolve">
                                      <p:cBhvr>
                                        <p:cTn id="34" dur="3000"/>
                                        <p:tgtEl>
                                          <p:spTgt spid="24"/>
                                        </p:tgtEl>
                                      </p:cBhvr>
                                    </p:animEffect>
                                  </p:childTnLst>
                                  <p:subTnLst>
                                    <p:set>
                                      <p:cBhvr override="childStyle">
                                        <p:cTn dur="1" fill="hold" display="0" masterRel="sameClick" afterEffect="1">
                                          <p:stCondLst>
                                            <p:cond evt="end" delay="0">
                                              <p:tn val="32"/>
                                            </p:cond>
                                          </p:stCondLst>
                                        </p:cTn>
                                        <p:tgtEl>
                                          <p:spTgt spid="24"/>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22" presetClass="exit" presetSubtype="4" fill="hold" nodeType="clickEffect">
                                  <p:stCondLst>
                                    <p:cond delay="0"/>
                                  </p:stCondLst>
                                  <p:childTnLst>
                                    <p:animEffect transition="out" filter="wipe(down)">
                                      <p:cBhvr>
                                        <p:cTn id="38" dur="2000"/>
                                        <p:tgtEl>
                                          <p:spTgt spid="12"/>
                                        </p:tgtEl>
                                      </p:cBhvr>
                                    </p:animEffect>
                                    <p:set>
                                      <p:cBhvr>
                                        <p:cTn id="39" dur="1" fill="hold">
                                          <p:stCondLst>
                                            <p:cond delay="1999"/>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2000"/>
                                        <p:tgtEl>
                                          <p:spTgt spid="13"/>
                                        </p:tgtEl>
                                      </p:cBhvr>
                                    </p:animEffect>
                                    <p:set>
                                      <p:cBhvr>
                                        <p:cTn id="44" dur="1" fill="hold">
                                          <p:stCondLst>
                                            <p:cond delay="1999"/>
                                          </p:stCondLst>
                                        </p:cTn>
                                        <p:tgtEl>
                                          <p:spTgt spid="13"/>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992" fill="hold"/>
                                        <p:tgtEl>
                                          <p:spTgt spid="18"/>
                                        </p:tgtEl>
                                      </p:cBhvr>
                                    </p:cmd>
                                  </p:childTnLst>
                                </p:cTn>
                              </p:par>
                            </p:childTnLst>
                          </p:cTn>
                        </p:par>
                      </p:childTnLst>
                    </p:cTn>
                  </p:par>
                  <p:par>
                    <p:cTn id="47" fill="hold">
                      <p:stCondLst>
                        <p:cond delay="indefinite"/>
                      </p:stCondLst>
                      <p:childTnLst>
                        <p:par>
                          <p:cTn id="48" fill="hold">
                            <p:stCondLst>
                              <p:cond delay="0"/>
                            </p:stCondLst>
                            <p:childTnLst>
                              <p:par>
                                <p:cTn id="49" presetID="22" presetClass="exit" presetSubtype="4" fill="hold" nodeType="clickEffect">
                                  <p:stCondLst>
                                    <p:cond delay="0"/>
                                  </p:stCondLst>
                                  <p:childTnLst>
                                    <p:animEffect transition="out" filter="wipe(down)">
                                      <p:cBhvr>
                                        <p:cTn id="50" dur="2000"/>
                                        <p:tgtEl>
                                          <p:spTgt spid="15"/>
                                        </p:tgtEl>
                                      </p:cBhvr>
                                    </p:animEffect>
                                    <p:set>
                                      <p:cBhvr>
                                        <p:cTn id="51"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17"/>
                </p:tgtEl>
              </p:cMediaNode>
            </p:audio>
            <p:audio>
              <p:cMediaNode vol="80000">
                <p:cTn id="53" fill="hold" display="0">
                  <p:stCondLst>
                    <p:cond delay="indefinite"/>
                  </p:stCondLst>
                  <p:endCondLst>
                    <p:cond evt="onStopAudio" delay="0">
                      <p:tgtEl>
                        <p:sldTgt/>
                      </p:tgtEl>
                    </p:cond>
                  </p:endCondLst>
                </p:cTn>
                <p:tgtEl>
                  <p:spTgt spid="18"/>
                </p:tgtEl>
              </p:cMediaNode>
            </p:audio>
            <p:audio>
              <p:cMediaNode vol="80000">
                <p:cTn id="54" fill="hold" display="0">
                  <p:stCondLst>
                    <p:cond delay="indefinite"/>
                  </p:stCondLst>
                  <p:endCondLst>
                    <p:cond evt="onStopAudio" delay="0">
                      <p:tgtEl>
                        <p:sldTgt/>
                      </p:tgtEl>
                    </p:cond>
                  </p:endCondLst>
                </p:cTn>
                <p:tgtEl>
                  <p:spTgt spid="2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C50C6262-A087-7472-C97D-50A405F021C4}"/>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600322" cy="1323439"/>
          </a:xfrm>
          <a:prstGeom prst="rect">
            <a:avLst/>
          </a:prstGeom>
          <a:noFill/>
        </p:spPr>
        <p:txBody>
          <a:bodyPr wrap="square" rtlCol="0">
            <a:spAutoFit/>
          </a:bodyPr>
          <a:lstStyle/>
          <a:p>
            <a:r>
              <a:rPr lang="en-US" sz="4000" b="1" dirty="0">
                <a:ln>
                  <a:solidFill>
                    <a:schemeClr val="tx1"/>
                  </a:solidFill>
                </a:ln>
                <a:solidFill>
                  <a:schemeClr val="bg1"/>
                </a:solidFill>
              </a:rPr>
              <a:t>What does she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I’m a teacher.</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She’s a pilot. </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9"/>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9"/>
          <a:stretch>
            <a:fillRect/>
          </a:stretch>
        </p:blipFill>
        <p:spPr>
          <a:xfrm>
            <a:off x="11988800" y="7385810"/>
            <a:ext cx="406400" cy="406400"/>
          </a:xfrm>
          <a:prstGeom prst="rect">
            <a:avLst/>
          </a:prstGeom>
        </p:spPr>
      </p:pic>
      <p:pic>
        <p:nvPicPr>
          <p:cNvPr id="20" name="splat audio">
            <a:hlinkClick r:id="" action="ppaction://media"/>
            <a:extLst>
              <a:ext uri="{FF2B5EF4-FFF2-40B4-BE49-F238E27FC236}">
                <a16:creationId xmlns:a16="http://schemas.microsoft.com/office/drawing/2014/main" id="{06EA088E-D465-391A-61B7-257306DB5BB3}"/>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5689600" y="8210406"/>
            <a:ext cx="406400" cy="406400"/>
          </a:xfrm>
          <a:prstGeom prst="rect">
            <a:avLst/>
          </a:prstGeom>
        </p:spPr>
      </p:pic>
      <p:grpSp>
        <p:nvGrpSpPr>
          <p:cNvPr id="16" name="Group 15">
            <a:extLst>
              <a:ext uri="{FF2B5EF4-FFF2-40B4-BE49-F238E27FC236}">
                <a16:creationId xmlns:a16="http://schemas.microsoft.com/office/drawing/2014/main" id="{93A0245F-E48E-D983-AC8F-1ADDD4A23262}"/>
              </a:ext>
            </a:extLst>
          </p:cNvPr>
          <p:cNvGrpSpPr/>
          <p:nvPr/>
        </p:nvGrpSpPr>
        <p:grpSpPr>
          <a:xfrm>
            <a:off x="3581677" y="5540996"/>
            <a:ext cx="1527060" cy="516903"/>
            <a:chOff x="4835557" y="1709335"/>
            <a:chExt cx="1527060" cy="516903"/>
          </a:xfrm>
        </p:grpSpPr>
        <p:pic>
          <p:nvPicPr>
            <p:cNvPr id="21" name="Picture 20" descr="A gold plate with a black background&#10;&#10;Description automatically generated">
              <a:extLst>
                <a:ext uri="{FF2B5EF4-FFF2-40B4-BE49-F238E27FC236}">
                  <a16:creationId xmlns:a16="http://schemas.microsoft.com/office/drawing/2014/main" id="{D32CC2AE-21F8-A70B-3147-B064E85524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2" name="Picture 21" descr="A gold plate with a black background&#10;&#10;Description automatically generated">
              <a:extLst>
                <a:ext uri="{FF2B5EF4-FFF2-40B4-BE49-F238E27FC236}">
                  <a16:creationId xmlns:a16="http://schemas.microsoft.com/office/drawing/2014/main" id="{51A7DF48-24CA-AEF9-5B53-7387AB4BD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3" name="Picture 22" descr="A gold plate with a black background&#10;&#10;Description automatically generated">
              <a:extLst>
                <a:ext uri="{FF2B5EF4-FFF2-40B4-BE49-F238E27FC236}">
                  <a16:creationId xmlns:a16="http://schemas.microsoft.com/office/drawing/2014/main" id="{9A0F986A-1623-3775-9552-E34FA2794B1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5" name="Picture 24" descr="A close-up of a couple of white objects&#10;&#10;Description automatically generated">
            <a:extLst>
              <a:ext uri="{FF2B5EF4-FFF2-40B4-BE49-F238E27FC236}">
                <a16:creationId xmlns:a16="http://schemas.microsoft.com/office/drawing/2014/main" id="{270FFE1D-FDCA-6716-E98B-E9DEECD09C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90731" y="5138826"/>
            <a:ext cx="1312454" cy="1248882"/>
          </a:xfrm>
          <a:prstGeom prst="rect">
            <a:avLst/>
          </a:prstGeom>
        </p:spPr>
      </p:pic>
      <p:grpSp>
        <p:nvGrpSpPr>
          <p:cNvPr id="26" name="Group 25">
            <a:extLst>
              <a:ext uri="{FF2B5EF4-FFF2-40B4-BE49-F238E27FC236}">
                <a16:creationId xmlns:a16="http://schemas.microsoft.com/office/drawing/2014/main" id="{A8574104-A8B1-D7CA-83D0-093001F8364A}"/>
              </a:ext>
            </a:extLst>
          </p:cNvPr>
          <p:cNvGrpSpPr/>
          <p:nvPr/>
        </p:nvGrpSpPr>
        <p:grpSpPr>
          <a:xfrm>
            <a:off x="862188" y="5138826"/>
            <a:ext cx="1323623" cy="1163057"/>
            <a:chOff x="5932796" y="-103607"/>
            <a:chExt cx="2084491" cy="2010696"/>
          </a:xfrm>
        </p:grpSpPr>
        <p:pic>
          <p:nvPicPr>
            <p:cNvPr id="27" name="Picture 26" descr="A stack of gold coins&#10;&#10;Description automatically generated">
              <a:extLst>
                <a:ext uri="{FF2B5EF4-FFF2-40B4-BE49-F238E27FC236}">
                  <a16:creationId xmlns:a16="http://schemas.microsoft.com/office/drawing/2014/main" id="{708EE48B-5115-6265-5CB5-C3B72582623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73A8BA66-F9C1-86EF-4818-4D6D743928B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1FF447CA-5C3E-1305-71AE-434F7ADD92D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30" name="Picture 29" descr="A stack of gold coins&#10;&#10;Description automatically generated">
              <a:extLst>
                <a:ext uri="{FF2B5EF4-FFF2-40B4-BE49-F238E27FC236}">
                  <a16:creationId xmlns:a16="http://schemas.microsoft.com/office/drawing/2014/main" id="{7CF1E4E5-954A-5FA8-5F0E-57C33354B6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31" name="Picture 30" descr="A stack of gold coins&#10;&#10;Description automatically generated">
              <a:extLst>
                <a:ext uri="{FF2B5EF4-FFF2-40B4-BE49-F238E27FC236}">
                  <a16:creationId xmlns:a16="http://schemas.microsoft.com/office/drawing/2014/main" id="{88FF5626-8222-EA15-7A34-A0D76ECB477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32" name="Picture 31" descr="A stack of gold coins&#10;&#10;Description automatically generated">
              <a:extLst>
                <a:ext uri="{FF2B5EF4-FFF2-40B4-BE49-F238E27FC236}">
                  <a16:creationId xmlns:a16="http://schemas.microsoft.com/office/drawing/2014/main" id="{6317E424-266C-81D0-6702-555463C8907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33" name="Picture 32" descr="A red octopus with tentacles&#10;&#10;Description automatically generated">
            <a:extLst>
              <a:ext uri="{FF2B5EF4-FFF2-40B4-BE49-F238E27FC236}">
                <a16:creationId xmlns:a16="http://schemas.microsoft.com/office/drawing/2014/main" id="{5C1A1E64-BF97-258A-51E9-9F642A92DE6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66774" y="5066244"/>
            <a:ext cx="1468623" cy="1394045"/>
          </a:xfrm>
          <a:prstGeom prst="rect">
            <a:avLst/>
          </a:prstGeom>
        </p:spPr>
      </p:pic>
      <p:pic>
        <p:nvPicPr>
          <p:cNvPr id="24" name="Picture 23" descr="A black background with white splatters&#10;&#10;Description automatically generated">
            <a:extLst>
              <a:ext uri="{FF2B5EF4-FFF2-40B4-BE49-F238E27FC236}">
                <a16:creationId xmlns:a16="http://schemas.microsoft.com/office/drawing/2014/main" id="{86462196-2176-4A0A-BC19-FBA9095A8E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7782" y="-394657"/>
            <a:ext cx="8705850" cy="6202537"/>
          </a:xfrm>
          <a:prstGeom prst="rect">
            <a:avLst/>
          </a:prstGeom>
        </p:spPr>
      </p:pic>
      <p:pic>
        <p:nvPicPr>
          <p:cNvPr id="10" name="Picture 9" descr="A cartoon of a treasure chest&#10;&#10;AI-generated content may be incorrect.">
            <a:extLst>
              <a:ext uri="{FF2B5EF4-FFF2-40B4-BE49-F238E27FC236}">
                <a16:creationId xmlns:a16="http://schemas.microsoft.com/office/drawing/2014/main" id="{EC07751B-AFDF-24E6-6D7B-A3347CD212B4}"/>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43129BA2-A9C0-F1FC-3003-D05B7EF8B508}"/>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7678813F-CE98-9715-3ADE-228B6310F238}"/>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7CF22332-331B-B039-A1D9-423BCE60AA8A}"/>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56720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2000"/>
                                        <p:tgtEl>
                                          <p:spTgt spid="10"/>
                                        </p:tgtEl>
                                      </p:cBhvr>
                                    </p:animEffect>
                                    <p:set>
                                      <p:cBhvr>
                                        <p:cTn id="28" dur="1" fill="hold">
                                          <p:stCondLst>
                                            <p:cond delay="1999"/>
                                          </p:stCondLst>
                                        </p:cTn>
                                        <p:tgtEl>
                                          <p:spTgt spid="10"/>
                                        </p:tgtEl>
                                        <p:attrNameLst>
                                          <p:attrName>style.visibility</p:attrName>
                                        </p:attrNameLst>
                                      </p:cBhvr>
                                      <p:to>
                                        <p:strVal val="hidden"/>
                                      </p:to>
                                    </p:set>
                                  </p:childTnLst>
                                </p:cTn>
                              </p:par>
                              <p:par>
                                <p:cTn id="29" presetID="1" presetClass="mediacall" presetSubtype="0" fill="hold" nodeType="withEffect">
                                  <p:stCondLst>
                                    <p:cond delay="0"/>
                                  </p:stCondLst>
                                  <p:childTnLst>
                                    <p:cmd type="call" cmd="playFrom(0.0)">
                                      <p:cBhvr>
                                        <p:cTn id="30" dur="2992" fill="hold"/>
                                        <p:tgtEl>
                                          <p:spTgt spid="18"/>
                                        </p:tgtEl>
                                      </p:cBhvr>
                                    </p:cmd>
                                  </p:childTnLst>
                                </p:cTn>
                              </p:par>
                            </p:childTnLst>
                          </p:cTn>
                        </p:par>
                      </p:childTnLst>
                    </p:cTn>
                  </p:par>
                  <p:par>
                    <p:cTn id="31" fill="hold">
                      <p:stCondLst>
                        <p:cond delay="indefinite"/>
                      </p:stCondLst>
                      <p:childTnLst>
                        <p:par>
                          <p:cTn id="32" fill="hold">
                            <p:stCondLst>
                              <p:cond delay="0"/>
                            </p:stCondLst>
                            <p:childTnLst>
                              <p:par>
                                <p:cTn id="33" presetID="22" presetClass="exit" presetSubtype="4" fill="hold" nodeType="clickEffect">
                                  <p:stCondLst>
                                    <p:cond delay="0"/>
                                  </p:stCondLst>
                                  <p:childTnLst>
                                    <p:animEffect transition="out" filter="wipe(down)">
                                      <p:cBhvr>
                                        <p:cTn id="34" dur="2000"/>
                                        <p:tgtEl>
                                          <p:spTgt spid="12"/>
                                        </p:tgtEl>
                                      </p:cBhvr>
                                    </p:animEffect>
                                    <p:set>
                                      <p:cBhvr>
                                        <p:cTn id="35" dur="1" fill="hold">
                                          <p:stCondLst>
                                            <p:cond delay="1999"/>
                                          </p:stCondLst>
                                        </p:cTn>
                                        <p:tgtEl>
                                          <p:spTgt spid="1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2000"/>
                                        <p:tgtEl>
                                          <p:spTgt spid="13"/>
                                        </p:tgtEl>
                                      </p:cBhvr>
                                    </p:animEffect>
                                    <p:set>
                                      <p:cBhvr>
                                        <p:cTn id="40" dur="1" fill="hold">
                                          <p:stCondLst>
                                            <p:cond delay="1999"/>
                                          </p:stCondLst>
                                        </p:cTn>
                                        <p:tgtEl>
                                          <p:spTgt spid="1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xit" presetSubtype="4" fill="hold" nodeType="clickEffect">
                                  <p:stCondLst>
                                    <p:cond delay="0"/>
                                  </p:stCondLst>
                                  <p:childTnLst>
                                    <p:animEffect transition="out" filter="wipe(down)">
                                      <p:cBhvr>
                                        <p:cTn id="44" dur="2000"/>
                                        <p:tgtEl>
                                          <p:spTgt spid="15"/>
                                        </p:tgtEl>
                                      </p:cBhvr>
                                    </p:animEffect>
                                    <p:set>
                                      <p:cBhvr>
                                        <p:cTn id="45" dur="1" fill="hold">
                                          <p:stCondLst>
                                            <p:cond delay="1999"/>
                                          </p:stCondLst>
                                        </p:cTn>
                                        <p:tgtEl>
                                          <p:spTgt spid="15"/>
                                        </p:tgtEl>
                                        <p:attrNameLst>
                                          <p:attrName>style.visibility</p:attrName>
                                        </p:attrNameLst>
                                      </p:cBhvr>
                                      <p:to>
                                        <p:strVal val="hidden"/>
                                      </p:to>
                                    </p:set>
                                  </p:childTnLst>
                                </p:cTn>
                              </p:par>
                            </p:childTnLst>
                          </p:cTn>
                        </p:par>
                        <p:par>
                          <p:cTn id="46" fill="hold">
                            <p:stCondLst>
                              <p:cond delay="2000"/>
                            </p:stCondLst>
                            <p:childTnLst>
                              <p:par>
                                <p:cTn id="47" presetID="1" presetClass="mediacall" presetSubtype="0" fill="hold" nodeType="afterEffect">
                                  <p:stCondLst>
                                    <p:cond delay="0"/>
                                  </p:stCondLst>
                                  <p:childTnLst>
                                    <p:cmd type="call" cmd="playFrom(0.0)">
                                      <p:cBhvr>
                                        <p:cTn id="48" dur="1095" fill="hold"/>
                                        <p:tgtEl>
                                          <p:spTgt spid="20"/>
                                        </p:tgtEl>
                                      </p:cBhvr>
                                    </p:cmd>
                                  </p:childTnLst>
                                </p:cTn>
                              </p:par>
                              <p:par>
                                <p:cTn id="49" presetID="9"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dissolve">
                                      <p:cBhvr>
                                        <p:cTn id="51" dur="3000"/>
                                        <p:tgtEl>
                                          <p:spTgt spid="24"/>
                                        </p:tgtEl>
                                      </p:cBhvr>
                                    </p:animEffect>
                                  </p:childTnLst>
                                  <p:subTnLst>
                                    <p:set>
                                      <p:cBhvr override="childStyle">
                                        <p:cTn dur="1" fill="hold" display="0" masterRel="sameClick" afterEffect="1">
                                          <p:stCondLst>
                                            <p:cond evt="end" delay="0">
                                              <p:tn val="49"/>
                                            </p:cond>
                                          </p:stCondLst>
                                        </p:cTn>
                                        <p:tgtEl>
                                          <p:spTgt spid="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17"/>
                </p:tgtEl>
              </p:cMediaNode>
            </p:audio>
            <p:audio>
              <p:cMediaNode vol="80000">
                <p:cTn id="53" fill="hold" display="0">
                  <p:stCondLst>
                    <p:cond delay="indefinite"/>
                  </p:stCondLst>
                  <p:endCondLst>
                    <p:cond evt="onStopAudio" delay="0">
                      <p:tgtEl>
                        <p:sldTgt/>
                      </p:tgtEl>
                    </p:cond>
                  </p:endCondLst>
                </p:cTn>
                <p:tgtEl>
                  <p:spTgt spid="18"/>
                </p:tgtEl>
              </p:cMediaNode>
            </p:audio>
            <p:audio>
              <p:cMediaNode vol="80000">
                <p:cTn id="54" fill="hold" display="0">
                  <p:stCondLst>
                    <p:cond delay="indefinite"/>
                  </p:stCondLst>
                  <p:endCondLst>
                    <p:cond evt="onStopAudio" delay="0">
                      <p:tgtEl>
                        <p:sldTgt/>
                      </p:tgtEl>
                    </p:cond>
                  </p:endCondLst>
                </p:cTn>
                <p:tgtEl>
                  <p:spTgt spid="2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CC5CB11A-0A12-CEC2-DE26-8C28B0EA75ED}"/>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493962" cy="1323439"/>
          </a:xfrm>
          <a:prstGeom prst="rect">
            <a:avLst/>
          </a:prstGeom>
          <a:noFill/>
        </p:spPr>
        <p:txBody>
          <a:bodyPr wrap="square" rtlCol="0">
            <a:spAutoFit/>
          </a:bodyPr>
          <a:lstStyle/>
          <a:p>
            <a:r>
              <a:rPr lang="en-US" sz="4000" b="1" dirty="0">
                <a:ln>
                  <a:solidFill>
                    <a:schemeClr val="tx1"/>
                  </a:solidFill>
                </a:ln>
                <a:solidFill>
                  <a:schemeClr val="bg1"/>
                </a:solidFill>
              </a:rPr>
              <a:t>What does he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He’s a cook. </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I’m a farmer.</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9"/>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9"/>
          <a:stretch>
            <a:fillRect/>
          </a:stretch>
        </p:blipFill>
        <p:spPr>
          <a:xfrm>
            <a:off x="11988800" y="7385810"/>
            <a:ext cx="406400" cy="406400"/>
          </a:xfrm>
          <a:prstGeom prst="rect">
            <a:avLst/>
          </a:prstGeom>
        </p:spPr>
      </p:pic>
      <p:pic>
        <p:nvPicPr>
          <p:cNvPr id="20" name="splat audio">
            <a:hlinkClick r:id="" action="ppaction://media"/>
            <a:extLst>
              <a:ext uri="{FF2B5EF4-FFF2-40B4-BE49-F238E27FC236}">
                <a16:creationId xmlns:a16="http://schemas.microsoft.com/office/drawing/2014/main" id="{06EA088E-D465-391A-61B7-257306DB5BB3}"/>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5689600" y="8210406"/>
            <a:ext cx="406400" cy="406400"/>
          </a:xfrm>
          <a:prstGeom prst="rect">
            <a:avLst/>
          </a:prstGeom>
        </p:spPr>
      </p:pic>
      <p:grpSp>
        <p:nvGrpSpPr>
          <p:cNvPr id="16" name="Group 15">
            <a:extLst>
              <a:ext uri="{FF2B5EF4-FFF2-40B4-BE49-F238E27FC236}">
                <a16:creationId xmlns:a16="http://schemas.microsoft.com/office/drawing/2014/main" id="{93A0245F-E48E-D983-AC8F-1ADDD4A23262}"/>
              </a:ext>
            </a:extLst>
          </p:cNvPr>
          <p:cNvGrpSpPr/>
          <p:nvPr/>
        </p:nvGrpSpPr>
        <p:grpSpPr>
          <a:xfrm>
            <a:off x="6503372" y="5638469"/>
            <a:ext cx="1527060" cy="516903"/>
            <a:chOff x="4835557" y="1709335"/>
            <a:chExt cx="1527060" cy="516903"/>
          </a:xfrm>
        </p:grpSpPr>
        <p:pic>
          <p:nvPicPr>
            <p:cNvPr id="21" name="Picture 20" descr="A gold plate with a black background&#10;&#10;Description automatically generated">
              <a:extLst>
                <a:ext uri="{FF2B5EF4-FFF2-40B4-BE49-F238E27FC236}">
                  <a16:creationId xmlns:a16="http://schemas.microsoft.com/office/drawing/2014/main" id="{D32CC2AE-21F8-A70B-3147-B064E85524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2" name="Picture 21" descr="A gold plate with a black background&#10;&#10;Description automatically generated">
              <a:extLst>
                <a:ext uri="{FF2B5EF4-FFF2-40B4-BE49-F238E27FC236}">
                  <a16:creationId xmlns:a16="http://schemas.microsoft.com/office/drawing/2014/main" id="{51A7DF48-24CA-AEF9-5B53-7387AB4BD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3" name="Picture 22" descr="A gold plate with a black background&#10;&#10;Description automatically generated">
              <a:extLst>
                <a:ext uri="{FF2B5EF4-FFF2-40B4-BE49-F238E27FC236}">
                  <a16:creationId xmlns:a16="http://schemas.microsoft.com/office/drawing/2014/main" id="{9A0F986A-1623-3775-9552-E34FA2794B1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5" name="Picture 24" descr="A close-up of a couple of white objects&#10;&#10;Description automatically generated">
            <a:extLst>
              <a:ext uri="{FF2B5EF4-FFF2-40B4-BE49-F238E27FC236}">
                <a16:creationId xmlns:a16="http://schemas.microsoft.com/office/drawing/2014/main" id="{270FFE1D-FDCA-6716-E98B-E9DEECD09C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1909" y="5091062"/>
            <a:ext cx="1312454" cy="1248882"/>
          </a:xfrm>
          <a:prstGeom prst="rect">
            <a:avLst/>
          </a:prstGeom>
        </p:spPr>
      </p:pic>
      <p:grpSp>
        <p:nvGrpSpPr>
          <p:cNvPr id="26" name="Group 25">
            <a:extLst>
              <a:ext uri="{FF2B5EF4-FFF2-40B4-BE49-F238E27FC236}">
                <a16:creationId xmlns:a16="http://schemas.microsoft.com/office/drawing/2014/main" id="{A8574104-A8B1-D7CA-83D0-093001F8364A}"/>
              </a:ext>
            </a:extLst>
          </p:cNvPr>
          <p:cNvGrpSpPr/>
          <p:nvPr/>
        </p:nvGrpSpPr>
        <p:grpSpPr>
          <a:xfrm>
            <a:off x="9367853" y="5060919"/>
            <a:ext cx="1323623" cy="1163057"/>
            <a:chOff x="5932796" y="-103607"/>
            <a:chExt cx="2084491" cy="2010696"/>
          </a:xfrm>
        </p:grpSpPr>
        <p:pic>
          <p:nvPicPr>
            <p:cNvPr id="27" name="Picture 26" descr="A stack of gold coins&#10;&#10;Description automatically generated">
              <a:extLst>
                <a:ext uri="{FF2B5EF4-FFF2-40B4-BE49-F238E27FC236}">
                  <a16:creationId xmlns:a16="http://schemas.microsoft.com/office/drawing/2014/main" id="{708EE48B-5115-6265-5CB5-C3B72582623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73A8BA66-F9C1-86EF-4818-4D6D743928B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1FF447CA-5C3E-1305-71AE-434F7ADD92D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30" name="Picture 29" descr="A stack of gold coins&#10;&#10;Description automatically generated">
              <a:extLst>
                <a:ext uri="{FF2B5EF4-FFF2-40B4-BE49-F238E27FC236}">
                  <a16:creationId xmlns:a16="http://schemas.microsoft.com/office/drawing/2014/main" id="{7CF1E4E5-954A-5FA8-5F0E-57C33354B6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31" name="Picture 30" descr="A stack of gold coins&#10;&#10;Description automatically generated">
              <a:extLst>
                <a:ext uri="{FF2B5EF4-FFF2-40B4-BE49-F238E27FC236}">
                  <a16:creationId xmlns:a16="http://schemas.microsoft.com/office/drawing/2014/main" id="{88FF5626-8222-EA15-7A34-A0D76ECB477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32" name="Picture 31" descr="A stack of gold coins&#10;&#10;Description automatically generated">
              <a:extLst>
                <a:ext uri="{FF2B5EF4-FFF2-40B4-BE49-F238E27FC236}">
                  <a16:creationId xmlns:a16="http://schemas.microsoft.com/office/drawing/2014/main" id="{6317E424-266C-81D0-6702-555463C8907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33" name="Picture 32" descr="A red octopus with tentacles&#10;&#10;Description automatically generated">
            <a:extLst>
              <a:ext uri="{FF2B5EF4-FFF2-40B4-BE49-F238E27FC236}">
                <a16:creationId xmlns:a16="http://schemas.microsoft.com/office/drawing/2014/main" id="{5C1A1E64-BF97-258A-51E9-9F642A92DE6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80092" y="5199899"/>
            <a:ext cx="1468623" cy="1394045"/>
          </a:xfrm>
          <a:prstGeom prst="rect">
            <a:avLst/>
          </a:prstGeom>
        </p:spPr>
      </p:pic>
      <p:pic>
        <p:nvPicPr>
          <p:cNvPr id="24" name="Picture 23" descr="A black background with white splatters&#10;&#10;Description automatically generated">
            <a:extLst>
              <a:ext uri="{FF2B5EF4-FFF2-40B4-BE49-F238E27FC236}">
                <a16:creationId xmlns:a16="http://schemas.microsoft.com/office/drawing/2014/main" id="{86462196-2176-4A0A-BC19-FBA9095A8E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7782" y="-394657"/>
            <a:ext cx="8705850" cy="6202537"/>
          </a:xfrm>
          <a:prstGeom prst="rect">
            <a:avLst/>
          </a:prstGeom>
        </p:spPr>
      </p:pic>
      <p:pic>
        <p:nvPicPr>
          <p:cNvPr id="10" name="Picture 9" descr="A cartoon of a treasure chest&#10;&#10;AI-generated content may be incorrect.">
            <a:extLst>
              <a:ext uri="{FF2B5EF4-FFF2-40B4-BE49-F238E27FC236}">
                <a16:creationId xmlns:a16="http://schemas.microsoft.com/office/drawing/2014/main" id="{947065B2-8150-57DC-839C-FA7DD42F8BC7}"/>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87310919-0340-4FE4-1862-47CF4F153633}"/>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D0BAE541-84CE-6539-60B4-FCC640144086}"/>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ACE0D344-70B9-3DD2-E164-BFE43A108C3E}"/>
              </a:ext>
            </a:extLst>
          </p:cNvPr>
          <p:cNvPicPr>
            <a:picLocks noChangeAspect="1"/>
          </p:cNvPicPr>
          <p:nvPr/>
        </p:nvPicPr>
        <p:blipFill>
          <a:blip r:embed="rId15">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87765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2000"/>
                                        <p:tgtEl>
                                          <p:spTgt spid="10"/>
                                        </p:tgtEl>
                                      </p:cBhvr>
                                    </p:animEffect>
                                    <p:set>
                                      <p:cBhvr>
                                        <p:cTn id="28" dur="1" fill="hold">
                                          <p:stCondLst>
                                            <p:cond delay="19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xit" presetSubtype="4" fill="hold" nodeType="clickEffect">
                                  <p:stCondLst>
                                    <p:cond delay="0"/>
                                  </p:stCondLst>
                                  <p:childTnLst>
                                    <p:animEffect transition="out" filter="wipe(down)">
                                      <p:cBhvr>
                                        <p:cTn id="32" dur="2000"/>
                                        <p:tgtEl>
                                          <p:spTgt spid="12"/>
                                        </p:tgtEl>
                                      </p:cBhvr>
                                    </p:animEffect>
                                    <p:set>
                                      <p:cBhvr>
                                        <p:cTn id="33" dur="1" fill="hold">
                                          <p:stCondLst>
                                            <p:cond delay="1999"/>
                                          </p:stCondLst>
                                        </p:cTn>
                                        <p:tgtEl>
                                          <p:spTgt spid="12"/>
                                        </p:tgtEl>
                                        <p:attrNameLst>
                                          <p:attrName>style.visibility</p:attrName>
                                        </p:attrNameLst>
                                      </p:cBhvr>
                                      <p:to>
                                        <p:strVal val="hidden"/>
                                      </p:to>
                                    </p:set>
                                  </p:childTnLst>
                                </p:cTn>
                              </p:par>
                            </p:childTnLst>
                          </p:cTn>
                        </p:par>
                        <p:par>
                          <p:cTn id="34" fill="hold">
                            <p:stCondLst>
                              <p:cond delay="2000"/>
                            </p:stCondLst>
                            <p:childTnLst>
                              <p:par>
                                <p:cTn id="35" presetID="1" presetClass="mediacall" presetSubtype="0" fill="hold" nodeType="afterEffect">
                                  <p:stCondLst>
                                    <p:cond delay="0"/>
                                  </p:stCondLst>
                                  <p:childTnLst>
                                    <p:cmd type="call" cmd="playFrom(0.0)">
                                      <p:cBhvr>
                                        <p:cTn id="36" dur="1095" fill="hold"/>
                                        <p:tgtEl>
                                          <p:spTgt spid="20"/>
                                        </p:tgtEl>
                                      </p:cBhvr>
                                    </p:cmd>
                                  </p:childTnLst>
                                </p:cTn>
                              </p:par>
                              <p:par>
                                <p:cTn id="37" presetID="9"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dissolve">
                                      <p:cBhvr>
                                        <p:cTn id="39" dur="3000"/>
                                        <p:tgtEl>
                                          <p:spTgt spid="24"/>
                                        </p:tgtEl>
                                      </p:cBhvr>
                                    </p:animEffect>
                                  </p:childTnLst>
                                  <p:subTnLst>
                                    <p:set>
                                      <p:cBhvr override="childStyle">
                                        <p:cTn dur="1" fill="hold" display="0" masterRel="sameClick" afterEffect="1">
                                          <p:stCondLst>
                                            <p:cond evt="end" delay="0">
                                              <p:tn val="37"/>
                                            </p:cond>
                                          </p:stCondLst>
                                        </p:cTn>
                                        <p:tgtEl>
                                          <p:spTgt spid="24"/>
                                        </p:tgtEl>
                                        <p:attrNameLst>
                                          <p:attrName>style.visibility</p:attrName>
                                        </p:attrNameLst>
                                      </p:cBhvr>
                                      <p:to>
                                        <p:strVal val="hidden"/>
                                      </p:to>
                                    </p:set>
                                  </p:sub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2000"/>
                                        <p:tgtEl>
                                          <p:spTgt spid="13"/>
                                        </p:tgtEl>
                                      </p:cBhvr>
                                    </p:animEffect>
                                    <p:set>
                                      <p:cBhvr>
                                        <p:cTn id="44" dur="1" fill="hold">
                                          <p:stCondLst>
                                            <p:cond delay="1999"/>
                                          </p:stCondLst>
                                        </p:cTn>
                                        <p:tgtEl>
                                          <p:spTgt spid="1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xit" presetSubtype="4" fill="hold" nodeType="clickEffect">
                                  <p:stCondLst>
                                    <p:cond delay="0"/>
                                  </p:stCondLst>
                                  <p:childTnLst>
                                    <p:animEffect transition="out" filter="wipe(down)">
                                      <p:cBhvr>
                                        <p:cTn id="48" dur="2000"/>
                                        <p:tgtEl>
                                          <p:spTgt spid="15"/>
                                        </p:tgtEl>
                                      </p:cBhvr>
                                    </p:animEffect>
                                    <p:set>
                                      <p:cBhvr>
                                        <p:cTn id="49" dur="1" fill="hold">
                                          <p:stCondLst>
                                            <p:cond delay="1999"/>
                                          </p:stCondLst>
                                        </p:cTn>
                                        <p:tgtEl>
                                          <p:spTgt spid="15"/>
                                        </p:tgtEl>
                                        <p:attrNameLst>
                                          <p:attrName>style.visibility</p:attrName>
                                        </p:attrNameLst>
                                      </p:cBhvr>
                                      <p:to>
                                        <p:strVal val="hidden"/>
                                      </p:to>
                                    </p:set>
                                  </p:childTnLst>
                                </p:cTn>
                              </p:par>
                              <p:par>
                                <p:cTn id="50" presetID="1" presetClass="mediacall" presetSubtype="0" fill="hold" nodeType="withEffect">
                                  <p:stCondLst>
                                    <p:cond delay="0"/>
                                  </p:stCondLst>
                                  <p:childTnLst>
                                    <p:cmd type="call" cmd="playFrom(0.0)">
                                      <p:cBhvr>
                                        <p:cTn id="51" dur="299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17"/>
                </p:tgtEl>
              </p:cMediaNode>
            </p:audio>
            <p:audio>
              <p:cMediaNode vol="80000">
                <p:cTn id="53" fill="hold" display="0">
                  <p:stCondLst>
                    <p:cond delay="indefinite"/>
                  </p:stCondLst>
                  <p:endCondLst>
                    <p:cond evt="onStopAudio" delay="0">
                      <p:tgtEl>
                        <p:sldTgt/>
                      </p:tgtEl>
                    </p:cond>
                  </p:endCondLst>
                </p:cTn>
                <p:tgtEl>
                  <p:spTgt spid="18"/>
                </p:tgtEl>
              </p:cMediaNode>
            </p:audio>
            <p:audio>
              <p:cMediaNode vol="80000">
                <p:cTn id="54" fill="hold" display="0">
                  <p:stCondLst>
                    <p:cond delay="indefinite"/>
                  </p:stCondLst>
                  <p:endCondLst>
                    <p:cond evt="onStopAudio" delay="0">
                      <p:tgtEl>
                        <p:sldTgt/>
                      </p:tgtEl>
                    </p:cond>
                  </p:endCondLst>
                </p:cTn>
                <p:tgtEl>
                  <p:spTgt spid="2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underwater scene with corals and plants&#10;&#10;AI-generated content may be incorrect.">
            <a:extLst>
              <a:ext uri="{FF2B5EF4-FFF2-40B4-BE49-F238E27FC236}">
                <a16:creationId xmlns:a16="http://schemas.microsoft.com/office/drawing/2014/main" id="{C1CA8681-F4AA-5E82-7547-AC55D9BF0609}"/>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0" y="0"/>
            <a:ext cx="12192000" cy="6858000"/>
          </a:xfrm>
          <a:prstGeom prst="rect">
            <a:avLst/>
          </a:prstGeom>
        </p:spPr>
      </p:pic>
      <p:pic>
        <p:nvPicPr>
          <p:cNvPr id="33" name="Picture 32" descr="A red octopus with tentacles&#10;&#10;Description automatically generated">
            <a:extLst>
              <a:ext uri="{FF2B5EF4-FFF2-40B4-BE49-F238E27FC236}">
                <a16:creationId xmlns:a16="http://schemas.microsoft.com/office/drawing/2014/main" id="{5C1A1E64-BF97-258A-51E9-9F642A92D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1064" y="5072301"/>
            <a:ext cx="1468623" cy="1394045"/>
          </a:xfrm>
          <a:prstGeom prst="rect">
            <a:avLst/>
          </a:prstGeom>
        </p:spPr>
      </p:pic>
      <p:sp>
        <p:nvSpPr>
          <p:cNvPr id="14" name="TextBox 13">
            <a:extLst>
              <a:ext uri="{FF2B5EF4-FFF2-40B4-BE49-F238E27FC236}">
                <a16:creationId xmlns:a16="http://schemas.microsoft.com/office/drawing/2014/main" id="{887B4EEB-FE8A-D3DC-E206-D757DEB52AD1}"/>
              </a:ext>
            </a:extLst>
          </p:cNvPr>
          <p:cNvSpPr txBox="1"/>
          <p:nvPr/>
        </p:nvSpPr>
        <p:spPr>
          <a:xfrm>
            <a:off x="4027661" y="1122363"/>
            <a:ext cx="4136677" cy="1323439"/>
          </a:xfrm>
          <a:prstGeom prst="rect">
            <a:avLst/>
          </a:prstGeom>
          <a:noFill/>
        </p:spPr>
        <p:txBody>
          <a:bodyPr wrap="square" rtlCol="0">
            <a:spAutoFit/>
          </a:bodyPr>
          <a:lstStyle/>
          <a:p>
            <a:r>
              <a:rPr lang="en-US" sz="8000" b="1" dirty="0">
                <a:ln>
                  <a:solidFill>
                    <a:schemeClr val="tx1"/>
                  </a:solidFill>
                </a:ln>
                <a:solidFill>
                  <a:schemeClr val="bg1"/>
                </a:solidFill>
                <a:latin typeface="Bodoni MT" panose="02070603080606020203" pitchFamily="18" charset="0"/>
              </a:rPr>
              <a:t>The End!</a:t>
            </a:r>
          </a:p>
        </p:txBody>
      </p:sp>
      <p:pic>
        <p:nvPicPr>
          <p:cNvPr id="7" name="Picture 6" descr="A close up of a shell&#10;&#10;Description automatically generated">
            <a:extLst>
              <a:ext uri="{FF2B5EF4-FFF2-40B4-BE49-F238E27FC236}">
                <a16:creationId xmlns:a16="http://schemas.microsoft.com/office/drawing/2014/main" id="{29DCCF25-04BD-74F2-E733-7C378D84C2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928564">
            <a:off x="11339070" y="6115166"/>
            <a:ext cx="599769" cy="627209"/>
          </a:xfrm>
          <a:prstGeom prst="rect">
            <a:avLst/>
          </a:prstGeom>
        </p:spPr>
      </p:pic>
      <p:pic>
        <p:nvPicPr>
          <p:cNvPr id="5" name="Picture 4" descr="A yellow and white striped fish&#10;&#10;Description automatically generated">
            <a:extLst>
              <a:ext uri="{FF2B5EF4-FFF2-40B4-BE49-F238E27FC236}">
                <a16:creationId xmlns:a16="http://schemas.microsoft.com/office/drawing/2014/main" id="{7F1D1CE1-BBD1-79D1-FE7A-5ED307B73E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2340" y="3692109"/>
            <a:ext cx="1259951" cy="887872"/>
          </a:xfrm>
          <a:prstGeom prst="rect">
            <a:avLst/>
          </a:prstGeom>
        </p:spPr>
      </p:pic>
      <p:pic>
        <p:nvPicPr>
          <p:cNvPr id="6" name="Picture 5" descr="A fish with a waterfall&#10;&#10;Description automatically generated">
            <a:extLst>
              <a:ext uri="{FF2B5EF4-FFF2-40B4-BE49-F238E27FC236}">
                <a16:creationId xmlns:a16="http://schemas.microsoft.com/office/drawing/2014/main" id="{73FA6122-4CFD-D353-02E8-ADDAE90D69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235917" y="3005397"/>
            <a:ext cx="1259950" cy="755971"/>
          </a:xfrm>
          <a:prstGeom prst="rect">
            <a:avLst/>
          </a:prstGeom>
        </p:spPr>
      </p:pic>
      <p:pic>
        <p:nvPicPr>
          <p:cNvPr id="10" name="Picture 9" descr="A cartoon of a treasure chest&#10;&#10;AI-generated content may be incorrect.">
            <a:extLst>
              <a:ext uri="{FF2B5EF4-FFF2-40B4-BE49-F238E27FC236}">
                <a16:creationId xmlns:a16="http://schemas.microsoft.com/office/drawing/2014/main" id="{1149C86A-8B96-8107-7F84-865836EFC532}"/>
              </a:ext>
            </a:extLst>
          </p:cNvPr>
          <p:cNvPicPr>
            <a:picLocks noChangeAspect="1"/>
          </p:cNvPicPr>
          <p:nvPr/>
        </p:nvPicPr>
        <p:blipFill>
          <a:blip r:embed="rId8">
            <a:extLst>
              <a:ext uri="{28A0092B-C50C-407E-A947-70E740481C1C}">
                <a14:useLocalDpi xmlns:a14="http://schemas.microsoft.com/office/drawing/2010/main" val="0"/>
              </a:ext>
            </a:extLst>
          </a:blip>
          <a:srcRect l="27181" t="20030" r="24547" b="17155"/>
          <a:stretch/>
        </p:blipFill>
        <p:spPr>
          <a:xfrm>
            <a:off x="4829203" y="4532055"/>
            <a:ext cx="2533593" cy="1883915"/>
          </a:xfrm>
          <a:prstGeom prst="rect">
            <a:avLst/>
          </a:prstGeom>
        </p:spPr>
      </p:pic>
    </p:spTree>
    <p:extLst>
      <p:ext uri="{BB962C8B-B14F-4D97-AF65-F5344CB8AC3E}">
        <p14:creationId xmlns:p14="http://schemas.microsoft.com/office/powerpoint/2010/main" val="337525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500" fill="hold">
                                          <p:stCondLst>
                                            <p:cond delay="0"/>
                                          </p:stCondLst>
                                        </p:cTn>
                                        <p:tgtEl>
                                          <p:spTgt spid="14"/>
                                        </p:tgtEl>
                                        <p:attrNameLst>
                                          <p:attrName>r</p:attrName>
                                        </p:attrNameLst>
                                      </p:cBhvr>
                                    </p:animRot>
                                    <p:animRot by="-240000">
                                      <p:cBhvr>
                                        <p:cTn id="7" dur="1000" fill="hold">
                                          <p:stCondLst>
                                            <p:cond delay="1000"/>
                                          </p:stCondLst>
                                        </p:cTn>
                                        <p:tgtEl>
                                          <p:spTgt spid="14"/>
                                        </p:tgtEl>
                                        <p:attrNameLst>
                                          <p:attrName>r</p:attrName>
                                        </p:attrNameLst>
                                      </p:cBhvr>
                                    </p:animRot>
                                    <p:animRot by="240000">
                                      <p:cBhvr>
                                        <p:cTn id="8" dur="1000" fill="hold">
                                          <p:stCondLst>
                                            <p:cond delay="2000"/>
                                          </p:stCondLst>
                                        </p:cTn>
                                        <p:tgtEl>
                                          <p:spTgt spid="14"/>
                                        </p:tgtEl>
                                        <p:attrNameLst>
                                          <p:attrName>r</p:attrName>
                                        </p:attrNameLst>
                                      </p:cBhvr>
                                    </p:animRot>
                                    <p:animRot by="-240000">
                                      <p:cBhvr>
                                        <p:cTn id="9" dur="1000" fill="hold">
                                          <p:stCondLst>
                                            <p:cond delay="3000"/>
                                          </p:stCondLst>
                                        </p:cTn>
                                        <p:tgtEl>
                                          <p:spTgt spid="14"/>
                                        </p:tgtEl>
                                        <p:attrNameLst>
                                          <p:attrName>r</p:attrName>
                                        </p:attrNameLst>
                                      </p:cBhvr>
                                    </p:animRot>
                                    <p:animRot by="120000">
                                      <p:cBhvr>
                                        <p:cTn id="10" dur="1000" fill="hold">
                                          <p:stCondLst>
                                            <p:cond delay="4000"/>
                                          </p:stCondLst>
                                        </p:cTn>
                                        <p:tgtEl>
                                          <p:spTgt spid="14"/>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0" presetClass="path" presetSubtype="0" accel="50000" decel="50000" fill="hold" nodeType="withEffect">
                                  <p:stCondLst>
                                    <p:cond delay="0"/>
                                  </p:stCondLst>
                                  <p:childTnLst>
                                    <p:animMotion origin="layout" path="M 0.01627 -0.01736 L 0.01627 -0.01713 C 0.03086 -0.01226 0.04531 -0.00648 0.06002 -0.00347 C 0.06562 -0.00231 0.07122 -0.00208 0.07682 -0.00139 C 0.09843 -0.00416 0.12018 -0.00486 0.14153 -0.00949 C 0.16002 -0.01342 0.19648 -0.02731 0.19648 -0.02708 C 0.20273 -0.03264 0.20885 -0.03935 0.21536 -0.04328 C 0.22291 -0.04791 0.23112 -0.04976 0.23893 -0.05324 C 0.2431 -0.05509 0.24739 -0.05648 0.2513 -0.05926 C 0.25586 -0.0625 0.26002 -0.06736 0.26471 -0.07106 C 0.26653 -0.07268 0.26849 -0.07384 0.27018 -0.07523 C 0.2737 -0.08055 0.27734 -0.0868 0.28151 -0.09097 C 0.28294 -0.09259 0.2845 -0.09375 0.28593 -0.09514 C 0.33815 -0.08217 0.31276 -0.08588 0.36211 -0.0831 C 0.37981 -0.08078 0.39075 -0.07916 0.41028 -0.07916 C 0.42669 -0.07916 0.4431 -0.08055 0.4595 -0.08101 C 0.4651 -0.08564 0.47057 -0.09097 0.47617 -0.09514 C 0.48099 -0.09838 0.48606 -0.09953 0.49088 -0.10301 C 0.52343 -0.12662 0.49075 -0.10694 0.50429 -0.11504 C 0.50989 -0.125 0.5164 -0.13333 0.52109 -0.14467 C 0.53047 -0.16759 0.52851 -0.16481 0.53906 -0.18449 C 0.54062 -0.18796 0.54284 -0.19097 0.54453 -0.19444 C 0.54974 -0.20486 0.54544 -0.20115 0.5513 -0.20439 C 0.55468 -0.20393 0.55807 -0.2037 0.56133 -0.20254 C 0.56406 -0.20162 0.56666 -0.19976 0.56927 -0.19861 C 0.57422 -0.19606 0.57695 -0.19514 0.58268 -0.19444 C 0.59271 -0.19351 0.60286 -0.19328 0.61289 -0.19259 L 0.63528 -0.19051 C 0.64492 -0.19259 0.65468 -0.19351 0.66432 -0.19652 C 0.67005 -0.19838 0.67552 -0.20231 0.68112 -0.20439 C 0.68398 -0.20555 0.68698 -0.20578 0.6901 -0.20648 C 0.69297 -0.20787 0.71198 -0.2162 0.71692 -0.22037 C 0.72161 -0.2243 0.72643 -0.22847 0.73047 -0.23426 C 0.7414 -0.25046 0.74856 -0.27662 0.76172 -0.28611 C 0.76445 -0.28796 0.76849 -0.29004 0.7707 -0.29398 C 0.77317 -0.29838 0.77513 -0.30347 0.77734 -0.30787 C 0.78502 -0.32245 0.78633 -0.32361 0.79414 -0.33588 C 0.79492 -0.33912 0.79557 -0.34259 0.79635 -0.34583 C 0.79713 -0.34791 0.79739 -0.35162 0.7987 -0.35185 C 0.8319 -0.35439 0.86497 -0.35301 0.89817 -0.3537 C 0.90169 -0.35509 0.90508 -0.35601 0.90846 -0.35764 C 0.91562 -0.36157 0.93476 -0.37569 0.93971 -0.37963 C 0.95716 -0.39328 0.96146 -0.3956 0.97565 -0.41944 C 0.97903 -0.42523 0.98112 -0.43333 0.9845 -0.43935 C 0.98945 -0.44791 0.99505 -0.45509 1.00026 -0.46319 C 1.00403 -0.46898 1.00807 -0.4743 1.01146 -0.48101 C 1.01315 -0.48518 1.01523 -0.48889 1.01705 -0.49305 C 1.01784 -0.4949 1.01836 -0.49722 1.01927 -0.49907 C 1.02148 -0.50324 1.02409 -0.50764 1.02695 -0.51088 C 1.02877 -0.51296 1.03073 -0.51389 1.03255 -0.51504 C 1.04349 -0.52037 1.04961 -0.52152 1.06067 -0.525 C 1.06471 -0.52824 1.06888 -0.53171 1.07291 -0.53495 C 1.08034 -0.54027 1.08828 -0.54398 1.09531 -0.55069 C 1.09948 -0.55463 1.10377 -0.55833 1.10768 -0.56273 C 1.10976 -0.56504 1.11133 -0.56805 1.11328 -0.5706 C 1.11549 -0.57338 1.11771 -0.57592 1.12005 -0.5787 C 1.125 -0.59189 1.12213 -0.58495 1.13229 -0.60648 C 1.13828 -0.61898 1.14245 -0.62824 1.15026 -0.63842 C 1.15182 -0.64051 1.1539 -0.64097 1.15586 -0.64236 C 1.17317 -0.68333 1.15234 -0.63958 1.17031 -0.66412 C 1.17304 -0.66782 1.17474 -0.67361 1.17708 -0.67824 C 1.18593 -0.6956 1.17851 -0.67523 1.18828 -0.70995 C 1.1914 -0.73194 1.18593 -0.69791 1.19505 -0.73194 C 1.19661 -0.73819 1.19726 -0.74514 1.1983 -0.75185 C 1.19883 -0.75439 1.19883 -0.75717 1.19948 -0.75972 C 1.20143 -0.76666 1.2039 -0.77291 1.20625 -0.77963 C 1.2082 -0.79351 1.20573 -0.78588 1.21627 -0.79351 C 1.22148 -0.79745 1.21966 -0.79676 1.22409 -0.80162 C 1.22669 -0.80416 1.22955 -0.80625 1.2319 -0.80949 C 1.23359 -0.81157 1.23489 -0.81504 1.23646 -0.81736 C 1.23789 -0.81967 1.23945 -0.82152 1.24088 -0.82338 C 1.24127 -0.82546 1.24114 -0.82777 1.24205 -0.82939 C 1.24284 -0.83078 1.24544 -0.83125 1.24544 -0.83101 " pathEditMode="relative" rAng="0" ptsTypes="AAAAAAAAAAAAAAAAAAAAAAAAAAAAAAAAAAAAAAAAAAAAAAAAAAAAAAAAAAAAAAAAAAAAAAAAA">
                                      <p:cBhvr>
                                        <p:cTn id="14" dur="20000" fill="hold"/>
                                        <p:tgtEl>
                                          <p:spTgt spid="33"/>
                                        </p:tgtEl>
                                        <p:attrNameLst>
                                          <p:attrName>ppt_x</p:attrName>
                                          <p:attrName>ppt_y</p:attrName>
                                        </p:attrNameLst>
                                      </p:cBhvr>
                                      <p:rCtr x="61458" y="-39907"/>
                                    </p:animMotion>
                                  </p:childTnLst>
                                </p:cTn>
                              </p:par>
                              <p:par>
                                <p:cTn id="15" presetID="32" presetClass="emph" presetSubtype="0" repeatCount="indefinite" fill="hold" nodeType="withEffect">
                                  <p:stCondLst>
                                    <p:cond delay="0"/>
                                  </p:stCondLst>
                                  <p:childTnLst>
                                    <p:animRot by="120000">
                                      <p:cBhvr>
                                        <p:cTn id="16" dur="300" fill="hold">
                                          <p:stCondLst>
                                            <p:cond delay="0"/>
                                          </p:stCondLst>
                                        </p:cTn>
                                        <p:tgtEl>
                                          <p:spTgt spid="5"/>
                                        </p:tgtEl>
                                        <p:attrNameLst>
                                          <p:attrName>r</p:attrName>
                                        </p:attrNameLst>
                                      </p:cBhvr>
                                    </p:animRot>
                                    <p:animRot by="-240000">
                                      <p:cBhvr>
                                        <p:cTn id="17" dur="600" fill="hold">
                                          <p:stCondLst>
                                            <p:cond delay="600"/>
                                          </p:stCondLst>
                                        </p:cTn>
                                        <p:tgtEl>
                                          <p:spTgt spid="5"/>
                                        </p:tgtEl>
                                        <p:attrNameLst>
                                          <p:attrName>r</p:attrName>
                                        </p:attrNameLst>
                                      </p:cBhvr>
                                    </p:animRot>
                                    <p:animRot by="240000">
                                      <p:cBhvr>
                                        <p:cTn id="18" dur="600" fill="hold">
                                          <p:stCondLst>
                                            <p:cond delay="1200"/>
                                          </p:stCondLst>
                                        </p:cTn>
                                        <p:tgtEl>
                                          <p:spTgt spid="5"/>
                                        </p:tgtEl>
                                        <p:attrNameLst>
                                          <p:attrName>r</p:attrName>
                                        </p:attrNameLst>
                                      </p:cBhvr>
                                    </p:animRot>
                                    <p:animRot by="-240000">
                                      <p:cBhvr>
                                        <p:cTn id="19" dur="600" fill="hold">
                                          <p:stCondLst>
                                            <p:cond delay="1800"/>
                                          </p:stCondLst>
                                        </p:cTn>
                                        <p:tgtEl>
                                          <p:spTgt spid="5"/>
                                        </p:tgtEl>
                                        <p:attrNameLst>
                                          <p:attrName>r</p:attrName>
                                        </p:attrNameLst>
                                      </p:cBhvr>
                                    </p:animRot>
                                    <p:animRot by="120000">
                                      <p:cBhvr>
                                        <p:cTn id="20" dur="600" fill="hold">
                                          <p:stCondLst>
                                            <p:cond delay="2400"/>
                                          </p:stCondLst>
                                        </p:cTn>
                                        <p:tgtEl>
                                          <p:spTgt spid="5"/>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300" fill="hold">
                                          <p:stCondLst>
                                            <p:cond delay="0"/>
                                          </p:stCondLst>
                                        </p:cTn>
                                        <p:tgtEl>
                                          <p:spTgt spid="6"/>
                                        </p:tgtEl>
                                        <p:attrNameLst>
                                          <p:attrName>r</p:attrName>
                                        </p:attrNameLst>
                                      </p:cBhvr>
                                    </p:animRot>
                                    <p:animRot by="-240000">
                                      <p:cBhvr>
                                        <p:cTn id="23" dur="600" fill="hold">
                                          <p:stCondLst>
                                            <p:cond delay="600"/>
                                          </p:stCondLst>
                                        </p:cTn>
                                        <p:tgtEl>
                                          <p:spTgt spid="6"/>
                                        </p:tgtEl>
                                        <p:attrNameLst>
                                          <p:attrName>r</p:attrName>
                                        </p:attrNameLst>
                                      </p:cBhvr>
                                    </p:animRot>
                                    <p:animRot by="240000">
                                      <p:cBhvr>
                                        <p:cTn id="24" dur="600" fill="hold">
                                          <p:stCondLst>
                                            <p:cond delay="1200"/>
                                          </p:stCondLst>
                                        </p:cTn>
                                        <p:tgtEl>
                                          <p:spTgt spid="6"/>
                                        </p:tgtEl>
                                        <p:attrNameLst>
                                          <p:attrName>r</p:attrName>
                                        </p:attrNameLst>
                                      </p:cBhvr>
                                    </p:animRot>
                                    <p:animRot by="-240000">
                                      <p:cBhvr>
                                        <p:cTn id="25" dur="600" fill="hold">
                                          <p:stCondLst>
                                            <p:cond delay="1800"/>
                                          </p:stCondLst>
                                        </p:cTn>
                                        <p:tgtEl>
                                          <p:spTgt spid="6"/>
                                        </p:tgtEl>
                                        <p:attrNameLst>
                                          <p:attrName>r</p:attrName>
                                        </p:attrNameLst>
                                      </p:cBhvr>
                                    </p:animRot>
                                    <p:animRot by="120000">
                                      <p:cBhvr>
                                        <p:cTn id="26" dur="600" fill="hold">
                                          <p:stCondLst>
                                            <p:cond delay="24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6842F3-F934-66BA-2268-797BA63C7015}"/>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7" name="TextBox 6">
            <a:extLst>
              <a:ext uri="{FF2B5EF4-FFF2-40B4-BE49-F238E27FC236}">
                <a16:creationId xmlns:a16="http://schemas.microsoft.com/office/drawing/2014/main" id="{A0AEB8AA-1DED-E35A-02D2-4DE2622D8965}"/>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283924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812813-3180-F549-7E46-1DF5493F9184}"/>
              </a:ext>
            </a:extLst>
          </p:cNvPr>
          <p:cNvSpPr/>
          <p:nvPr/>
        </p:nvSpPr>
        <p:spPr>
          <a:xfrm>
            <a:off x="523240" y="431483"/>
            <a:ext cx="11145520" cy="117856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p:txBody>
          <a:bodyPr/>
          <a:lstStyle/>
          <a:p>
            <a:r>
              <a:rPr lang="en-US" b="1" dirty="0">
                <a:latin typeface="Aptos Display" panose="020B0004020202020204" pitchFamily="34" charset="0"/>
              </a:rPr>
              <a:t>Grade 4 – Lesson: What do you do?</a:t>
            </a:r>
          </a:p>
        </p:txBody>
      </p:sp>
      <p:sp>
        <p:nvSpPr>
          <p:cNvPr id="3" name="Content Placeholder 2">
            <a:extLst>
              <a:ext uri="{FF2B5EF4-FFF2-40B4-BE49-F238E27FC236}">
                <a16:creationId xmlns:a16="http://schemas.microsoft.com/office/drawing/2014/main" id="{9397368C-4E5F-D28E-CFFB-95937B4CC292}"/>
              </a:ext>
            </a:extLst>
          </p:cNvPr>
          <p:cNvSpPr>
            <a:spLocks noGrp="1"/>
          </p:cNvSpPr>
          <p:nvPr>
            <p:ph idx="1"/>
          </p:nvPr>
        </p:nvSpPr>
        <p:spPr/>
        <p:txBody>
          <a:bodyPr/>
          <a:lstStyle/>
          <a:p>
            <a:pPr marL="0" indent="0">
              <a:buNone/>
            </a:pPr>
            <a:r>
              <a:rPr lang="en-US" sz="2800" dirty="0"/>
              <a:t>This game aligns with chapters on jobs/occupations and </a:t>
            </a:r>
            <a:r>
              <a:rPr lang="en-US" dirty="0"/>
              <a:t>“What do you do?”</a:t>
            </a:r>
            <a:r>
              <a:rPr lang="en-US" sz="2800" dirty="0"/>
              <a:t> and supports learning their key expressions and vocabulary. </a:t>
            </a:r>
          </a:p>
          <a:p>
            <a:pPr marL="0" indent="0">
              <a:buNone/>
            </a:pPr>
            <a:r>
              <a:rPr lang="en-US" b="1" dirty="0"/>
              <a:t>Phrases and vocabulary used in this game:</a:t>
            </a:r>
          </a:p>
          <a:p>
            <a:r>
              <a:rPr lang="en-US" altLang="ko-KR" dirty="0">
                <a:solidFill>
                  <a:srgbClr val="222222"/>
                </a:solidFill>
                <a:ea typeface="Lato" panose="020F0502020204030203" pitchFamily="34" charset="0"/>
                <a:cs typeface="Lato" panose="020F0502020204030203" pitchFamily="34" charset="0"/>
              </a:rPr>
              <a:t>What do you do? / What does he/she do?</a:t>
            </a:r>
            <a:endParaRPr lang="en-US" altLang="ko-KR" b="0" i="0" dirty="0">
              <a:solidFill>
                <a:srgbClr val="222222"/>
              </a:solidFill>
              <a:effectLst/>
              <a:ea typeface="Lato" panose="020F0502020204030203" pitchFamily="34" charset="0"/>
              <a:cs typeface="Lato" panose="020F0502020204030203" pitchFamily="34" charset="0"/>
            </a:endParaRPr>
          </a:p>
          <a:p>
            <a:r>
              <a:rPr lang="en-US" altLang="ko-KR" b="0" i="0" dirty="0">
                <a:solidFill>
                  <a:srgbClr val="222222"/>
                </a:solidFill>
                <a:effectLst/>
                <a:ea typeface="Lato" panose="020F0502020204030203" pitchFamily="34" charset="0"/>
                <a:cs typeface="Lato" panose="020F0502020204030203" pitchFamily="34" charset="0"/>
              </a:rPr>
              <a:t>I’m</a:t>
            </a:r>
            <a:r>
              <a:rPr lang="en-US" altLang="ko-KR" dirty="0">
                <a:solidFill>
                  <a:srgbClr val="222222"/>
                </a:solidFill>
                <a:ea typeface="Lato" panose="020F0502020204030203" pitchFamily="34" charset="0"/>
                <a:cs typeface="Lato" panose="020F0502020204030203" pitchFamily="34" charset="0"/>
              </a:rPr>
              <a:t>/</a:t>
            </a:r>
            <a:r>
              <a:rPr lang="en-US" altLang="ko-KR" dirty="0" err="1">
                <a:solidFill>
                  <a:srgbClr val="222222"/>
                </a:solidFill>
                <a:ea typeface="Lato" panose="020F0502020204030203" pitchFamily="34" charset="0"/>
                <a:cs typeface="Lato" panose="020F0502020204030203" pitchFamily="34" charset="0"/>
              </a:rPr>
              <a:t>He/She’s</a:t>
            </a:r>
            <a:r>
              <a:rPr lang="en-US" altLang="ko-KR" dirty="0">
                <a:solidFill>
                  <a:srgbClr val="222222"/>
                </a:solidFill>
                <a:ea typeface="Lato" panose="020F0502020204030203" pitchFamily="34" charset="0"/>
                <a:cs typeface="Lato" panose="020F0502020204030203" pitchFamily="34" charset="0"/>
              </a:rPr>
              <a:t> a doctor/cook/model/nurse/painter/pilot/writer/ teacher/farmer/firefighter/singer/scientist</a:t>
            </a:r>
            <a:endParaRPr lang="en-US" altLang="ko-KR" b="0" i="0" dirty="0">
              <a:solidFill>
                <a:srgbClr val="222222"/>
              </a:solidFill>
              <a:effectLst/>
              <a:ea typeface="Lato" panose="020F0502020204030203" pitchFamily="34" charset="0"/>
              <a:cs typeface="Lato" panose="020F0502020204030203" pitchFamily="34" charset="0"/>
            </a:endParaRPr>
          </a:p>
          <a:p>
            <a:pPr marL="0" indent="0">
              <a:buNone/>
            </a:pPr>
            <a:endParaRPr lang="en-US" dirty="0"/>
          </a:p>
        </p:txBody>
      </p:sp>
    </p:spTree>
    <p:extLst>
      <p:ext uri="{BB962C8B-B14F-4D97-AF65-F5344CB8AC3E}">
        <p14:creationId xmlns:p14="http://schemas.microsoft.com/office/powerpoint/2010/main" val="143159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p:txBody>
          <a:bodyPr/>
          <a:lstStyle/>
          <a:p>
            <a:r>
              <a:rPr lang="en-US" b="1" dirty="0">
                <a:latin typeface="Aptos Display" panose="020B0004020202020204" pitchFamily="34" charset="0"/>
              </a:rPr>
              <a:t>Instructions for Game</a:t>
            </a:r>
          </a:p>
        </p:txBody>
      </p:sp>
      <p:sp>
        <p:nvSpPr>
          <p:cNvPr id="3" name="Content Placeholder 2">
            <a:extLst>
              <a:ext uri="{FF2B5EF4-FFF2-40B4-BE49-F238E27FC236}">
                <a16:creationId xmlns:a16="http://schemas.microsoft.com/office/drawing/2014/main" id="{9397368C-4E5F-D28E-CFFB-95937B4CC292}"/>
              </a:ext>
            </a:extLst>
          </p:cNvPr>
          <p:cNvSpPr>
            <a:spLocks noGrp="1"/>
          </p:cNvSpPr>
          <p:nvPr>
            <p:ph idx="1"/>
          </p:nvPr>
        </p:nvSpPr>
        <p:spPr/>
        <p:txBody>
          <a:bodyPr/>
          <a:lstStyle/>
          <a:p>
            <a:pPr marL="0" indent="0">
              <a:buNone/>
            </a:pPr>
            <a:r>
              <a:rPr lang="en-US" b="1" dirty="0"/>
              <a:t>Game Title: </a:t>
            </a:r>
            <a:r>
              <a:rPr lang="en-US" dirty="0"/>
              <a:t>Underwater Treasure</a:t>
            </a:r>
          </a:p>
          <a:p>
            <a:pPr marL="0" indent="0">
              <a:buNone/>
            </a:pPr>
            <a:r>
              <a:rPr lang="en-US" b="1" dirty="0"/>
              <a:t>Concept: </a:t>
            </a:r>
            <a:r>
              <a:rPr lang="en-US" dirty="0"/>
              <a:t>Four chests will float down with each under a key phrase. Have students choose a chest by writing down the associated text. Chests will contain either gold coins, silver coins, bronze coins, or nothing. Points associated with each coin are explained on slide 6. A squid will begin appearing in one of the chests in the later half of the game and squirt the screen with ink! Those who chose to write the text associated with the squid will lose points. The student(s) with the most points at the end of the game wins!</a:t>
            </a:r>
          </a:p>
        </p:txBody>
      </p:sp>
    </p:spTree>
    <p:extLst>
      <p:ext uri="{BB962C8B-B14F-4D97-AF65-F5344CB8AC3E}">
        <p14:creationId xmlns:p14="http://schemas.microsoft.com/office/powerpoint/2010/main" val="2659060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8843D-314C-8266-F15C-2904483153E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F640FFA-AFBE-C755-F161-BC83CA73C465}"/>
              </a:ext>
            </a:extLst>
          </p:cNvPr>
          <p:cNvSpPr txBox="1"/>
          <p:nvPr/>
        </p:nvSpPr>
        <p:spPr>
          <a:xfrm>
            <a:off x="777136" y="442586"/>
            <a:ext cx="7620000" cy="769441"/>
          </a:xfrm>
          <a:prstGeom prst="rect">
            <a:avLst/>
          </a:prstGeom>
          <a:noFill/>
        </p:spPr>
        <p:txBody>
          <a:bodyPr wrap="square" rtlCol="0">
            <a:spAutoFit/>
          </a:bodyPr>
          <a:lstStyle/>
          <a:p>
            <a:r>
              <a:rPr lang="en-US" sz="4400" b="1" dirty="0"/>
              <a:t>Editing Game</a:t>
            </a:r>
          </a:p>
        </p:txBody>
      </p:sp>
      <p:sp>
        <p:nvSpPr>
          <p:cNvPr id="5" name="TextBox 4">
            <a:extLst>
              <a:ext uri="{FF2B5EF4-FFF2-40B4-BE49-F238E27FC236}">
                <a16:creationId xmlns:a16="http://schemas.microsoft.com/office/drawing/2014/main" id="{A51695C1-2399-C1ED-31D4-F5DA0877BFF9}"/>
              </a:ext>
            </a:extLst>
          </p:cNvPr>
          <p:cNvSpPr txBox="1"/>
          <p:nvPr/>
        </p:nvSpPr>
        <p:spPr>
          <a:xfrm>
            <a:off x="777135" y="1483986"/>
            <a:ext cx="10809439" cy="4401205"/>
          </a:xfrm>
          <a:prstGeom prst="rect">
            <a:avLst/>
          </a:prstGeom>
          <a:noFill/>
        </p:spPr>
        <p:txBody>
          <a:bodyPr wrap="square" rtlCol="0">
            <a:spAutoFit/>
          </a:bodyPr>
          <a:lstStyle/>
          <a:p>
            <a:r>
              <a:rPr lang="en-US" sz="2800" dirty="0"/>
              <a:t>This game is editable! To do this – simply edit the text boxes to include new key words and vocabulary to replace the existing words. You may need to reposition or slightly adjust the textboxes depending on the length of the new words or phrases you enter.</a:t>
            </a:r>
          </a:p>
          <a:p>
            <a:endParaRPr lang="en-US" sz="2800" dirty="0"/>
          </a:p>
          <a:p>
            <a:r>
              <a:rPr lang="en-US" sz="2800" dirty="0"/>
              <a:t>If you wish to mute the background music, go to the title slide/slide 6 and then click the “Animations” tab -&gt; Animation Pane -&gt; select the audio symbol         (just above the slide) -&gt; click the playback tab -&gt; mute/slide the volume option down</a:t>
            </a:r>
          </a:p>
          <a:p>
            <a:endParaRPr lang="en-US" sz="2800" dirty="0"/>
          </a:p>
        </p:txBody>
      </p:sp>
      <p:pic>
        <p:nvPicPr>
          <p:cNvPr id="2" name="Picture 1">
            <a:extLst>
              <a:ext uri="{FF2B5EF4-FFF2-40B4-BE49-F238E27FC236}">
                <a16:creationId xmlns:a16="http://schemas.microsoft.com/office/drawing/2014/main" id="{13C7FCB0-2053-2996-DC6D-D5873BD64F00}"/>
              </a:ext>
            </a:extLst>
          </p:cNvPr>
          <p:cNvPicPr>
            <a:picLocks noChangeAspect="1"/>
          </p:cNvPicPr>
          <p:nvPr/>
        </p:nvPicPr>
        <p:blipFill>
          <a:blip r:embed="rId3"/>
          <a:stretch>
            <a:fillRect/>
          </a:stretch>
        </p:blipFill>
        <p:spPr>
          <a:xfrm>
            <a:off x="1997068" y="4522684"/>
            <a:ext cx="530232" cy="443916"/>
          </a:xfrm>
          <a:prstGeom prst="rect">
            <a:avLst/>
          </a:prstGeom>
        </p:spPr>
      </p:pic>
    </p:spTree>
    <p:extLst>
      <p:ext uri="{BB962C8B-B14F-4D97-AF65-F5344CB8AC3E}">
        <p14:creationId xmlns:p14="http://schemas.microsoft.com/office/powerpoint/2010/main" val="1984514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underwater scene with corals and plants&#10;&#10;AI-generated content may be incorrect.">
            <a:extLst>
              <a:ext uri="{FF2B5EF4-FFF2-40B4-BE49-F238E27FC236}">
                <a16:creationId xmlns:a16="http://schemas.microsoft.com/office/drawing/2014/main" id="{449600AB-48E3-DE7F-7CF4-2EEF31A98598}"/>
              </a:ext>
            </a:extLst>
          </p:cNvPr>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0" y="0"/>
            <a:ext cx="12192000" cy="6858000"/>
          </a:xfrm>
          <a:prstGeom prst="rect">
            <a:avLst/>
          </a:prstGeom>
        </p:spPr>
      </p:pic>
      <p:pic>
        <p:nvPicPr>
          <p:cNvPr id="9" name="underwater theme song">
            <a:hlinkClick r:id="" action="ppaction://media"/>
            <a:extLst>
              <a:ext uri="{FF2B5EF4-FFF2-40B4-BE49-F238E27FC236}">
                <a16:creationId xmlns:a16="http://schemas.microsoft.com/office/drawing/2014/main" id="{BD5703E4-F326-69F4-86C3-78226A006D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92799" y="-848430"/>
            <a:ext cx="406400" cy="406400"/>
          </a:xfrm>
          <a:prstGeom prst="rect">
            <a:avLst/>
          </a:prstGeom>
        </p:spPr>
      </p:pic>
      <p:sp>
        <p:nvSpPr>
          <p:cNvPr id="3" name="TextBox 2">
            <a:extLst>
              <a:ext uri="{FF2B5EF4-FFF2-40B4-BE49-F238E27FC236}">
                <a16:creationId xmlns:a16="http://schemas.microsoft.com/office/drawing/2014/main" id="{1BA6221C-887E-8BA8-02DD-78DA26E621AF}"/>
              </a:ext>
            </a:extLst>
          </p:cNvPr>
          <p:cNvSpPr txBox="1"/>
          <p:nvPr/>
        </p:nvSpPr>
        <p:spPr>
          <a:xfrm>
            <a:off x="2224929" y="1312631"/>
            <a:ext cx="8377977" cy="1200329"/>
          </a:xfrm>
          <a:prstGeom prst="rect">
            <a:avLst/>
          </a:prstGeom>
          <a:noFill/>
        </p:spPr>
        <p:txBody>
          <a:bodyPr wrap="square" rtlCol="0">
            <a:spAutoFit/>
          </a:bodyPr>
          <a:lstStyle/>
          <a:p>
            <a:r>
              <a:rPr lang="en-US" sz="7200" b="1" dirty="0">
                <a:ln>
                  <a:solidFill>
                    <a:schemeClr val="tx1"/>
                  </a:solidFill>
                </a:ln>
                <a:solidFill>
                  <a:schemeClr val="bg1"/>
                </a:solidFill>
                <a:latin typeface="Bodoni MT" panose="02070603080606020203" pitchFamily="18" charset="0"/>
              </a:rPr>
              <a:t>Underwater Treasure</a:t>
            </a:r>
          </a:p>
        </p:txBody>
      </p:sp>
      <p:pic>
        <p:nvPicPr>
          <p:cNvPr id="4" name="water bubbling audio">
            <a:hlinkClick r:id="" action="ppaction://media"/>
            <a:extLst>
              <a:ext uri="{FF2B5EF4-FFF2-40B4-BE49-F238E27FC236}">
                <a16:creationId xmlns:a16="http://schemas.microsoft.com/office/drawing/2014/main" id="{48B7A0E1-7F59-71DE-713F-3B4F8F6BFA5C}"/>
              </a:ext>
            </a:extLst>
          </p:cNvPr>
          <p:cNvPicPr>
            <a:picLocks noChangeAspect="1"/>
          </p:cNvPicPr>
          <p:nvPr>
            <a:audioFile r:link="rId3"/>
            <p:extLst>
              <p:ext uri="{DAA4B4D4-6D71-4841-9C94-3DE7FCFB9230}">
                <p14:media xmlns:p14="http://schemas.microsoft.com/office/powerpoint/2010/main" r:embed="rId4">
                  <p14:trim end="5917.923"/>
                </p14:media>
              </p:ext>
            </p:extLst>
          </p:nvPr>
        </p:nvPicPr>
        <p:blipFill>
          <a:blip r:embed="rId8"/>
          <a:stretch>
            <a:fillRect/>
          </a:stretch>
        </p:blipFill>
        <p:spPr>
          <a:xfrm>
            <a:off x="-572168" y="7589010"/>
            <a:ext cx="406400" cy="406400"/>
          </a:xfrm>
          <a:prstGeom prst="rect">
            <a:avLst/>
          </a:prstGeom>
        </p:spPr>
      </p:pic>
      <p:pic>
        <p:nvPicPr>
          <p:cNvPr id="5" name="Picture 4" descr="A close up of a shell&#10;&#10;Description automatically generated">
            <a:extLst>
              <a:ext uri="{FF2B5EF4-FFF2-40B4-BE49-F238E27FC236}">
                <a16:creationId xmlns:a16="http://schemas.microsoft.com/office/drawing/2014/main" id="{4C7040A0-32BC-463E-505F-BC37817236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3928564">
            <a:off x="11438657" y="6093013"/>
            <a:ext cx="617655" cy="645914"/>
          </a:xfrm>
          <a:prstGeom prst="rect">
            <a:avLst/>
          </a:prstGeom>
        </p:spPr>
      </p:pic>
      <p:pic>
        <p:nvPicPr>
          <p:cNvPr id="12" name="Picture 11" descr="A yellow and white striped fish&#10;&#10;Description automatically generated">
            <a:extLst>
              <a:ext uri="{FF2B5EF4-FFF2-40B4-BE49-F238E27FC236}">
                <a16:creationId xmlns:a16="http://schemas.microsoft.com/office/drawing/2014/main" id="{62F1E5D4-1A23-20AE-A983-48B349120B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2340" y="3692109"/>
            <a:ext cx="1259951" cy="887872"/>
          </a:xfrm>
          <a:prstGeom prst="rect">
            <a:avLst/>
          </a:prstGeom>
        </p:spPr>
      </p:pic>
      <p:pic>
        <p:nvPicPr>
          <p:cNvPr id="7" name="Picture 6" descr="A fish with a waterfall&#10;&#10;Description automatically generated">
            <a:extLst>
              <a:ext uri="{FF2B5EF4-FFF2-40B4-BE49-F238E27FC236}">
                <a16:creationId xmlns:a16="http://schemas.microsoft.com/office/drawing/2014/main" id="{5DA107F5-F77C-0B1E-61E7-56BCE7C99F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9235917" y="3005397"/>
            <a:ext cx="1259950" cy="755971"/>
          </a:xfrm>
          <a:prstGeom prst="rect">
            <a:avLst/>
          </a:prstGeom>
        </p:spPr>
      </p:pic>
      <p:pic>
        <p:nvPicPr>
          <p:cNvPr id="14" name="Picture 13" descr="A cartoon of a treasure chest&#10;&#10;AI-generated content may be incorrect.">
            <a:extLst>
              <a:ext uri="{FF2B5EF4-FFF2-40B4-BE49-F238E27FC236}">
                <a16:creationId xmlns:a16="http://schemas.microsoft.com/office/drawing/2014/main" id="{60C63D43-FE78-275D-4B41-18722E003307}"/>
              </a:ext>
            </a:extLst>
          </p:cNvPr>
          <p:cNvPicPr>
            <a:picLocks noChangeAspect="1"/>
          </p:cNvPicPr>
          <p:nvPr/>
        </p:nvPicPr>
        <p:blipFill>
          <a:blip r:embed="rId12">
            <a:extLst>
              <a:ext uri="{28A0092B-C50C-407E-A947-70E740481C1C}">
                <a14:useLocalDpi xmlns:a14="http://schemas.microsoft.com/office/drawing/2010/main" val="0"/>
              </a:ext>
            </a:extLst>
          </a:blip>
          <a:srcRect l="27181" t="20030" r="24547" b="17155"/>
          <a:stretch/>
        </p:blipFill>
        <p:spPr>
          <a:xfrm>
            <a:off x="4829203" y="4532055"/>
            <a:ext cx="2533593" cy="1883915"/>
          </a:xfrm>
          <a:prstGeom prst="rect">
            <a:avLst/>
          </a:prstGeom>
        </p:spPr>
      </p:pic>
    </p:spTree>
    <p:extLst>
      <p:ext uri="{BB962C8B-B14F-4D97-AF65-F5344CB8AC3E}">
        <p14:creationId xmlns:p14="http://schemas.microsoft.com/office/powerpoint/2010/main" val="241545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3079" fill="hold"/>
                                        <p:tgtEl>
                                          <p:spTgt spid="4"/>
                                        </p:tgtEl>
                                      </p:cBhvr>
                                    </p:cmd>
                                  </p:childTnLst>
                                </p:cTn>
                              </p:par>
                            </p:childTnLst>
                          </p:cTn>
                        </p:par>
                        <p:par>
                          <p:cTn id="12" fill="hold">
                            <p:stCondLst>
                              <p:cond delay="3079"/>
                            </p:stCondLst>
                            <p:childTnLst>
                              <p:par>
                                <p:cTn id="13" presetID="1" presetClass="mediacall" presetSubtype="0" fill="hold" nodeType="afterEffect">
                                  <p:stCondLst>
                                    <p:cond delay="0"/>
                                  </p:stCondLst>
                                  <p:childTnLst>
                                    <p:cmd type="call" cmd="playFrom(0.0)">
                                      <p:cBhvr>
                                        <p:cTn id="14" dur="1" fill="hold"/>
                                        <p:tgtEl>
                                          <p:spTgt spid="9"/>
                                        </p:tgtEl>
                                      </p:cBhvr>
                                    </p:cmd>
                                  </p:childTnLst>
                                </p:cTn>
                              </p:par>
                            </p:childTnLst>
                          </p:cTn>
                        </p:par>
                        <p:par>
                          <p:cTn id="15" fill="hold">
                            <p:stCondLst>
                              <p:cond delay="3079"/>
                            </p:stCondLst>
                            <p:childTnLst>
                              <p:par>
                                <p:cTn id="16" presetID="26" presetClass="emph" presetSubtype="0" repeatCount="indefinite" fill="hold" grpId="1" nodeType="afterEffect">
                                  <p:stCondLst>
                                    <p:cond delay="0"/>
                                  </p:stCondLst>
                                  <p:childTnLst>
                                    <p:animEffect transition="out" filter="fade">
                                      <p:cBhvr>
                                        <p:cTn id="17" dur="2000" tmFilter="0, 0; .2, .5; .8, .5; 1, 0"/>
                                        <p:tgtEl>
                                          <p:spTgt spid="3"/>
                                        </p:tgtEl>
                                      </p:cBhvr>
                                    </p:animEffect>
                                    <p:animScale>
                                      <p:cBhvr>
                                        <p:cTn id="18" dur="1000" autoRev="1" fill="hold"/>
                                        <p:tgtEl>
                                          <p:spTgt spid="3"/>
                                        </p:tgtEl>
                                      </p:cBhvr>
                                      <p:by x="105000" y="105000"/>
                                    </p:animScale>
                                  </p:childTnLst>
                                </p:cTn>
                              </p:par>
                              <p:par>
                                <p:cTn id="19" presetID="32" presetClass="emph" presetSubtype="0" repeatCount="indefinite" fill="hold" nodeType="withEffect">
                                  <p:stCondLst>
                                    <p:cond delay="0"/>
                                  </p:stCondLst>
                                  <p:childTnLst>
                                    <p:animRot by="120000">
                                      <p:cBhvr>
                                        <p:cTn id="20" dur="300" fill="hold">
                                          <p:stCondLst>
                                            <p:cond delay="0"/>
                                          </p:stCondLst>
                                        </p:cTn>
                                        <p:tgtEl>
                                          <p:spTgt spid="12"/>
                                        </p:tgtEl>
                                        <p:attrNameLst>
                                          <p:attrName>r</p:attrName>
                                        </p:attrNameLst>
                                      </p:cBhvr>
                                    </p:animRot>
                                    <p:animRot by="-240000">
                                      <p:cBhvr>
                                        <p:cTn id="21" dur="600" fill="hold">
                                          <p:stCondLst>
                                            <p:cond delay="600"/>
                                          </p:stCondLst>
                                        </p:cTn>
                                        <p:tgtEl>
                                          <p:spTgt spid="12"/>
                                        </p:tgtEl>
                                        <p:attrNameLst>
                                          <p:attrName>r</p:attrName>
                                        </p:attrNameLst>
                                      </p:cBhvr>
                                    </p:animRot>
                                    <p:animRot by="240000">
                                      <p:cBhvr>
                                        <p:cTn id="22" dur="600" fill="hold">
                                          <p:stCondLst>
                                            <p:cond delay="1200"/>
                                          </p:stCondLst>
                                        </p:cTn>
                                        <p:tgtEl>
                                          <p:spTgt spid="12"/>
                                        </p:tgtEl>
                                        <p:attrNameLst>
                                          <p:attrName>r</p:attrName>
                                        </p:attrNameLst>
                                      </p:cBhvr>
                                    </p:animRot>
                                    <p:animRot by="-240000">
                                      <p:cBhvr>
                                        <p:cTn id="23" dur="600" fill="hold">
                                          <p:stCondLst>
                                            <p:cond delay="1800"/>
                                          </p:stCondLst>
                                        </p:cTn>
                                        <p:tgtEl>
                                          <p:spTgt spid="12"/>
                                        </p:tgtEl>
                                        <p:attrNameLst>
                                          <p:attrName>r</p:attrName>
                                        </p:attrNameLst>
                                      </p:cBhvr>
                                    </p:animRot>
                                    <p:animRot by="120000">
                                      <p:cBhvr>
                                        <p:cTn id="24" dur="600" fill="hold">
                                          <p:stCondLst>
                                            <p:cond delay="2400"/>
                                          </p:stCondLst>
                                        </p:cTn>
                                        <p:tgtEl>
                                          <p:spTgt spid="12"/>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300" fill="hold">
                                          <p:stCondLst>
                                            <p:cond delay="0"/>
                                          </p:stCondLst>
                                        </p:cTn>
                                        <p:tgtEl>
                                          <p:spTgt spid="7"/>
                                        </p:tgtEl>
                                        <p:attrNameLst>
                                          <p:attrName>r</p:attrName>
                                        </p:attrNameLst>
                                      </p:cBhvr>
                                    </p:animRot>
                                    <p:animRot by="-240000">
                                      <p:cBhvr>
                                        <p:cTn id="27" dur="600" fill="hold">
                                          <p:stCondLst>
                                            <p:cond delay="600"/>
                                          </p:stCondLst>
                                        </p:cTn>
                                        <p:tgtEl>
                                          <p:spTgt spid="7"/>
                                        </p:tgtEl>
                                        <p:attrNameLst>
                                          <p:attrName>r</p:attrName>
                                        </p:attrNameLst>
                                      </p:cBhvr>
                                    </p:animRot>
                                    <p:animRot by="240000">
                                      <p:cBhvr>
                                        <p:cTn id="28" dur="600" fill="hold">
                                          <p:stCondLst>
                                            <p:cond delay="1200"/>
                                          </p:stCondLst>
                                        </p:cTn>
                                        <p:tgtEl>
                                          <p:spTgt spid="7"/>
                                        </p:tgtEl>
                                        <p:attrNameLst>
                                          <p:attrName>r</p:attrName>
                                        </p:attrNameLst>
                                      </p:cBhvr>
                                    </p:animRot>
                                    <p:animRot by="-240000">
                                      <p:cBhvr>
                                        <p:cTn id="29" dur="600" fill="hold">
                                          <p:stCondLst>
                                            <p:cond delay="1800"/>
                                          </p:stCondLst>
                                        </p:cTn>
                                        <p:tgtEl>
                                          <p:spTgt spid="7"/>
                                        </p:tgtEl>
                                        <p:attrNameLst>
                                          <p:attrName>r</p:attrName>
                                        </p:attrNameLst>
                                      </p:cBhvr>
                                    </p:animRot>
                                    <p:animRot by="120000">
                                      <p:cBhvr>
                                        <p:cTn id="30" dur="600" fill="hold">
                                          <p:stCondLst>
                                            <p:cond delay="24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27551" numSld="999">
                <p:cTn id="31" repeatCount="indefinite" fill="hold" display="0">
                  <p:stCondLst>
                    <p:cond delay="indefinite"/>
                  </p:stCondLst>
                  <p:endCondLst>
                    <p:cond evt="onStopAudio" delay="0">
                      <p:tgtEl>
                        <p:sldTgt/>
                      </p:tgtEl>
                    </p:cond>
                  </p:endCondLst>
                </p:cTn>
                <p:tgtEl>
                  <p:spTgt spid="9"/>
                </p:tgtEl>
              </p:cMediaNode>
            </p:audio>
            <p:audio>
              <p:cMediaNode vol="80000">
                <p:cTn id="32" fill="hold" display="0">
                  <p:stCondLst>
                    <p:cond delay="indefinite"/>
                  </p:stCondLst>
                  <p:endCondLst>
                    <p:cond evt="onStopAudio" delay="0">
                      <p:tgtEl>
                        <p:sldTgt/>
                      </p:tgtEl>
                    </p:cond>
                  </p:endCondLst>
                </p:cTn>
                <p:tgtEl>
                  <p:spTgt spid="4"/>
                </p:tgtEl>
              </p:cMediaNode>
            </p:audio>
          </p:childTnLst>
        </p:cTn>
      </p:par>
    </p:tnLst>
    <p:bldLst>
      <p:bldP spid="3" grpId="0"/>
      <p:bldP spid="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underwater scene with corals and plants&#10;&#10;AI-generated content may be incorrect.">
            <a:extLst>
              <a:ext uri="{FF2B5EF4-FFF2-40B4-BE49-F238E27FC236}">
                <a16:creationId xmlns:a16="http://schemas.microsoft.com/office/drawing/2014/main" id="{6ADE2223-1E69-8226-FBC7-3CDCE3329C97}"/>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51D53973-DAB2-6E33-D68C-39D9747032D7}"/>
              </a:ext>
            </a:extLst>
          </p:cNvPr>
          <p:cNvSpPr txBox="1"/>
          <p:nvPr/>
        </p:nvSpPr>
        <p:spPr>
          <a:xfrm>
            <a:off x="3736593" y="1575339"/>
            <a:ext cx="1818640" cy="584775"/>
          </a:xfrm>
          <a:prstGeom prst="rect">
            <a:avLst/>
          </a:prstGeom>
          <a:noFill/>
        </p:spPr>
        <p:txBody>
          <a:bodyPr wrap="square" rtlCol="0">
            <a:spAutoFit/>
          </a:bodyPr>
          <a:lstStyle/>
          <a:p>
            <a:r>
              <a:rPr lang="en-US" sz="3200" b="1" dirty="0">
                <a:solidFill>
                  <a:schemeClr val="bg1"/>
                </a:solidFill>
              </a:rPr>
              <a:t>= 1 Point</a:t>
            </a:r>
          </a:p>
        </p:txBody>
      </p:sp>
      <p:sp>
        <p:nvSpPr>
          <p:cNvPr id="7" name="TextBox 6">
            <a:extLst>
              <a:ext uri="{FF2B5EF4-FFF2-40B4-BE49-F238E27FC236}">
                <a16:creationId xmlns:a16="http://schemas.microsoft.com/office/drawing/2014/main" id="{2AB16341-43F1-C3E6-878F-78623E1A631B}"/>
              </a:ext>
            </a:extLst>
          </p:cNvPr>
          <p:cNvSpPr txBox="1"/>
          <p:nvPr/>
        </p:nvSpPr>
        <p:spPr>
          <a:xfrm>
            <a:off x="3863391" y="3269678"/>
            <a:ext cx="1989357" cy="584775"/>
          </a:xfrm>
          <a:prstGeom prst="rect">
            <a:avLst/>
          </a:prstGeom>
          <a:noFill/>
        </p:spPr>
        <p:txBody>
          <a:bodyPr wrap="square" rtlCol="0">
            <a:spAutoFit/>
          </a:bodyPr>
          <a:lstStyle/>
          <a:p>
            <a:r>
              <a:rPr lang="en-US" sz="3200" b="1" dirty="0">
                <a:solidFill>
                  <a:schemeClr val="bg1"/>
                </a:solidFill>
              </a:rPr>
              <a:t>= 2 Points</a:t>
            </a:r>
          </a:p>
        </p:txBody>
      </p:sp>
      <p:sp>
        <p:nvSpPr>
          <p:cNvPr id="10" name="TextBox 9">
            <a:extLst>
              <a:ext uri="{FF2B5EF4-FFF2-40B4-BE49-F238E27FC236}">
                <a16:creationId xmlns:a16="http://schemas.microsoft.com/office/drawing/2014/main" id="{97D3D510-590D-1496-2C52-15E77F38F779}"/>
              </a:ext>
            </a:extLst>
          </p:cNvPr>
          <p:cNvSpPr txBox="1"/>
          <p:nvPr/>
        </p:nvSpPr>
        <p:spPr>
          <a:xfrm>
            <a:off x="8575778" y="1451040"/>
            <a:ext cx="2008628" cy="584775"/>
          </a:xfrm>
          <a:prstGeom prst="rect">
            <a:avLst/>
          </a:prstGeom>
          <a:noFill/>
        </p:spPr>
        <p:txBody>
          <a:bodyPr wrap="square" rtlCol="0">
            <a:spAutoFit/>
          </a:bodyPr>
          <a:lstStyle/>
          <a:p>
            <a:r>
              <a:rPr lang="en-US" sz="3200" b="1" dirty="0">
                <a:solidFill>
                  <a:schemeClr val="bg1"/>
                </a:solidFill>
              </a:rPr>
              <a:t>= 3 Points</a:t>
            </a:r>
          </a:p>
        </p:txBody>
      </p:sp>
      <p:sp>
        <p:nvSpPr>
          <p:cNvPr id="11" name="TextBox 10">
            <a:extLst>
              <a:ext uri="{FF2B5EF4-FFF2-40B4-BE49-F238E27FC236}">
                <a16:creationId xmlns:a16="http://schemas.microsoft.com/office/drawing/2014/main" id="{19FBE96E-648A-B97F-9E65-2A932D03C545}"/>
              </a:ext>
            </a:extLst>
          </p:cNvPr>
          <p:cNvSpPr txBox="1"/>
          <p:nvPr/>
        </p:nvSpPr>
        <p:spPr>
          <a:xfrm>
            <a:off x="8636336" y="3276526"/>
            <a:ext cx="2187608" cy="584775"/>
          </a:xfrm>
          <a:prstGeom prst="rect">
            <a:avLst/>
          </a:prstGeom>
          <a:noFill/>
        </p:spPr>
        <p:txBody>
          <a:bodyPr wrap="square" rtlCol="0">
            <a:spAutoFit/>
          </a:bodyPr>
          <a:lstStyle/>
          <a:p>
            <a:r>
              <a:rPr lang="en-US" sz="3200" b="1" dirty="0">
                <a:solidFill>
                  <a:schemeClr val="bg1"/>
                </a:solidFill>
              </a:rPr>
              <a:t>= -2 Points</a:t>
            </a:r>
          </a:p>
        </p:txBody>
      </p:sp>
      <p:grpSp>
        <p:nvGrpSpPr>
          <p:cNvPr id="15" name="Group 14">
            <a:extLst>
              <a:ext uri="{FF2B5EF4-FFF2-40B4-BE49-F238E27FC236}">
                <a16:creationId xmlns:a16="http://schemas.microsoft.com/office/drawing/2014/main" id="{11F39392-0EBF-6E68-5EF2-FA33C0C3881C}"/>
              </a:ext>
            </a:extLst>
          </p:cNvPr>
          <p:cNvGrpSpPr/>
          <p:nvPr/>
        </p:nvGrpSpPr>
        <p:grpSpPr>
          <a:xfrm>
            <a:off x="2068905" y="1609274"/>
            <a:ext cx="1527060" cy="516903"/>
            <a:chOff x="4835557" y="1709335"/>
            <a:chExt cx="1527060" cy="516903"/>
          </a:xfrm>
        </p:grpSpPr>
        <p:pic>
          <p:nvPicPr>
            <p:cNvPr id="12" name="Picture 11" descr="A gold plate with a black background&#10;&#10;Description automatically generated">
              <a:extLst>
                <a:ext uri="{FF2B5EF4-FFF2-40B4-BE49-F238E27FC236}">
                  <a16:creationId xmlns:a16="http://schemas.microsoft.com/office/drawing/2014/main" id="{4A24ACF0-D812-8ED4-B413-5799C3066B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13" name="Picture 12" descr="A gold plate with a black background&#10;&#10;Description automatically generated">
              <a:extLst>
                <a:ext uri="{FF2B5EF4-FFF2-40B4-BE49-F238E27FC236}">
                  <a16:creationId xmlns:a16="http://schemas.microsoft.com/office/drawing/2014/main" id="{C9374B39-1BBB-7231-405D-99E67A29B3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14" name="Picture 13" descr="A gold plate with a black background&#10;&#10;Description automatically generated">
              <a:extLst>
                <a:ext uri="{FF2B5EF4-FFF2-40B4-BE49-F238E27FC236}">
                  <a16:creationId xmlns:a16="http://schemas.microsoft.com/office/drawing/2014/main" id="{977FF488-513A-1B56-51F0-21E821CF36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17" name="Picture 16" descr="A close-up of a couple of white objects&#10;&#10;Description automatically generated">
            <a:extLst>
              <a:ext uri="{FF2B5EF4-FFF2-40B4-BE49-F238E27FC236}">
                <a16:creationId xmlns:a16="http://schemas.microsoft.com/office/drawing/2014/main" id="{DE264A1B-F29B-C3F3-2923-B058B9F3AE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3511" y="2859891"/>
            <a:ext cx="1312454" cy="1248882"/>
          </a:xfrm>
          <a:prstGeom prst="rect">
            <a:avLst/>
          </a:prstGeom>
        </p:spPr>
      </p:pic>
      <p:grpSp>
        <p:nvGrpSpPr>
          <p:cNvPr id="25" name="Group 24">
            <a:extLst>
              <a:ext uri="{FF2B5EF4-FFF2-40B4-BE49-F238E27FC236}">
                <a16:creationId xmlns:a16="http://schemas.microsoft.com/office/drawing/2014/main" id="{ED18D8B3-3700-11DA-9841-E2738D758B3C}"/>
              </a:ext>
            </a:extLst>
          </p:cNvPr>
          <p:cNvGrpSpPr/>
          <p:nvPr/>
        </p:nvGrpSpPr>
        <p:grpSpPr>
          <a:xfrm>
            <a:off x="7039680" y="1155585"/>
            <a:ext cx="1323623" cy="1163057"/>
            <a:chOff x="5932796" y="-103607"/>
            <a:chExt cx="2084491" cy="2010696"/>
          </a:xfrm>
        </p:grpSpPr>
        <p:pic>
          <p:nvPicPr>
            <p:cNvPr id="19" name="Picture 18" descr="A stack of gold coins&#10;&#10;Description automatically generated">
              <a:extLst>
                <a:ext uri="{FF2B5EF4-FFF2-40B4-BE49-F238E27FC236}">
                  <a16:creationId xmlns:a16="http://schemas.microsoft.com/office/drawing/2014/main" id="{3E726629-0C03-F92D-2DB6-688AD15B02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1" name="Picture 20" descr="A stack of gold coins&#10;&#10;Description automatically generated">
              <a:extLst>
                <a:ext uri="{FF2B5EF4-FFF2-40B4-BE49-F238E27FC236}">
                  <a16:creationId xmlns:a16="http://schemas.microsoft.com/office/drawing/2014/main" id="{701BF1D6-4AF3-786C-ADF2-6796B41455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0" name="Picture 19" descr="A stack of gold coins&#10;&#10;Description automatically generated">
              <a:extLst>
                <a:ext uri="{FF2B5EF4-FFF2-40B4-BE49-F238E27FC236}">
                  <a16:creationId xmlns:a16="http://schemas.microsoft.com/office/drawing/2014/main" id="{490FA3B1-5880-251E-EAA1-BE59909EA9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23" name="Picture 22" descr="A stack of gold coins&#10;&#10;Description automatically generated">
              <a:extLst>
                <a:ext uri="{FF2B5EF4-FFF2-40B4-BE49-F238E27FC236}">
                  <a16:creationId xmlns:a16="http://schemas.microsoft.com/office/drawing/2014/main" id="{DB73F8B8-3824-75FA-7DC9-7A5B2E57F5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22" name="Picture 21" descr="A stack of gold coins&#10;&#10;Description automatically generated">
              <a:extLst>
                <a:ext uri="{FF2B5EF4-FFF2-40B4-BE49-F238E27FC236}">
                  <a16:creationId xmlns:a16="http://schemas.microsoft.com/office/drawing/2014/main" id="{256B99E3-12EB-AF97-9E69-BABD7950BD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24" name="Picture 23" descr="A stack of gold coins&#10;&#10;Description automatically generated">
              <a:extLst>
                <a:ext uri="{FF2B5EF4-FFF2-40B4-BE49-F238E27FC236}">
                  <a16:creationId xmlns:a16="http://schemas.microsoft.com/office/drawing/2014/main" id="{9E1F183C-0E74-1833-3377-7735EBE1C4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27" name="Picture 26" descr="A red octopus with tentacles&#10;&#10;Description automatically generated">
            <a:extLst>
              <a:ext uri="{FF2B5EF4-FFF2-40B4-BE49-F238E27FC236}">
                <a16:creationId xmlns:a16="http://schemas.microsoft.com/office/drawing/2014/main" id="{C7827288-014B-F3DC-22D4-B79D9BDB42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25206" y="2945942"/>
            <a:ext cx="1648345" cy="1564640"/>
          </a:xfrm>
          <a:prstGeom prst="rect">
            <a:avLst/>
          </a:prstGeom>
        </p:spPr>
      </p:pic>
    </p:spTree>
    <p:extLst>
      <p:ext uri="{BB962C8B-B14F-4D97-AF65-F5344CB8AC3E}">
        <p14:creationId xmlns:p14="http://schemas.microsoft.com/office/powerpoint/2010/main" val="3942844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5A3F71FF-0B7B-4549-F465-9CE8A0EB365B}"/>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600322" cy="1323439"/>
          </a:xfrm>
          <a:prstGeom prst="rect">
            <a:avLst/>
          </a:prstGeom>
          <a:noFill/>
        </p:spPr>
        <p:txBody>
          <a:bodyPr wrap="square" rtlCol="0">
            <a:spAutoFit/>
          </a:bodyPr>
          <a:lstStyle/>
          <a:p>
            <a:r>
              <a:rPr lang="en-US" sz="4000" b="1" dirty="0">
                <a:ln>
                  <a:solidFill>
                    <a:schemeClr val="tx1"/>
                  </a:solidFill>
                </a:ln>
                <a:solidFill>
                  <a:schemeClr val="bg1"/>
                </a:solidFill>
              </a:rPr>
              <a:t>What does she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I’m a doctor.</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She’s a doctor.</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7"/>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7"/>
          <a:stretch>
            <a:fillRect/>
          </a:stretch>
        </p:blipFill>
        <p:spPr>
          <a:xfrm>
            <a:off x="11988800" y="7385810"/>
            <a:ext cx="406400" cy="406400"/>
          </a:xfrm>
          <a:prstGeom prst="rect">
            <a:avLst/>
          </a:prstGeom>
        </p:spPr>
      </p:pic>
      <p:grpSp>
        <p:nvGrpSpPr>
          <p:cNvPr id="16" name="Group 15">
            <a:extLst>
              <a:ext uri="{FF2B5EF4-FFF2-40B4-BE49-F238E27FC236}">
                <a16:creationId xmlns:a16="http://schemas.microsoft.com/office/drawing/2014/main" id="{94A288D7-F6C6-2A18-BE5F-144F7A10739A}"/>
              </a:ext>
            </a:extLst>
          </p:cNvPr>
          <p:cNvGrpSpPr/>
          <p:nvPr/>
        </p:nvGrpSpPr>
        <p:grpSpPr>
          <a:xfrm>
            <a:off x="3669221" y="5540996"/>
            <a:ext cx="1527060" cy="516903"/>
            <a:chOff x="4835557" y="1709335"/>
            <a:chExt cx="1527060" cy="516903"/>
          </a:xfrm>
        </p:grpSpPr>
        <p:pic>
          <p:nvPicPr>
            <p:cNvPr id="19" name="Picture 18" descr="A gold plate with a black background&#10;&#10;Description automatically generated">
              <a:extLst>
                <a:ext uri="{FF2B5EF4-FFF2-40B4-BE49-F238E27FC236}">
                  <a16:creationId xmlns:a16="http://schemas.microsoft.com/office/drawing/2014/main" id="{ECBE4F59-36C4-CCB5-EB76-23D658870EE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0" name="Picture 19" descr="A gold plate with a black background&#10;&#10;Description automatically generated">
              <a:extLst>
                <a:ext uri="{FF2B5EF4-FFF2-40B4-BE49-F238E27FC236}">
                  <a16:creationId xmlns:a16="http://schemas.microsoft.com/office/drawing/2014/main" id="{4DE535A0-7F0B-895E-72A9-177B2B7C2C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1" name="Picture 20" descr="A gold plate with a black background&#10;&#10;Description automatically generated">
              <a:extLst>
                <a:ext uri="{FF2B5EF4-FFF2-40B4-BE49-F238E27FC236}">
                  <a16:creationId xmlns:a16="http://schemas.microsoft.com/office/drawing/2014/main" id="{B6A50107-28A2-B253-46A8-DF6FAB7AF7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2" name="Picture 21" descr="A close-up of a couple of white objects&#10;&#10;Description automatically generated">
            <a:extLst>
              <a:ext uri="{FF2B5EF4-FFF2-40B4-BE49-F238E27FC236}">
                <a16:creationId xmlns:a16="http://schemas.microsoft.com/office/drawing/2014/main" id="{4413C0F9-155F-EFC7-C284-9C1E9A0728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20093" y="5113600"/>
            <a:ext cx="1312454" cy="1248882"/>
          </a:xfrm>
          <a:prstGeom prst="rect">
            <a:avLst/>
          </a:prstGeom>
        </p:spPr>
      </p:pic>
      <p:grpSp>
        <p:nvGrpSpPr>
          <p:cNvPr id="23" name="Group 22">
            <a:extLst>
              <a:ext uri="{FF2B5EF4-FFF2-40B4-BE49-F238E27FC236}">
                <a16:creationId xmlns:a16="http://schemas.microsoft.com/office/drawing/2014/main" id="{B6F943EA-863C-DBB0-4E28-5E8DC7757AA0}"/>
              </a:ext>
            </a:extLst>
          </p:cNvPr>
          <p:cNvGrpSpPr/>
          <p:nvPr/>
        </p:nvGrpSpPr>
        <p:grpSpPr>
          <a:xfrm>
            <a:off x="9444565" y="5139327"/>
            <a:ext cx="1323623" cy="1163057"/>
            <a:chOff x="5932796" y="-103607"/>
            <a:chExt cx="2084491" cy="2010696"/>
          </a:xfrm>
        </p:grpSpPr>
        <p:pic>
          <p:nvPicPr>
            <p:cNvPr id="24" name="Picture 23" descr="A stack of gold coins&#10;&#10;Description automatically generated">
              <a:extLst>
                <a:ext uri="{FF2B5EF4-FFF2-40B4-BE49-F238E27FC236}">
                  <a16:creationId xmlns:a16="http://schemas.microsoft.com/office/drawing/2014/main" id="{CBCF45F4-EB51-E15A-9D80-DBB4A345553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25" name="Picture 24" descr="A stack of gold coins&#10;&#10;Description automatically generated">
              <a:extLst>
                <a:ext uri="{FF2B5EF4-FFF2-40B4-BE49-F238E27FC236}">
                  <a16:creationId xmlns:a16="http://schemas.microsoft.com/office/drawing/2014/main" id="{A03128BE-1E33-012A-7DF2-E780A369E8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26" name="Picture 25" descr="A stack of gold coins&#10;&#10;Description automatically generated">
              <a:extLst>
                <a:ext uri="{FF2B5EF4-FFF2-40B4-BE49-F238E27FC236}">
                  <a16:creationId xmlns:a16="http://schemas.microsoft.com/office/drawing/2014/main" id="{7A38A083-AB90-87D6-C7C2-0D29B2A8E22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27" name="Picture 26" descr="A stack of gold coins&#10;&#10;Description automatically generated">
              <a:extLst>
                <a:ext uri="{FF2B5EF4-FFF2-40B4-BE49-F238E27FC236}">
                  <a16:creationId xmlns:a16="http://schemas.microsoft.com/office/drawing/2014/main" id="{7DC40D2F-883A-9B11-19D8-B5BA864DBD7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28" name="Picture 27" descr="A stack of gold coins&#10;&#10;Description automatically generated">
              <a:extLst>
                <a:ext uri="{FF2B5EF4-FFF2-40B4-BE49-F238E27FC236}">
                  <a16:creationId xmlns:a16="http://schemas.microsoft.com/office/drawing/2014/main" id="{FA115E4E-616A-78EE-50E9-778F2E08D7A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29" name="Picture 28" descr="A stack of gold coins&#10;&#10;Description automatically generated">
              <a:extLst>
                <a:ext uri="{FF2B5EF4-FFF2-40B4-BE49-F238E27FC236}">
                  <a16:creationId xmlns:a16="http://schemas.microsoft.com/office/drawing/2014/main" id="{34AA1840-21D8-1F55-387A-50337E667F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10" name="Picture 9" descr="A cartoon of a treasure chest&#10;&#10;AI-generated content may be incorrect.">
            <a:extLst>
              <a:ext uri="{FF2B5EF4-FFF2-40B4-BE49-F238E27FC236}">
                <a16:creationId xmlns:a16="http://schemas.microsoft.com/office/drawing/2014/main" id="{1E6760AD-55E3-4F8B-B456-4F6EA145D411}"/>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D3DBDDB4-6DB9-7E69-3260-BCBA7DD36D02}"/>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8107D6E9-A095-C19B-587E-FAA8F9C0486B}"/>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8DD1EC8B-628D-4F4A-C680-E233E19010B3}"/>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36157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nodeType="clickEffect">
                                  <p:stCondLst>
                                    <p:cond delay="0"/>
                                  </p:stCondLst>
                                  <p:childTnLst>
                                    <p:animEffect transition="out" filter="wipe(down)">
                                      <p:cBhvr>
                                        <p:cTn id="25" dur="2000"/>
                                        <p:tgtEl>
                                          <p:spTgt spid="10"/>
                                        </p:tgtEl>
                                      </p:cBhvr>
                                    </p:animEffect>
                                    <p:set>
                                      <p:cBhvr>
                                        <p:cTn id="26" dur="1" fill="hold">
                                          <p:stCondLst>
                                            <p:cond delay="19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nodeType="clickEffect">
                                  <p:stCondLst>
                                    <p:cond delay="0"/>
                                  </p:stCondLst>
                                  <p:childTnLst>
                                    <p:animEffect transition="out" filter="wipe(down)">
                                      <p:cBhvr>
                                        <p:cTn id="30" dur="2000"/>
                                        <p:tgtEl>
                                          <p:spTgt spid="12"/>
                                        </p:tgtEl>
                                      </p:cBhvr>
                                    </p:animEffect>
                                    <p:set>
                                      <p:cBhvr>
                                        <p:cTn id="31" dur="1" fill="hold">
                                          <p:stCondLst>
                                            <p:cond delay="1999"/>
                                          </p:stCondLst>
                                        </p:cTn>
                                        <p:tgtEl>
                                          <p:spTgt spid="1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nodeType="clickEffect">
                                  <p:stCondLst>
                                    <p:cond delay="0"/>
                                  </p:stCondLst>
                                  <p:childTnLst>
                                    <p:animEffect transition="out" filter="wipe(down)">
                                      <p:cBhvr>
                                        <p:cTn id="35" dur="2000"/>
                                        <p:tgtEl>
                                          <p:spTgt spid="13"/>
                                        </p:tgtEl>
                                      </p:cBhvr>
                                    </p:animEffect>
                                    <p:set>
                                      <p:cBhvr>
                                        <p:cTn id="36" dur="1" fill="hold">
                                          <p:stCondLst>
                                            <p:cond delay="1999"/>
                                          </p:stCondLst>
                                        </p:cTn>
                                        <p:tgtEl>
                                          <p:spTgt spid="13"/>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2000"/>
                                        <p:tgtEl>
                                          <p:spTgt spid="15"/>
                                        </p:tgtEl>
                                      </p:cBhvr>
                                    </p:animEffect>
                                    <p:set>
                                      <p:cBhvr>
                                        <p:cTn id="41" dur="1" fill="hold">
                                          <p:stCondLst>
                                            <p:cond delay="1999"/>
                                          </p:stCondLst>
                                        </p:cTn>
                                        <p:tgtEl>
                                          <p:spTgt spid="15"/>
                                        </p:tgtEl>
                                        <p:attrNameLst>
                                          <p:attrName>style.visibility</p:attrName>
                                        </p:attrNameLst>
                                      </p:cBhvr>
                                      <p:to>
                                        <p:strVal val="hidden"/>
                                      </p:to>
                                    </p:set>
                                  </p:childTnLst>
                                </p:cTn>
                              </p:par>
                              <p:par>
                                <p:cTn id="42" presetID="1" presetClass="mediacall" presetSubtype="0" fill="hold" nodeType="withEffect">
                                  <p:stCondLst>
                                    <p:cond delay="0"/>
                                  </p:stCondLst>
                                  <p:childTnLst>
                                    <p:cmd type="call" cmd="playFrom(0.0)">
                                      <p:cBhvr>
                                        <p:cTn id="43" dur="299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17"/>
                </p:tgtEl>
              </p:cMediaNode>
            </p:audio>
            <p:audio>
              <p:cMediaNode vol="80000">
                <p:cTn id="45" fill="hold" display="0">
                  <p:stCondLst>
                    <p:cond delay="indefinite"/>
                  </p:stCondLst>
                  <p:endCondLst>
                    <p:cond evt="onStopAudio" delay="0">
                      <p:tgtEl>
                        <p:sldTgt/>
                      </p:tgtEl>
                    </p:cond>
                  </p:endCondLst>
                </p:cTn>
                <p:tgtEl>
                  <p:spTgt spid="1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underwater scene with corals and plants&#10;&#10;AI-generated content may be incorrect.">
            <a:extLst>
              <a:ext uri="{FF2B5EF4-FFF2-40B4-BE49-F238E27FC236}">
                <a16:creationId xmlns:a16="http://schemas.microsoft.com/office/drawing/2014/main" id="{D3986C68-9073-DC94-A636-DFC4B2BC763F}"/>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9D762EA8-4DCF-5CB6-9BB0-595800CB3727}"/>
              </a:ext>
            </a:extLst>
          </p:cNvPr>
          <p:cNvSpPr txBox="1"/>
          <p:nvPr/>
        </p:nvSpPr>
        <p:spPr>
          <a:xfrm>
            <a:off x="6334599" y="3255962"/>
            <a:ext cx="2028497" cy="1323439"/>
          </a:xfrm>
          <a:prstGeom prst="rect">
            <a:avLst/>
          </a:prstGeom>
          <a:noFill/>
        </p:spPr>
        <p:txBody>
          <a:bodyPr wrap="square" rtlCol="0">
            <a:spAutoFit/>
          </a:bodyPr>
          <a:lstStyle/>
          <a:p>
            <a:r>
              <a:rPr lang="en-US" sz="4000" b="1" dirty="0">
                <a:ln>
                  <a:solidFill>
                    <a:schemeClr val="tx1"/>
                  </a:solidFill>
                </a:ln>
                <a:solidFill>
                  <a:schemeClr val="bg1"/>
                </a:solidFill>
              </a:rPr>
              <a:t>What do you do?</a:t>
            </a:r>
          </a:p>
        </p:txBody>
      </p:sp>
      <p:sp>
        <p:nvSpPr>
          <p:cNvPr id="8" name="TextBox 7">
            <a:extLst>
              <a:ext uri="{FF2B5EF4-FFF2-40B4-BE49-F238E27FC236}">
                <a16:creationId xmlns:a16="http://schemas.microsoft.com/office/drawing/2014/main" id="{528E653A-D68B-7869-5F4B-544F98598027}"/>
              </a:ext>
            </a:extLst>
          </p:cNvPr>
          <p:cNvSpPr txBox="1"/>
          <p:nvPr/>
        </p:nvSpPr>
        <p:spPr>
          <a:xfrm>
            <a:off x="619628" y="3184538"/>
            <a:ext cx="2589986" cy="1323439"/>
          </a:xfrm>
          <a:prstGeom prst="rect">
            <a:avLst/>
          </a:prstGeom>
          <a:noFill/>
        </p:spPr>
        <p:txBody>
          <a:bodyPr wrap="square" rtlCol="0">
            <a:spAutoFit/>
          </a:bodyPr>
          <a:lstStyle/>
          <a:p>
            <a:r>
              <a:rPr lang="en-US" sz="4000" b="1" dirty="0">
                <a:ln>
                  <a:solidFill>
                    <a:schemeClr val="tx1"/>
                  </a:solidFill>
                </a:ln>
                <a:solidFill>
                  <a:schemeClr val="bg1"/>
                </a:solidFill>
              </a:rPr>
              <a:t>What does he do?</a:t>
            </a:r>
          </a:p>
        </p:txBody>
      </p:sp>
      <p:sp>
        <p:nvSpPr>
          <p:cNvPr id="9" name="TextBox 8">
            <a:extLst>
              <a:ext uri="{FF2B5EF4-FFF2-40B4-BE49-F238E27FC236}">
                <a16:creationId xmlns:a16="http://schemas.microsoft.com/office/drawing/2014/main" id="{90257935-90DF-4E48-91C5-DA36B4D373FA}"/>
              </a:ext>
            </a:extLst>
          </p:cNvPr>
          <p:cNvSpPr txBox="1"/>
          <p:nvPr/>
        </p:nvSpPr>
        <p:spPr>
          <a:xfrm>
            <a:off x="3350552" y="3184537"/>
            <a:ext cx="2028497" cy="1323439"/>
          </a:xfrm>
          <a:prstGeom prst="rect">
            <a:avLst/>
          </a:prstGeom>
          <a:noFill/>
        </p:spPr>
        <p:txBody>
          <a:bodyPr wrap="square" rtlCol="0">
            <a:spAutoFit/>
          </a:bodyPr>
          <a:lstStyle/>
          <a:p>
            <a:r>
              <a:rPr lang="en-US" sz="4000" b="1" dirty="0">
                <a:ln>
                  <a:solidFill>
                    <a:schemeClr val="tx1"/>
                  </a:solidFill>
                </a:ln>
                <a:solidFill>
                  <a:schemeClr val="bg1"/>
                </a:solidFill>
              </a:rPr>
              <a:t>He’s a cook.</a:t>
            </a:r>
          </a:p>
        </p:txBody>
      </p:sp>
      <p:sp>
        <p:nvSpPr>
          <p:cNvPr id="14" name="TextBox 13">
            <a:extLst>
              <a:ext uri="{FF2B5EF4-FFF2-40B4-BE49-F238E27FC236}">
                <a16:creationId xmlns:a16="http://schemas.microsoft.com/office/drawing/2014/main" id="{887B4EEB-FE8A-D3DC-E206-D757DEB52AD1}"/>
              </a:ext>
            </a:extLst>
          </p:cNvPr>
          <p:cNvSpPr txBox="1"/>
          <p:nvPr/>
        </p:nvSpPr>
        <p:spPr>
          <a:xfrm>
            <a:off x="9193210" y="3250357"/>
            <a:ext cx="2028497" cy="1323439"/>
          </a:xfrm>
          <a:prstGeom prst="rect">
            <a:avLst/>
          </a:prstGeom>
          <a:noFill/>
        </p:spPr>
        <p:txBody>
          <a:bodyPr wrap="square" rtlCol="0">
            <a:spAutoFit/>
          </a:bodyPr>
          <a:lstStyle/>
          <a:p>
            <a:r>
              <a:rPr lang="en-US" sz="4000" b="1" dirty="0">
                <a:ln>
                  <a:solidFill>
                    <a:schemeClr val="tx1"/>
                  </a:solidFill>
                </a:ln>
                <a:solidFill>
                  <a:schemeClr val="bg1"/>
                </a:solidFill>
              </a:rPr>
              <a:t>I’m a model.</a:t>
            </a:r>
          </a:p>
        </p:txBody>
      </p:sp>
      <p:pic>
        <p:nvPicPr>
          <p:cNvPr id="17" name="water bubbling audio">
            <a:hlinkClick r:id="" action="ppaction://media"/>
            <a:extLst>
              <a:ext uri="{FF2B5EF4-FFF2-40B4-BE49-F238E27FC236}">
                <a16:creationId xmlns:a16="http://schemas.microsoft.com/office/drawing/2014/main" id="{9FAA9BFD-25AB-2DA1-EE59-ACF5119501C6}"/>
              </a:ext>
            </a:extLst>
          </p:cNvPr>
          <p:cNvPicPr>
            <a:picLocks noChangeAspect="1"/>
          </p:cNvPicPr>
          <p:nvPr>
            <a:audioFile r:link="rId1"/>
            <p:extLst>
              <p:ext uri="{DAA4B4D4-6D71-4841-9C94-3DE7FCFB9230}">
                <p14:media xmlns:p14="http://schemas.microsoft.com/office/powerpoint/2010/main" r:embed="rId2">
                  <p14:trim end="5917.923"/>
                </p14:media>
              </p:ext>
            </p:extLst>
          </p:nvPr>
        </p:nvPicPr>
        <p:blipFill>
          <a:blip r:embed="rId7"/>
          <a:stretch>
            <a:fillRect/>
          </a:stretch>
        </p:blipFill>
        <p:spPr>
          <a:xfrm>
            <a:off x="-572168" y="7589010"/>
            <a:ext cx="406400" cy="406400"/>
          </a:xfrm>
          <a:prstGeom prst="rect">
            <a:avLst/>
          </a:prstGeom>
        </p:spPr>
      </p:pic>
      <p:pic>
        <p:nvPicPr>
          <p:cNvPr id="18" name="cash register audio">
            <a:hlinkClick r:id="" action="ppaction://media"/>
            <a:extLst>
              <a:ext uri="{FF2B5EF4-FFF2-40B4-BE49-F238E27FC236}">
                <a16:creationId xmlns:a16="http://schemas.microsoft.com/office/drawing/2014/main" id="{50FF597D-D92B-CB03-1A53-6EA9A36B9FFC}"/>
              </a:ext>
            </a:extLst>
          </p:cNvPr>
          <p:cNvPicPr>
            <a:picLocks noChangeAspect="1"/>
          </p:cNvPicPr>
          <p:nvPr>
            <a:audioFile r:link="rId1"/>
            <p:extLst>
              <p:ext uri="{DAA4B4D4-6D71-4841-9C94-3DE7FCFB9230}">
                <p14:media xmlns:p14="http://schemas.microsoft.com/office/powerpoint/2010/main" r:embed="rId3">
                  <p14:trim end="958.7692"/>
                </p14:media>
              </p:ext>
            </p:extLst>
          </p:nvPr>
        </p:nvPicPr>
        <p:blipFill>
          <a:blip r:embed="rId7"/>
          <a:stretch>
            <a:fillRect/>
          </a:stretch>
        </p:blipFill>
        <p:spPr>
          <a:xfrm>
            <a:off x="11988800" y="7385810"/>
            <a:ext cx="406400" cy="406400"/>
          </a:xfrm>
          <a:prstGeom prst="rect">
            <a:avLst/>
          </a:prstGeom>
        </p:spPr>
      </p:pic>
      <p:grpSp>
        <p:nvGrpSpPr>
          <p:cNvPr id="25" name="Group 24">
            <a:extLst>
              <a:ext uri="{FF2B5EF4-FFF2-40B4-BE49-F238E27FC236}">
                <a16:creationId xmlns:a16="http://schemas.microsoft.com/office/drawing/2014/main" id="{1B09E9F5-2C3D-E65F-B426-9B287A2A4DBF}"/>
              </a:ext>
            </a:extLst>
          </p:cNvPr>
          <p:cNvGrpSpPr/>
          <p:nvPr/>
        </p:nvGrpSpPr>
        <p:grpSpPr>
          <a:xfrm>
            <a:off x="3657397" y="5564127"/>
            <a:ext cx="1527060" cy="516903"/>
            <a:chOff x="4835557" y="1709335"/>
            <a:chExt cx="1527060" cy="516903"/>
          </a:xfrm>
        </p:grpSpPr>
        <p:pic>
          <p:nvPicPr>
            <p:cNvPr id="26" name="Picture 25" descr="A gold plate with a black background&#10;&#10;Description automatically generated">
              <a:extLst>
                <a:ext uri="{FF2B5EF4-FFF2-40B4-BE49-F238E27FC236}">
                  <a16:creationId xmlns:a16="http://schemas.microsoft.com/office/drawing/2014/main" id="{73265EFE-9872-A3AE-3135-4D0A2CB071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835557" y="1837175"/>
              <a:ext cx="778126" cy="389063"/>
            </a:xfrm>
            <a:prstGeom prst="rect">
              <a:avLst/>
            </a:prstGeom>
          </p:spPr>
        </p:pic>
        <p:pic>
          <p:nvPicPr>
            <p:cNvPr id="27" name="Picture 26" descr="A gold plate with a black background&#10;&#10;Description automatically generated">
              <a:extLst>
                <a:ext uri="{FF2B5EF4-FFF2-40B4-BE49-F238E27FC236}">
                  <a16:creationId xmlns:a16="http://schemas.microsoft.com/office/drawing/2014/main" id="{7364377D-1BCD-5407-0B11-1FA9B25DAE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584491" y="1837175"/>
              <a:ext cx="778126" cy="389063"/>
            </a:xfrm>
            <a:prstGeom prst="rect">
              <a:avLst/>
            </a:prstGeom>
          </p:spPr>
        </p:pic>
        <p:pic>
          <p:nvPicPr>
            <p:cNvPr id="28" name="Picture 27" descr="A gold plate with a black background&#10;&#10;Description automatically generated">
              <a:extLst>
                <a:ext uri="{FF2B5EF4-FFF2-40B4-BE49-F238E27FC236}">
                  <a16:creationId xmlns:a16="http://schemas.microsoft.com/office/drawing/2014/main" id="{905AAF01-5A8A-3629-68DF-D1F42E1897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190791" y="1709335"/>
              <a:ext cx="778126" cy="389063"/>
            </a:xfrm>
            <a:prstGeom prst="rect">
              <a:avLst/>
            </a:prstGeom>
          </p:spPr>
        </p:pic>
      </p:grpSp>
      <p:pic>
        <p:nvPicPr>
          <p:cNvPr id="29" name="Picture 28" descr="A close-up of a couple of white objects&#10;&#10;Description automatically generated">
            <a:extLst>
              <a:ext uri="{FF2B5EF4-FFF2-40B4-BE49-F238E27FC236}">
                <a16:creationId xmlns:a16="http://schemas.microsoft.com/office/drawing/2014/main" id="{CD892125-2BBF-3FF5-2285-E8AF78750C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773" y="5032025"/>
            <a:ext cx="1312454" cy="1248882"/>
          </a:xfrm>
          <a:prstGeom prst="rect">
            <a:avLst/>
          </a:prstGeom>
        </p:spPr>
      </p:pic>
      <p:grpSp>
        <p:nvGrpSpPr>
          <p:cNvPr id="30" name="Group 29">
            <a:extLst>
              <a:ext uri="{FF2B5EF4-FFF2-40B4-BE49-F238E27FC236}">
                <a16:creationId xmlns:a16="http://schemas.microsoft.com/office/drawing/2014/main" id="{89B79174-2914-4585-A1D8-0F7474AC9DB8}"/>
              </a:ext>
            </a:extLst>
          </p:cNvPr>
          <p:cNvGrpSpPr/>
          <p:nvPr/>
        </p:nvGrpSpPr>
        <p:grpSpPr>
          <a:xfrm>
            <a:off x="6587607" y="5117850"/>
            <a:ext cx="1323623" cy="1163057"/>
            <a:chOff x="5932796" y="-103607"/>
            <a:chExt cx="2084491" cy="2010696"/>
          </a:xfrm>
        </p:grpSpPr>
        <p:pic>
          <p:nvPicPr>
            <p:cNvPr id="31" name="Picture 30" descr="A stack of gold coins&#10;&#10;Description automatically generated">
              <a:extLst>
                <a:ext uri="{FF2B5EF4-FFF2-40B4-BE49-F238E27FC236}">
                  <a16:creationId xmlns:a16="http://schemas.microsoft.com/office/drawing/2014/main" id="{AE0DE268-A978-DB8E-559C-50B386D647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2796" y="1054242"/>
              <a:ext cx="892098" cy="771525"/>
            </a:xfrm>
            <a:prstGeom prst="rect">
              <a:avLst/>
            </a:prstGeom>
          </p:spPr>
        </p:pic>
        <p:pic>
          <p:nvPicPr>
            <p:cNvPr id="32" name="Picture 31" descr="A stack of gold coins&#10;&#10;Description automatically generated">
              <a:extLst>
                <a:ext uri="{FF2B5EF4-FFF2-40B4-BE49-F238E27FC236}">
                  <a16:creationId xmlns:a16="http://schemas.microsoft.com/office/drawing/2014/main" id="{11E62BC7-3A24-4902-0597-84A4F9CEBBD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25189" y="978270"/>
              <a:ext cx="892098" cy="771525"/>
            </a:xfrm>
            <a:prstGeom prst="rect">
              <a:avLst/>
            </a:prstGeom>
          </p:spPr>
        </p:pic>
        <p:pic>
          <p:nvPicPr>
            <p:cNvPr id="33" name="Picture 32" descr="A stack of gold coins&#10;&#10;Description automatically generated">
              <a:extLst>
                <a:ext uri="{FF2B5EF4-FFF2-40B4-BE49-F238E27FC236}">
                  <a16:creationId xmlns:a16="http://schemas.microsoft.com/office/drawing/2014/main" id="{B9316383-7BD1-B3B8-C64B-2961A4C1FAD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1616" y="1135564"/>
              <a:ext cx="892098" cy="771525"/>
            </a:xfrm>
            <a:prstGeom prst="rect">
              <a:avLst/>
            </a:prstGeom>
          </p:spPr>
        </p:pic>
        <p:pic>
          <p:nvPicPr>
            <p:cNvPr id="34" name="Picture 33" descr="A stack of gold coins&#10;&#10;Description automatically generated">
              <a:extLst>
                <a:ext uri="{FF2B5EF4-FFF2-40B4-BE49-F238E27FC236}">
                  <a16:creationId xmlns:a16="http://schemas.microsoft.com/office/drawing/2014/main" id="{18FF7DB3-7F3B-FDA5-439F-55C9A52CB9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2973" y="413725"/>
              <a:ext cx="892098" cy="771525"/>
            </a:xfrm>
            <a:prstGeom prst="rect">
              <a:avLst/>
            </a:prstGeom>
          </p:spPr>
        </p:pic>
        <p:pic>
          <p:nvPicPr>
            <p:cNvPr id="35" name="Picture 34" descr="A stack of gold coins&#10;&#10;Description automatically generated">
              <a:extLst>
                <a:ext uri="{FF2B5EF4-FFF2-40B4-BE49-F238E27FC236}">
                  <a16:creationId xmlns:a16="http://schemas.microsoft.com/office/drawing/2014/main" id="{30343A27-9859-6AC9-DFD3-1193AC79D2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65490" y="516653"/>
              <a:ext cx="892098" cy="771525"/>
            </a:xfrm>
            <a:prstGeom prst="rect">
              <a:avLst/>
            </a:prstGeom>
          </p:spPr>
        </p:pic>
        <p:pic>
          <p:nvPicPr>
            <p:cNvPr id="36" name="Picture 35" descr="A stack of gold coins&#10;&#10;Description automatically generated">
              <a:extLst>
                <a:ext uri="{FF2B5EF4-FFF2-40B4-BE49-F238E27FC236}">
                  <a16:creationId xmlns:a16="http://schemas.microsoft.com/office/drawing/2014/main" id="{28EDBAC5-AA97-4B6E-0287-0FD49A85AB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71018" y="-103607"/>
              <a:ext cx="892098" cy="771525"/>
            </a:xfrm>
            <a:prstGeom prst="rect">
              <a:avLst/>
            </a:prstGeom>
          </p:spPr>
        </p:pic>
      </p:grpSp>
      <p:pic>
        <p:nvPicPr>
          <p:cNvPr id="10" name="Picture 9" descr="A cartoon of a treasure chest&#10;&#10;AI-generated content may be incorrect.">
            <a:extLst>
              <a:ext uri="{FF2B5EF4-FFF2-40B4-BE49-F238E27FC236}">
                <a16:creationId xmlns:a16="http://schemas.microsoft.com/office/drawing/2014/main" id="{F595A258-2234-C5F3-86E2-914B572ACE2E}"/>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72236" y="-2107379"/>
            <a:ext cx="2533593" cy="1883915"/>
          </a:xfrm>
          <a:prstGeom prst="rect">
            <a:avLst/>
          </a:prstGeom>
        </p:spPr>
      </p:pic>
      <p:pic>
        <p:nvPicPr>
          <p:cNvPr id="12" name="Picture 11" descr="A cartoon of a treasure chest&#10;&#10;AI-generated content may be incorrect.">
            <a:extLst>
              <a:ext uri="{FF2B5EF4-FFF2-40B4-BE49-F238E27FC236}">
                <a16:creationId xmlns:a16="http://schemas.microsoft.com/office/drawing/2014/main" id="{E9C399FA-020E-D276-1BA1-7CA7E1190E64}"/>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3261311" y="-2094703"/>
            <a:ext cx="2533593" cy="1883915"/>
          </a:xfrm>
          <a:prstGeom prst="rect">
            <a:avLst/>
          </a:prstGeom>
        </p:spPr>
      </p:pic>
      <p:pic>
        <p:nvPicPr>
          <p:cNvPr id="13" name="Picture 12" descr="A cartoon of a treasure chest&#10;&#10;AI-generated content may be incorrect.">
            <a:extLst>
              <a:ext uri="{FF2B5EF4-FFF2-40B4-BE49-F238E27FC236}">
                <a16:creationId xmlns:a16="http://schemas.microsoft.com/office/drawing/2014/main" id="{CEDE0EC0-AF46-A36A-B83F-403AA0C9D669}"/>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6150386" y="-2100636"/>
            <a:ext cx="2533593" cy="1883915"/>
          </a:xfrm>
          <a:prstGeom prst="rect">
            <a:avLst/>
          </a:prstGeom>
        </p:spPr>
      </p:pic>
      <p:pic>
        <p:nvPicPr>
          <p:cNvPr id="15" name="Picture 14" descr="A cartoon of a treasure chest&#10;&#10;AI-generated content may be incorrect.">
            <a:extLst>
              <a:ext uri="{FF2B5EF4-FFF2-40B4-BE49-F238E27FC236}">
                <a16:creationId xmlns:a16="http://schemas.microsoft.com/office/drawing/2014/main" id="{07C1757A-A214-9307-CD3B-92968988198E}"/>
              </a:ext>
            </a:extLst>
          </p:cNvPr>
          <p:cNvPicPr>
            <a:picLocks noChangeAspect="1"/>
          </p:cNvPicPr>
          <p:nvPr/>
        </p:nvPicPr>
        <p:blipFill>
          <a:blip r:embed="rId11">
            <a:extLst>
              <a:ext uri="{28A0092B-C50C-407E-A947-70E740481C1C}">
                <a14:useLocalDpi xmlns:a14="http://schemas.microsoft.com/office/drawing/2010/main" val="0"/>
              </a:ext>
            </a:extLst>
          </a:blip>
          <a:srcRect l="27181" t="20030" r="24547" b="17155"/>
          <a:stretch/>
        </p:blipFill>
        <p:spPr>
          <a:xfrm>
            <a:off x="8934921" y="-2107378"/>
            <a:ext cx="2533593" cy="1883915"/>
          </a:xfrm>
          <a:prstGeom prst="rect">
            <a:avLst/>
          </a:prstGeom>
        </p:spPr>
      </p:pic>
    </p:spTree>
    <p:extLst>
      <p:ext uri="{BB962C8B-B14F-4D97-AF65-F5344CB8AC3E}">
        <p14:creationId xmlns:p14="http://schemas.microsoft.com/office/powerpoint/2010/main" val="169428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9" fill="hold"/>
                                        <p:tgtEl>
                                          <p:spTgt spid="17"/>
                                        </p:tgtEl>
                                      </p:cBhvr>
                                    </p:cmd>
                                  </p:childTnLst>
                                </p:cTn>
                              </p:par>
                              <p:par>
                                <p:cTn id="7" presetID="42" presetClass="path" presetSubtype="0" accel="50000" decel="50000" fill="hold" nodeType="withEffect">
                                  <p:stCondLst>
                                    <p:cond delay="0"/>
                                  </p:stCondLst>
                                  <p:childTnLst>
                                    <p:animMotion origin="layout" path="M 5E-6 -2.59259E-6 L -0.00808 1 " pathEditMode="relative" rAng="0" ptsTypes="AA">
                                      <p:cBhvr>
                                        <p:cTn id="8" dur="3000" fill="hold"/>
                                        <p:tgtEl>
                                          <p:spTgt spid="10"/>
                                        </p:tgtEl>
                                        <p:attrNameLst>
                                          <p:attrName>ppt_x</p:attrName>
                                          <p:attrName>ppt_y</p:attrName>
                                        </p:attrNameLst>
                                      </p:cBhvr>
                                      <p:rCtr x="-404" y="50000"/>
                                    </p:animMotion>
                                  </p:childTnLst>
                                </p:cTn>
                              </p:par>
                              <p:par>
                                <p:cTn id="9" presetID="42" presetClass="path" presetSubtype="0" accel="50000" decel="50000" fill="hold" nodeType="withEffect">
                                  <p:stCondLst>
                                    <p:cond delay="0"/>
                                  </p:stCondLst>
                                  <p:childTnLst>
                                    <p:animMotion origin="layout" path="M -4.16667E-6 -4.44444E-6 L -0.00807 1 " pathEditMode="relative" rAng="0" ptsTypes="AA">
                                      <p:cBhvr>
                                        <p:cTn id="10" dur="3000" fill="hold"/>
                                        <p:tgtEl>
                                          <p:spTgt spid="12"/>
                                        </p:tgtEl>
                                        <p:attrNameLst>
                                          <p:attrName>ppt_x</p:attrName>
                                          <p:attrName>ppt_y</p:attrName>
                                        </p:attrNameLst>
                                      </p:cBhvr>
                                      <p:rCtr x="-404" y="50000"/>
                                    </p:animMotion>
                                  </p:childTnLst>
                                </p:cTn>
                              </p:par>
                              <p:par>
                                <p:cTn id="11" presetID="42" presetClass="path" presetSubtype="0" accel="50000" decel="50000" fill="hold" nodeType="withEffect">
                                  <p:stCondLst>
                                    <p:cond delay="0"/>
                                  </p:stCondLst>
                                  <p:childTnLst>
                                    <p:animMotion origin="layout" path="M -3.33333E-6 1.48148E-6 L -0.00807 1 " pathEditMode="relative" rAng="0" ptsTypes="AA">
                                      <p:cBhvr>
                                        <p:cTn id="12" dur="3000" fill="hold"/>
                                        <p:tgtEl>
                                          <p:spTgt spid="13"/>
                                        </p:tgtEl>
                                        <p:attrNameLst>
                                          <p:attrName>ppt_x</p:attrName>
                                          <p:attrName>ppt_y</p:attrName>
                                        </p:attrNameLst>
                                      </p:cBhvr>
                                      <p:rCtr x="-404" y="50000"/>
                                    </p:animMotion>
                                  </p:childTnLst>
                                </p:cTn>
                              </p:par>
                              <p:par>
                                <p:cTn id="13" presetID="42" presetClass="path" presetSubtype="0" accel="50000" decel="50000" fill="hold" nodeType="withEffect">
                                  <p:stCondLst>
                                    <p:cond delay="0"/>
                                  </p:stCondLst>
                                  <p:childTnLst>
                                    <p:animMotion origin="layout" path="M 1.25E-6 -2.59259E-6 L -0.00807 1 " pathEditMode="relative" rAng="0" ptsTypes="AA">
                                      <p:cBhvr>
                                        <p:cTn id="14" dur="3000" fill="hold"/>
                                        <p:tgtEl>
                                          <p:spTgt spid="15"/>
                                        </p:tgtEl>
                                        <p:attrNameLst>
                                          <p:attrName>ppt_x</p:attrName>
                                          <p:attrName>ppt_y</p:attrName>
                                        </p:attrNameLst>
                                      </p:cBhvr>
                                      <p:rCtr x="-404" y="50000"/>
                                    </p:animMotion>
                                  </p:childTnLst>
                                </p:cTn>
                              </p:par>
                            </p:childTnLst>
                          </p:cTn>
                        </p:par>
                        <p:par>
                          <p:cTn id="15" fill="hold">
                            <p:stCondLst>
                              <p:cond delay="3079"/>
                            </p:stCondLst>
                            <p:childTnLst>
                              <p:par>
                                <p:cTn id="16" presetID="1"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nodeType="clickEffect">
                                  <p:stCondLst>
                                    <p:cond delay="0"/>
                                  </p:stCondLst>
                                  <p:childTnLst>
                                    <p:animEffect transition="out" filter="wipe(down)">
                                      <p:cBhvr>
                                        <p:cTn id="25" dur="2000"/>
                                        <p:tgtEl>
                                          <p:spTgt spid="10"/>
                                        </p:tgtEl>
                                      </p:cBhvr>
                                    </p:animEffect>
                                    <p:set>
                                      <p:cBhvr>
                                        <p:cTn id="26" dur="1" fill="hold">
                                          <p:stCondLst>
                                            <p:cond delay="19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nodeType="clickEffect">
                                  <p:stCondLst>
                                    <p:cond delay="0"/>
                                  </p:stCondLst>
                                  <p:childTnLst>
                                    <p:animEffect transition="out" filter="wipe(down)">
                                      <p:cBhvr>
                                        <p:cTn id="30" dur="2000"/>
                                        <p:tgtEl>
                                          <p:spTgt spid="12"/>
                                        </p:tgtEl>
                                      </p:cBhvr>
                                    </p:animEffect>
                                    <p:set>
                                      <p:cBhvr>
                                        <p:cTn id="31" dur="1" fill="hold">
                                          <p:stCondLst>
                                            <p:cond delay="1999"/>
                                          </p:stCondLst>
                                        </p:cTn>
                                        <p:tgtEl>
                                          <p:spTgt spid="1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nodeType="clickEffect">
                                  <p:stCondLst>
                                    <p:cond delay="0"/>
                                  </p:stCondLst>
                                  <p:childTnLst>
                                    <p:animEffect transition="out" filter="wipe(down)">
                                      <p:cBhvr>
                                        <p:cTn id="35" dur="2000"/>
                                        <p:tgtEl>
                                          <p:spTgt spid="13"/>
                                        </p:tgtEl>
                                      </p:cBhvr>
                                    </p:animEffect>
                                    <p:set>
                                      <p:cBhvr>
                                        <p:cTn id="36" dur="1" fill="hold">
                                          <p:stCondLst>
                                            <p:cond delay="1999"/>
                                          </p:stCondLst>
                                        </p:cTn>
                                        <p:tgtEl>
                                          <p:spTgt spid="13"/>
                                        </p:tgtEl>
                                        <p:attrNameLst>
                                          <p:attrName>style.visibility</p:attrName>
                                        </p:attrNameLst>
                                      </p:cBhvr>
                                      <p:to>
                                        <p:strVal val="hidden"/>
                                      </p:to>
                                    </p:set>
                                  </p:childTnLst>
                                </p:cTn>
                              </p:par>
                              <p:par>
                                <p:cTn id="37" presetID="1" presetClass="mediacall" presetSubtype="0" fill="hold" nodeType="withEffect">
                                  <p:stCondLst>
                                    <p:cond delay="0"/>
                                  </p:stCondLst>
                                  <p:childTnLst>
                                    <p:cmd type="call" cmd="playFrom(0.0)">
                                      <p:cBhvr>
                                        <p:cTn id="38" dur="2992" fill="hold"/>
                                        <p:tgtEl>
                                          <p:spTgt spid="18"/>
                                        </p:tgtEl>
                                      </p:cBhvr>
                                    </p:cmd>
                                  </p:childTnLst>
                                </p:cTn>
                              </p:par>
                            </p:childTnLst>
                          </p:cTn>
                        </p:par>
                      </p:childTnLst>
                    </p:cTn>
                  </p:par>
                  <p:par>
                    <p:cTn id="39" fill="hold">
                      <p:stCondLst>
                        <p:cond delay="indefinite"/>
                      </p:stCondLst>
                      <p:childTnLst>
                        <p:par>
                          <p:cTn id="40" fill="hold">
                            <p:stCondLst>
                              <p:cond delay="0"/>
                            </p:stCondLst>
                            <p:childTnLst>
                              <p:par>
                                <p:cTn id="41" presetID="22" presetClass="exit" presetSubtype="4" fill="hold" nodeType="clickEffect">
                                  <p:stCondLst>
                                    <p:cond delay="0"/>
                                  </p:stCondLst>
                                  <p:childTnLst>
                                    <p:animEffect transition="out" filter="wipe(down)">
                                      <p:cBhvr>
                                        <p:cTn id="42" dur="2000"/>
                                        <p:tgtEl>
                                          <p:spTgt spid="15"/>
                                        </p:tgtEl>
                                      </p:cBhvr>
                                    </p:animEffect>
                                    <p:set>
                                      <p:cBhvr>
                                        <p:cTn id="43"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17"/>
                </p:tgtEl>
              </p:cMediaNode>
            </p:audio>
            <p:audio>
              <p:cMediaNode vol="80000">
                <p:cTn id="45"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14673</TotalTime>
  <Words>624</Words>
  <Application>Microsoft Office PowerPoint</Application>
  <PresentationFormat>Widescreen</PresentationFormat>
  <Paragraphs>71</Paragraphs>
  <Slides>19</Slides>
  <Notes>2</Notes>
  <HiddenSlides>0</HiddenSlides>
  <MMClips>30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Aptos Display</vt:lpstr>
      <vt:lpstr>Arial</vt:lpstr>
      <vt:lpstr>Bodoni MT</vt:lpstr>
      <vt:lpstr>Calibri</vt:lpstr>
      <vt:lpstr>Calibri Light</vt:lpstr>
      <vt:lpstr>Lato</vt:lpstr>
      <vt:lpstr>Lucida Bright</vt:lpstr>
      <vt:lpstr>Office Theme</vt:lpstr>
      <vt:lpstr>KoreKit</vt:lpstr>
      <vt:lpstr>PowerPoint Presentation</vt:lpstr>
      <vt:lpstr>Grade 4 – Lesson: What do you do?</vt:lpstr>
      <vt:lpstr>Instructions for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Beckius</dc:creator>
  <cp:lastModifiedBy>John Beckius</cp:lastModifiedBy>
  <cp:revision>5</cp:revision>
  <dcterms:created xsi:type="dcterms:W3CDTF">2024-01-24T23:32:17Z</dcterms:created>
  <dcterms:modified xsi:type="dcterms:W3CDTF">2025-09-07T18:36:50Z</dcterms:modified>
</cp:coreProperties>
</file>