
<file path=[Content_Types].xml><?xml version="1.0" encoding="utf-8"?>
<Types xmlns="http://schemas.openxmlformats.org/package/2006/content-types">
  <Default Extension="jpeg" ContentType="image/jpeg"/>
  <Default Extension="jpg" ContentType="image/jpeg"/>
  <Default Extension="m4a" ContentType="audio/mp4"/>
  <Default Extension="mp3" ContentType="audio/m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337" r:id="rId3"/>
    <p:sldId id="278" r:id="rId4"/>
    <p:sldId id="279" r:id="rId5"/>
    <p:sldId id="258" r:id="rId6"/>
    <p:sldId id="260" r:id="rId7"/>
    <p:sldId id="261" r:id="rId8"/>
    <p:sldId id="262" r:id="rId9"/>
    <p:sldId id="263" r:id="rId10"/>
    <p:sldId id="316" r:id="rId11"/>
    <p:sldId id="264" r:id="rId12"/>
    <p:sldId id="265" r:id="rId13"/>
    <p:sldId id="266" r:id="rId14"/>
    <p:sldId id="267" r:id="rId15"/>
    <p:sldId id="269" r:id="rId16"/>
    <p:sldId id="268" r:id="rId17"/>
    <p:sldId id="270" r:id="rId18"/>
    <p:sldId id="317" r:id="rId19"/>
    <p:sldId id="271" r:id="rId20"/>
    <p:sldId id="272" r:id="rId21"/>
    <p:sldId id="273" r:id="rId22"/>
    <p:sldId id="274" r:id="rId23"/>
    <p:sldId id="275" r:id="rId24"/>
    <p:sldId id="276"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B87D58-E52A-4D68-9057-4452482F1A40}" v="1" dt="2025-09-07T22:25:47.6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5" d="100"/>
          <a:sy n="55" d="100"/>
        </p:scale>
        <p:origin x="1096"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Beckius" userId="87fc740c232ab6c9" providerId="LiveId" clId="{E4BAE425-27CC-4909-ADB0-4A0E148721EB}"/>
    <pc:docChg chg="custSel addSld modSld">
      <pc:chgData name="John Beckius" userId="87fc740c232ab6c9" providerId="LiveId" clId="{E4BAE425-27CC-4909-ADB0-4A0E148721EB}" dt="2024-11-23T20:23:02.221" v="153" actId="20577"/>
      <pc:docMkLst>
        <pc:docMk/>
      </pc:docMkLst>
      <pc:sldChg chg="addSp modSp mod">
        <pc:chgData name="John Beckius" userId="87fc740c232ab6c9" providerId="LiveId" clId="{E4BAE425-27CC-4909-ADB0-4A0E148721EB}" dt="2024-11-23T20:20:54.329" v="45" actId="20577"/>
        <pc:sldMkLst>
          <pc:docMk/>
          <pc:sldMk cId="3888555375" sldId="278"/>
        </pc:sldMkLst>
      </pc:sldChg>
      <pc:sldChg chg="modSp mod">
        <pc:chgData name="John Beckius" userId="87fc740c232ab6c9" providerId="LiveId" clId="{E4BAE425-27CC-4909-ADB0-4A0E148721EB}" dt="2024-11-23T20:23:02.221" v="153" actId="20577"/>
        <pc:sldMkLst>
          <pc:docMk/>
          <pc:sldMk cId="1035349376" sldId="279"/>
        </pc:sldMkLst>
      </pc:sldChg>
      <pc:sldChg chg="add">
        <pc:chgData name="John Beckius" userId="87fc740c232ab6c9" providerId="LiveId" clId="{E4BAE425-27CC-4909-ADB0-4A0E148721EB}" dt="2024-11-23T20:16:45.680" v="0"/>
        <pc:sldMkLst>
          <pc:docMk/>
          <pc:sldMk cId="2850320647" sldId="315"/>
        </pc:sldMkLst>
      </pc:sldChg>
    </pc:docChg>
  </pc:docChgLst>
  <pc:docChgLst>
    <pc:chgData name="John Beckius" userId="87fc740c232ab6c9" providerId="LiveId" clId="{EA717284-B917-4498-BB8A-09E1BFEE6715}"/>
    <pc:docChg chg="undo custSel addSld delSld modSld">
      <pc:chgData name="John Beckius" userId="87fc740c232ab6c9" providerId="LiveId" clId="{EA717284-B917-4498-BB8A-09E1BFEE6715}" dt="2024-07-06T03:59:46.423" v="779" actId="20577"/>
      <pc:docMkLst>
        <pc:docMk/>
      </pc:docMkLst>
      <pc:sldChg chg="addSp delSp modSp mod">
        <pc:chgData name="John Beckius" userId="87fc740c232ab6c9" providerId="LiveId" clId="{EA717284-B917-4498-BB8A-09E1BFEE6715}" dt="2024-07-04T21:15:28.606" v="6" actId="14100"/>
        <pc:sldMkLst>
          <pc:docMk/>
          <pc:sldMk cId="1452252281" sldId="256"/>
        </pc:sldMkLst>
      </pc:sldChg>
      <pc:sldChg chg="del">
        <pc:chgData name="John Beckius" userId="87fc740c232ab6c9" providerId="LiveId" clId="{EA717284-B917-4498-BB8A-09E1BFEE6715}" dt="2024-07-06T03:53:21.367" v="70" actId="47"/>
        <pc:sldMkLst>
          <pc:docMk/>
          <pc:sldMk cId="1004630842" sldId="257"/>
        </pc:sldMkLst>
      </pc:sldChg>
      <pc:sldChg chg="modSp new del mod">
        <pc:chgData name="John Beckius" userId="87fc740c232ab6c9" providerId="LiveId" clId="{EA717284-B917-4498-BB8A-09E1BFEE6715}" dt="2024-07-06T03:54:18.969" v="121" actId="47"/>
        <pc:sldMkLst>
          <pc:docMk/>
          <pc:sldMk cId="1281776316" sldId="277"/>
        </pc:sldMkLst>
      </pc:sldChg>
      <pc:sldChg chg="modSp new mod">
        <pc:chgData name="John Beckius" userId="87fc740c232ab6c9" providerId="LiveId" clId="{EA717284-B917-4498-BB8A-09E1BFEE6715}" dt="2024-07-04T21:15:58.070" v="47" actId="20577"/>
        <pc:sldMkLst>
          <pc:docMk/>
          <pc:sldMk cId="3888555375" sldId="278"/>
        </pc:sldMkLst>
      </pc:sldChg>
      <pc:sldChg chg="modSp new mod">
        <pc:chgData name="John Beckius" userId="87fc740c232ab6c9" providerId="LiveId" clId="{EA717284-B917-4498-BB8A-09E1BFEE6715}" dt="2024-07-06T03:59:46.423" v="779" actId="20577"/>
        <pc:sldMkLst>
          <pc:docMk/>
          <pc:sldMk cId="1035349376" sldId="279"/>
        </pc:sldMkLst>
      </pc:sldChg>
      <pc:sldChg chg="add del">
        <pc:chgData name="John Beckius" userId="87fc740c232ab6c9" providerId="LiveId" clId="{EA717284-B917-4498-BB8A-09E1BFEE6715}" dt="2024-07-04T21:15:13.075" v="1"/>
        <pc:sldMkLst>
          <pc:docMk/>
          <pc:sldMk cId="3388351922" sldId="316"/>
        </pc:sldMkLst>
      </pc:sldChg>
    </pc:docChg>
  </pc:docChgLst>
  <pc:docChgLst>
    <pc:chgData name="John Beckius" userId="87fc740c232ab6c9" providerId="LiveId" clId="{12B87D58-E52A-4D68-9057-4452482F1A40}"/>
    <pc:docChg chg="custSel addSld delSld modSld sldOrd">
      <pc:chgData name="John Beckius" userId="87fc740c232ab6c9" providerId="LiveId" clId="{12B87D58-E52A-4D68-9057-4452482F1A40}" dt="2025-09-07T22:26:15.996" v="371" actId="27636"/>
      <pc:docMkLst>
        <pc:docMk/>
      </pc:docMkLst>
      <pc:sldChg chg="modSp mod">
        <pc:chgData name="John Beckius" userId="87fc740c232ab6c9" providerId="LiveId" clId="{12B87D58-E52A-4D68-9057-4452482F1A40}" dt="2025-09-07T22:26:15.996" v="371" actId="27636"/>
        <pc:sldMkLst>
          <pc:docMk/>
          <pc:sldMk cId="3888555375" sldId="278"/>
        </pc:sldMkLst>
        <pc:spChg chg="mod">
          <ac:chgData name="John Beckius" userId="87fc740c232ab6c9" providerId="LiveId" clId="{12B87D58-E52A-4D68-9057-4452482F1A40}" dt="2025-09-07T22:19:24.579" v="13" actId="113"/>
          <ac:spMkLst>
            <pc:docMk/>
            <pc:sldMk cId="3888555375" sldId="278"/>
            <ac:spMk id="2" creationId="{3337808F-E1C1-3EE7-6B7D-831E37912D76}"/>
          </ac:spMkLst>
        </pc:spChg>
        <pc:spChg chg="mod">
          <ac:chgData name="John Beckius" userId="87fc740c232ab6c9" providerId="LiveId" clId="{12B87D58-E52A-4D68-9057-4452482F1A40}" dt="2025-09-07T22:26:15.996" v="371" actId="27636"/>
          <ac:spMkLst>
            <pc:docMk/>
            <pc:sldMk cId="3888555375" sldId="278"/>
            <ac:spMk id="3" creationId="{D5E222BA-8FDE-1702-1D47-8AC8A38779A4}"/>
          </ac:spMkLst>
        </pc:spChg>
      </pc:sldChg>
      <pc:sldChg chg="modSp mod">
        <pc:chgData name="John Beckius" userId="87fc740c232ab6c9" providerId="LiveId" clId="{12B87D58-E52A-4D68-9057-4452482F1A40}" dt="2025-09-07T22:25:33.172" v="362" actId="1076"/>
        <pc:sldMkLst>
          <pc:docMk/>
          <pc:sldMk cId="1035349376" sldId="279"/>
        </pc:sldMkLst>
        <pc:spChg chg="mod">
          <ac:chgData name="John Beckius" userId="87fc740c232ab6c9" providerId="LiveId" clId="{12B87D58-E52A-4D68-9057-4452482F1A40}" dt="2025-09-07T22:25:33.172" v="362" actId="1076"/>
          <ac:spMkLst>
            <pc:docMk/>
            <pc:sldMk cId="1035349376" sldId="279"/>
            <ac:spMk id="2" creationId="{1856CA42-342D-7C8D-6019-E69445A7CF76}"/>
          </ac:spMkLst>
        </pc:spChg>
        <pc:spChg chg="mod">
          <ac:chgData name="John Beckius" userId="87fc740c232ab6c9" providerId="LiveId" clId="{12B87D58-E52A-4D68-9057-4452482F1A40}" dt="2025-09-07T22:25:26.581" v="360" actId="1076"/>
          <ac:spMkLst>
            <pc:docMk/>
            <pc:sldMk cId="1035349376" sldId="279"/>
            <ac:spMk id="3" creationId="{EBC4F3C4-8555-BD68-70DD-1B4E655CC5EF}"/>
          </ac:spMkLst>
        </pc:spChg>
      </pc:sldChg>
      <pc:sldChg chg="del">
        <pc:chgData name="John Beckius" userId="87fc740c232ab6c9" providerId="LiveId" clId="{12B87D58-E52A-4D68-9057-4452482F1A40}" dt="2025-09-07T22:25:38.984" v="363" actId="47"/>
        <pc:sldMkLst>
          <pc:docMk/>
          <pc:sldMk cId="2850320647" sldId="315"/>
        </pc:sldMkLst>
      </pc:sldChg>
      <pc:sldChg chg="add ord">
        <pc:chgData name="John Beckius" userId="87fc740c232ab6c9" providerId="LiveId" clId="{12B87D58-E52A-4D68-9057-4452482F1A40}" dt="2025-09-07T22:25:49.942" v="366"/>
        <pc:sldMkLst>
          <pc:docMk/>
          <pc:sldMk cId="283924040" sldId="337"/>
        </pc:sldMkLst>
      </pc:sldChg>
    </pc:docChg>
  </pc:docChgLst>
  <pc:docChgLst>
    <pc:chgData name="John Beckius" userId="87fc740c232ab6c9" providerId="LiveId" clId="{BFE42C3D-6B28-41F7-AAD7-2F370138CB38}"/>
    <pc:docChg chg="undo custSel addSld delSld modSld sldOrd">
      <pc:chgData name="John Beckius" userId="87fc740c232ab6c9" providerId="LiveId" clId="{BFE42C3D-6B28-41F7-AAD7-2F370138CB38}" dt="2025-04-11T20:42:38.888" v="556" actId="20577"/>
      <pc:docMkLst>
        <pc:docMk/>
      </pc:docMkLst>
      <pc:sldChg chg="addSp modSp mod modAnim">
        <pc:chgData name="John Beckius" userId="87fc740c232ab6c9" providerId="LiveId" clId="{BFE42C3D-6B28-41F7-AAD7-2F370138CB38}" dt="2025-04-11T19:33:57.375" v="20"/>
        <pc:sldMkLst>
          <pc:docMk/>
          <pc:sldMk cId="1094022209" sldId="258"/>
        </pc:sldMkLst>
      </pc:sldChg>
      <pc:sldChg chg="addSp modSp modAnim">
        <pc:chgData name="John Beckius" userId="87fc740c232ab6c9" providerId="LiveId" clId="{BFE42C3D-6B28-41F7-AAD7-2F370138CB38}" dt="2025-04-11T19:35:31.638" v="23"/>
        <pc:sldMkLst>
          <pc:docMk/>
          <pc:sldMk cId="868362738" sldId="260"/>
        </pc:sldMkLst>
      </pc:sldChg>
      <pc:sldChg chg="addSp modSp mod modAnim">
        <pc:chgData name="John Beckius" userId="87fc740c232ab6c9" providerId="LiveId" clId="{BFE42C3D-6B28-41F7-AAD7-2F370138CB38}" dt="2025-04-11T19:36:36.053" v="29" actId="1076"/>
        <pc:sldMkLst>
          <pc:docMk/>
          <pc:sldMk cId="720843901" sldId="261"/>
        </pc:sldMkLst>
      </pc:sldChg>
      <pc:sldChg chg="addSp modSp mod modAnim">
        <pc:chgData name="John Beckius" userId="87fc740c232ab6c9" providerId="LiveId" clId="{BFE42C3D-6B28-41F7-AAD7-2F370138CB38}" dt="2025-04-11T19:37:31.379" v="35" actId="1076"/>
        <pc:sldMkLst>
          <pc:docMk/>
          <pc:sldMk cId="1881731023" sldId="262"/>
        </pc:sldMkLst>
      </pc:sldChg>
      <pc:sldChg chg="addSp modSp mod modAnim">
        <pc:chgData name="John Beckius" userId="87fc740c232ab6c9" providerId="LiveId" clId="{BFE42C3D-6B28-41F7-AAD7-2F370138CB38}" dt="2025-04-11T19:38:18.674" v="41"/>
        <pc:sldMkLst>
          <pc:docMk/>
          <pc:sldMk cId="2817309218" sldId="263"/>
        </pc:sldMkLst>
      </pc:sldChg>
      <pc:sldChg chg="addSp modSp mod modAnim">
        <pc:chgData name="John Beckius" userId="87fc740c232ab6c9" providerId="LiveId" clId="{BFE42C3D-6B28-41F7-AAD7-2F370138CB38}" dt="2025-04-11T19:50:55.535" v="71"/>
        <pc:sldMkLst>
          <pc:docMk/>
          <pc:sldMk cId="4049307214" sldId="264"/>
        </pc:sldMkLst>
      </pc:sldChg>
      <pc:sldChg chg="addSp modSp mod modAnim">
        <pc:chgData name="John Beckius" userId="87fc740c232ab6c9" providerId="LiveId" clId="{BFE42C3D-6B28-41F7-AAD7-2F370138CB38}" dt="2025-04-11T19:52:56.177" v="85" actId="1076"/>
        <pc:sldMkLst>
          <pc:docMk/>
          <pc:sldMk cId="221032399" sldId="265"/>
        </pc:sldMkLst>
      </pc:sldChg>
      <pc:sldChg chg="addSp modSp mod modAnim">
        <pc:chgData name="John Beckius" userId="87fc740c232ab6c9" providerId="LiveId" clId="{BFE42C3D-6B28-41F7-AAD7-2F370138CB38}" dt="2025-04-11T19:58:03.341" v="100"/>
        <pc:sldMkLst>
          <pc:docMk/>
          <pc:sldMk cId="1947056177" sldId="267"/>
        </pc:sldMkLst>
      </pc:sldChg>
      <pc:sldChg chg="addSp delSp modSp mod modAnim">
        <pc:chgData name="John Beckius" userId="87fc740c232ab6c9" providerId="LiveId" clId="{BFE42C3D-6B28-41F7-AAD7-2F370138CB38}" dt="2025-04-11T20:05:20.884" v="137"/>
        <pc:sldMkLst>
          <pc:docMk/>
          <pc:sldMk cId="2067251253" sldId="268"/>
        </pc:sldMkLst>
      </pc:sldChg>
      <pc:sldChg chg="addSp modSp mod modAnim">
        <pc:chgData name="John Beckius" userId="87fc740c232ab6c9" providerId="LiveId" clId="{BFE42C3D-6B28-41F7-AAD7-2F370138CB38}" dt="2025-04-11T20:00:38.492" v="104"/>
        <pc:sldMkLst>
          <pc:docMk/>
          <pc:sldMk cId="2480513988" sldId="269"/>
        </pc:sldMkLst>
      </pc:sldChg>
      <pc:sldChg chg="addSp modSp mod modAnim">
        <pc:chgData name="John Beckius" userId="87fc740c232ab6c9" providerId="LiveId" clId="{BFE42C3D-6B28-41F7-AAD7-2F370138CB38}" dt="2025-04-11T20:06:32.884" v="142" actId="1076"/>
        <pc:sldMkLst>
          <pc:docMk/>
          <pc:sldMk cId="478636326" sldId="270"/>
        </pc:sldMkLst>
      </pc:sldChg>
      <pc:sldChg chg="addSp modSp mod modAnim">
        <pc:chgData name="John Beckius" userId="87fc740c232ab6c9" providerId="LiveId" clId="{BFE42C3D-6B28-41F7-AAD7-2F370138CB38}" dt="2025-04-11T20:17:09.269" v="209"/>
        <pc:sldMkLst>
          <pc:docMk/>
          <pc:sldMk cId="105784246" sldId="271"/>
        </pc:sldMkLst>
      </pc:sldChg>
      <pc:sldChg chg="addSp modSp mod modAnim">
        <pc:chgData name="John Beckius" userId="87fc740c232ab6c9" providerId="LiveId" clId="{BFE42C3D-6B28-41F7-AAD7-2F370138CB38}" dt="2025-04-11T20:18:58.607" v="221" actId="1076"/>
        <pc:sldMkLst>
          <pc:docMk/>
          <pc:sldMk cId="3301840353" sldId="272"/>
        </pc:sldMkLst>
      </pc:sldChg>
      <pc:sldChg chg="addSp modSp mod modAnim">
        <pc:chgData name="John Beckius" userId="87fc740c232ab6c9" providerId="LiveId" clId="{BFE42C3D-6B28-41F7-AAD7-2F370138CB38}" dt="2025-04-11T20:23:19.924" v="227" actId="13244"/>
        <pc:sldMkLst>
          <pc:docMk/>
          <pc:sldMk cId="110611343" sldId="273"/>
        </pc:sldMkLst>
      </pc:sldChg>
      <pc:sldChg chg="addSp modSp mod modAnim">
        <pc:chgData name="John Beckius" userId="87fc740c232ab6c9" providerId="LiveId" clId="{BFE42C3D-6B28-41F7-AAD7-2F370138CB38}" dt="2025-04-11T20:23:57.115" v="233" actId="1076"/>
        <pc:sldMkLst>
          <pc:docMk/>
          <pc:sldMk cId="3095460404" sldId="274"/>
        </pc:sldMkLst>
      </pc:sldChg>
      <pc:sldChg chg="addSp modSp mod modAnim">
        <pc:chgData name="John Beckius" userId="87fc740c232ab6c9" providerId="LiveId" clId="{BFE42C3D-6B28-41F7-AAD7-2F370138CB38}" dt="2025-04-11T20:27:07.021" v="252"/>
        <pc:sldMkLst>
          <pc:docMk/>
          <pc:sldMk cId="2750126572" sldId="275"/>
        </pc:sldMkLst>
      </pc:sldChg>
      <pc:sldChg chg="addSp modSp mod modAnim">
        <pc:chgData name="John Beckius" userId="87fc740c232ab6c9" providerId="LiveId" clId="{BFE42C3D-6B28-41F7-AAD7-2F370138CB38}" dt="2025-04-11T20:30:24.509" v="282" actId="1076"/>
        <pc:sldMkLst>
          <pc:docMk/>
          <pc:sldMk cId="593177177" sldId="276"/>
        </pc:sldMkLst>
      </pc:sldChg>
      <pc:sldChg chg="addSp delSp modSp mod">
        <pc:chgData name="John Beckius" userId="87fc740c232ab6c9" providerId="LiveId" clId="{BFE42C3D-6B28-41F7-AAD7-2F370138CB38}" dt="2025-04-11T20:42:38.888" v="556" actId="20577"/>
        <pc:sldMkLst>
          <pc:docMk/>
          <pc:sldMk cId="3888555375" sldId="278"/>
        </pc:sldMkLst>
      </pc:sldChg>
      <pc:sldChg chg="modSp mod">
        <pc:chgData name="John Beckius" userId="87fc740c232ab6c9" providerId="LiveId" clId="{BFE42C3D-6B28-41F7-AAD7-2F370138CB38}" dt="2025-04-11T20:40:43.129" v="522" actId="20577"/>
        <pc:sldMkLst>
          <pc:docMk/>
          <pc:sldMk cId="1035349376" sldId="279"/>
        </pc:sldMkLst>
      </pc:sldChg>
      <pc:sldChg chg="modSp mod">
        <pc:chgData name="John Beckius" userId="87fc740c232ab6c9" providerId="LiveId" clId="{BFE42C3D-6B28-41F7-AAD7-2F370138CB38}" dt="2025-04-11T20:41:38.106" v="552" actId="20577"/>
        <pc:sldMkLst>
          <pc:docMk/>
          <pc:sldMk cId="2850320647" sldId="315"/>
        </pc:sldMkLst>
      </pc:sldChg>
      <pc:sldChg chg="addSp delSp modSp add del mod ord">
        <pc:chgData name="John Beckius" userId="87fc740c232ab6c9" providerId="LiveId" clId="{BFE42C3D-6B28-41F7-AAD7-2F370138CB38}" dt="2025-04-11T19:50:03.385" v="63" actId="1076"/>
        <pc:sldMkLst>
          <pc:docMk/>
          <pc:sldMk cId="2930974454" sldId="316"/>
        </pc:sldMkLst>
      </pc:sldChg>
      <pc:sldChg chg="addSp delSp modSp add mod ord modAnim">
        <pc:chgData name="John Beckius" userId="87fc740c232ab6c9" providerId="LiveId" clId="{BFE42C3D-6B28-41F7-AAD7-2F370138CB38}" dt="2025-04-11T20:16:21.682" v="204" actId="1076"/>
        <pc:sldMkLst>
          <pc:docMk/>
          <pc:sldMk cId="3788453748" sldId="31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CB4C98-0339-4DD6-BBC6-69CD5E1A3A43}" type="datetimeFigureOut">
              <a:rPr lang="en-US" smtClean="0"/>
              <a:t>9/7/2025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B1BA8F-EB43-4D8F-90AB-5196D23C9873}" type="slidenum">
              <a:rPr lang="en-US" smtClean="0"/>
              <a:t>‹#›</a:t>
            </a:fld>
            <a:endParaRPr lang="en-US"/>
          </a:p>
        </p:txBody>
      </p:sp>
    </p:spTree>
    <p:extLst>
      <p:ext uri="{BB962C8B-B14F-4D97-AF65-F5344CB8AC3E}">
        <p14:creationId xmlns:p14="http://schemas.microsoft.com/office/powerpoint/2010/main" val="1410453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CFEA94-F206-48B1-835F-DC024AA0DA9C}" type="slidenum">
              <a:rPr lang="en-US" smtClean="0"/>
              <a:t>2</a:t>
            </a:fld>
            <a:endParaRPr lang="en-US"/>
          </a:p>
        </p:txBody>
      </p:sp>
    </p:spTree>
    <p:extLst>
      <p:ext uri="{BB962C8B-B14F-4D97-AF65-F5344CB8AC3E}">
        <p14:creationId xmlns:p14="http://schemas.microsoft.com/office/powerpoint/2010/main" val="31979310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2A161-3471-60E0-1C67-A452F5D6632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BEA9A1F-EBE5-C314-E4F5-F480B505AA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52E791B-E2D8-D165-F3E7-5C8423CE215B}"/>
              </a:ext>
            </a:extLst>
          </p:cNvPr>
          <p:cNvSpPr>
            <a:spLocks noGrp="1"/>
          </p:cNvSpPr>
          <p:nvPr>
            <p:ph type="dt" sz="half" idx="10"/>
          </p:nvPr>
        </p:nvSpPr>
        <p:spPr/>
        <p:txBody>
          <a:bodyPr/>
          <a:lstStyle/>
          <a:p>
            <a:fld id="{A957B49A-7959-4E75-B87F-5C32091B2D20}" type="datetimeFigureOut">
              <a:rPr lang="en-US" smtClean="0"/>
              <a:t>9/7/2025</a:t>
            </a:fld>
            <a:endParaRPr lang="en-US"/>
          </a:p>
        </p:txBody>
      </p:sp>
      <p:sp>
        <p:nvSpPr>
          <p:cNvPr id="5" name="Footer Placeholder 4">
            <a:extLst>
              <a:ext uri="{FF2B5EF4-FFF2-40B4-BE49-F238E27FC236}">
                <a16:creationId xmlns:a16="http://schemas.microsoft.com/office/drawing/2014/main" id="{6B2B2406-682B-C665-F71F-FF7EAFB0A5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0E2F7B-A87B-775B-60AE-B46E4FBB39FC}"/>
              </a:ext>
            </a:extLst>
          </p:cNvPr>
          <p:cNvSpPr>
            <a:spLocks noGrp="1"/>
          </p:cNvSpPr>
          <p:nvPr>
            <p:ph type="sldNum" sz="quarter" idx="12"/>
          </p:nvPr>
        </p:nvSpPr>
        <p:spPr/>
        <p:txBody>
          <a:bodyPr/>
          <a:lstStyle/>
          <a:p>
            <a:fld id="{2C98823C-01C7-4149-96C6-E0A1508BD5D4}" type="slidenum">
              <a:rPr lang="en-US" smtClean="0"/>
              <a:t>‹#›</a:t>
            </a:fld>
            <a:endParaRPr lang="en-US"/>
          </a:p>
        </p:txBody>
      </p:sp>
    </p:spTree>
    <p:extLst>
      <p:ext uri="{BB962C8B-B14F-4D97-AF65-F5344CB8AC3E}">
        <p14:creationId xmlns:p14="http://schemas.microsoft.com/office/powerpoint/2010/main" val="3429723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30F40-C839-F6DB-D73A-177131D5D8F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87C895D-5A06-A9C6-3C0D-57DCE98C542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93C221-5D2A-76FC-8219-473DC120931D}"/>
              </a:ext>
            </a:extLst>
          </p:cNvPr>
          <p:cNvSpPr>
            <a:spLocks noGrp="1"/>
          </p:cNvSpPr>
          <p:nvPr>
            <p:ph type="dt" sz="half" idx="10"/>
          </p:nvPr>
        </p:nvSpPr>
        <p:spPr/>
        <p:txBody>
          <a:bodyPr/>
          <a:lstStyle/>
          <a:p>
            <a:fld id="{A957B49A-7959-4E75-B87F-5C32091B2D20}" type="datetimeFigureOut">
              <a:rPr lang="en-US" smtClean="0"/>
              <a:t>9/7/2025</a:t>
            </a:fld>
            <a:endParaRPr lang="en-US"/>
          </a:p>
        </p:txBody>
      </p:sp>
      <p:sp>
        <p:nvSpPr>
          <p:cNvPr id="5" name="Footer Placeholder 4">
            <a:extLst>
              <a:ext uri="{FF2B5EF4-FFF2-40B4-BE49-F238E27FC236}">
                <a16:creationId xmlns:a16="http://schemas.microsoft.com/office/drawing/2014/main" id="{EA0B5052-B47A-6833-1D6C-89C68287F4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F8CEA8-4821-01AF-B46D-4D3A2D4C9794}"/>
              </a:ext>
            </a:extLst>
          </p:cNvPr>
          <p:cNvSpPr>
            <a:spLocks noGrp="1"/>
          </p:cNvSpPr>
          <p:nvPr>
            <p:ph type="sldNum" sz="quarter" idx="12"/>
          </p:nvPr>
        </p:nvSpPr>
        <p:spPr/>
        <p:txBody>
          <a:bodyPr/>
          <a:lstStyle/>
          <a:p>
            <a:fld id="{2C98823C-01C7-4149-96C6-E0A1508BD5D4}" type="slidenum">
              <a:rPr lang="en-US" smtClean="0"/>
              <a:t>‹#›</a:t>
            </a:fld>
            <a:endParaRPr lang="en-US"/>
          </a:p>
        </p:txBody>
      </p:sp>
    </p:spTree>
    <p:extLst>
      <p:ext uri="{BB962C8B-B14F-4D97-AF65-F5344CB8AC3E}">
        <p14:creationId xmlns:p14="http://schemas.microsoft.com/office/powerpoint/2010/main" val="2148116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349C96-15C4-9094-B5C3-75AA7A460A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AE1AE93-59B7-795C-BC3E-6B88D6DC259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6EB4E9-E9DB-C037-581D-694CD68A9302}"/>
              </a:ext>
            </a:extLst>
          </p:cNvPr>
          <p:cNvSpPr>
            <a:spLocks noGrp="1"/>
          </p:cNvSpPr>
          <p:nvPr>
            <p:ph type="dt" sz="half" idx="10"/>
          </p:nvPr>
        </p:nvSpPr>
        <p:spPr/>
        <p:txBody>
          <a:bodyPr/>
          <a:lstStyle/>
          <a:p>
            <a:fld id="{A957B49A-7959-4E75-B87F-5C32091B2D20}" type="datetimeFigureOut">
              <a:rPr lang="en-US" smtClean="0"/>
              <a:t>9/7/2025</a:t>
            </a:fld>
            <a:endParaRPr lang="en-US"/>
          </a:p>
        </p:txBody>
      </p:sp>
      <p:sp>
        <p:nvSpPr>
          <p:cNvPr id="5" name="Footer Placeholder 4">
            <a:extLst>
              <a:ext uri="{FF2B5EF4-FFF2-40B4-BE49-F238E27FC236}">
                <a16:creationId xmlns:a16="http://schemas.microsoft.com/office/drawing/2014/main" id="{3CFE12E4-965F-AE41-A824-7F828BE4D0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9A475C-7FEF-59D4-D387-D2D60CD7E4C4}"/>
              </a:ext>
            </a:extLst>
          </p:cNvPr>
          <p:cNvSpPr>
            <a:spLocks noGrp="1"/>
          </p:cNvSpPr>
          <p:nvPr>
            <p:ph type="sldNum" sz="quarter" idx="12"/>
          </p:nvPr>
        </p:nvSpPr>
        <p:spPr/>
        <p:txBody>
          <a:bodyPr/>
          <a:lstStyle/>
          <a:p>
            <a:fld id="{2C98823C-01C7-4149-96C6-E0A1508BD5D4}" type="slidenum">
              <a:rPr lang="en-US" smtClean="0"/>
              <a:t>‹#›</a:t>
            </a:fld>
            <a:endParaRPr lang="en-US"/>
          </a:p>
        </p:txBody>
      </p:sp>
    </p:spTree>
    <p:extLst>
      <p:ext uri="{BB962C8B-B14F-4D97-AF65-F5344CB8AC3E}">
        <p14:creationId xmlns:p14="http://schemas.microsoft.com/office/powerpoint/2010/main" val="2484821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1C44E-07FF-CD64-2E79-6568D9B8F96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92AF99F-355D-DF5D-89B5-852892D307C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AD08B7-A77D-119B-38EA-6A54D0D97DF7}"/>
              </a:ext>
            </a:extLst>
          </p:cNvPr>
          <p:cNvSpPr>
            <a:spLocks noGrp="1"/>
          </p:cNvSpPr>
          <p:nvPr>
            <p:ph type="dt" sz="half" idx="10"/>
          </p:nvPr>
        </p:nvSpPr>
        <p:spPr/>
        <p:txBody>
          <a:bodyPr/>
          <a:lstStyle/>
          <a:p>
            <a:fld id="{A957B49A-7959-4E75-B87F-5C32091B2D20}" type="datetimeFigureOut">
              <a:rPr lang="en-US" smtClean="0"/>
              <a:t>9/7/2025</a:t>
            </a:fld>
            <a:endParaRPr lang="en-US"/>
          </a:p>
        </p:txBody>
      </p:sp>
      <p:sp>
        <p:nvSpPr>
          <p:cNvPr id="5" name="Footer Placeholder 4">
            <a:extLst>
              <a:ext uri="{FF2B5EF4-FFF2-40B4-BE49-F238E27FC236}">
                <a16:creationId xmlns:a16="http://schemas.microsoft.com/office/drawing/2014/main" id="{E88C748B-6281-88B8-9208-EBE02F96EA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9B6125-9999-9F08-0E9E-EA6C60B15644}"/>
              </a:ext>
            </a:extLst>
          </p:cNvPr>
          <p:cNvSpPr>
            <a:spLocks noGrp="1"/>
          </p:cNvSpPr>
          <p:nvPr>
            <p:ph type="sldNum" sz="quarter" idx="12"/>
          </p:nvPr>
        </p:nvSpPr>
        <p:spPr/>
        <p:txBody>
          <a:bodyPr/>
          <a:lstStyle/>
          <a:p>
            <a:fld id="{2C98823C-01C7-4149-96C6-E0A1508BD5D4}" type="slidenum">
              <a:rPr lang="en-US" smtClean="0"/>
              <a:t>‹#›</a:t>
            </a:fld>
            <a:endParaRPr lang="en-US"/>
          </a:p>
        </p:txBody>
      </p:sp>
    </p:spTree>
    <p:extLst>
      <p:ext uri="{BB962C8B-B14F-4D97-AF65-F5344CB8AC3E}">
        <p14:creationId xmlns:p14="http://schemas.microsoft.com/office/powerpoint/2010/main" val="706229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58F88-E467-F9F0-645A-7F1C5A366E1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2DA8650-33CB-3ADF-971C-E1A041DD06E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125C49-4264-942C-DDEF-39AEA0D9E1B2}"/>
              </a:ext>
            </a:extLst>
          </p:cNvPr>
          <p:cNvSpPr>
            <a:spLocks noGrp="1"/>
          </p:cNvSpPr>
          <p:nvPr>
            <p:ph type="dt" sz="half" idx="10"/>
          </p:nvPr>
        </p:nvSpPr>
        <p:spPr/>
        <p:txBody>
          <a:bodyPr/>
          <a:lstStyle/>
          <a:p>
            <a:fld id="{A957B49A-7959-4E75-B87F-5C32091B2D20}" type="datetimeFigureOut">
              <a:rPr lang="en-US" smtClean="0"/>
              <a:t>9/7/2025</a:t>
            </a:fld>
            <a:endParaRPr lang="en-US"/>
          </a:p>
        </p:txBody>
      </p:sp>
      <p:sp>
        <p:nvSpPr>
          <p:cNvPr id="5" name="Footer Placeholder 4">
            <a:extLst>
              <a:ext uri="{FF2B5EF4-FFF2-40B4-BE49-F238E27FC236}">
                <a16:creationId xmlns:a16="http://schemas.microsoft.com/office/drawing/2014/main" id="{8AFED84A-C4A9-ED2C-27C5-3DECF10E2F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42CFF1-59A8-77F9-38FD-CCEE38964BFA}"/>
              </a:ext>
            </a:extLst>
          </p:cNvPr>
          <p:cNvSpPr>
            <a:spLocks noGrp="1"/>
          </p:cNvSpPr>
          <p:nvPr>
            <p:ph type="sldNum" sz="quarter" idx="12"/>
          </p:nvPr>
        </p:nvSpPr>
        <p:spPr/>
        <p:txBody>
          <a:bodyPr/>
          <a:lstStyle/>
          <a:p>
            <a:fld id="{2C98823C-01C7-4149-96C6-E0A1508BD5D4}" type="slidenum">
              <a:rPr lang="en-US" smtClean="0"/>
              <a:t>‹#›</a:t>
            </a:fld>
            <a:endParaRPr lang="en-US"/>
          </a:p>
        </p:txBody>
      </p:sp>
    </p:spTree>
    <p:extLst>
      <p:ext uri="{BB962C8B-B14F-4D97-AF65-F5344CB8AC3E}">
        <p14:creationId xmlns:p14="http://schemas.microsoft.com/office/powerpoint/2010/main" val="587798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25A84-14B9-6612-B050-DDAD1211D0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0491E5-0001-A779-4D95-CD680E1C24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82D68AC-7E46-7C93-0055-ABC4132A58A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FA90BFC-DED7-688B-0F82-7B657FADE1C7}"/>
              </a:ext>
            </a:extLst>
          </p:cNvPr>
          <p:cNvSpPr>
            <a:spLocks noGrp="1"/>
          </p:cNvSpPr>
          <p:nvPr>
            <p:ph type="dt" sz="half" idx="10"/>
          </p:nvPr>
        </p:nvSpPr>
        <p:spPr/>
        <p:txBody>
          <a:bodyPr/>
          <a:lstStyle/>
          <a:p>
            <a:fld id="{A957B49A-7959-4E75-B87F-5C32091B2D20}" type="datetimeFigureOut">
              <a:rPr lang="en-US" smtClean="0"/>
              <a:t>9/7/2025</a:t>
            </a:fld>
            <a:endParaRPr lang="en-US"/>
          </a:p>
        </p:txBody>
      </p:sp>
      <p:sp>
        <p:nvSpPr>
          <p:cNvPr id="6" name="Footer Placeholder 5">
            <a:extLst>
              <a:ext uri="{FF2B5EF4-FFF2-40B4-BE49-F238E27FC236}">
                <a16:creationId xmlns:a16="http://schemas.microsoft.com/office/drawing/2014/main" id="{CB97636E-0D05-4E39-E8A4-B84EE9364B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D95BEE-A964-F905-DE42-B3570A984A66}"/>
              </a:ext>
            </a:extLst>
          </p:cNvPr>
          <p:cNvSpPr>
            <a:spLocks noGrp="1"/>
          </p:cNvSpPr>
          <p:nvPr>
            <p:ph type="sldNum" sz="quarter" idx="12"/>
          </p:nvPr>
        </p:nvSpPr>
        <p:spPr/>
        <p:txBody>
          <a:bodyPr/>
          <a:lstStyle/>
          <a:p>
            <a:fld id="{2C98823C-01C7-4149-96C6-E0A1508BD5D4}" type="slidenum">
              <a:rPr lang="en-US" smtClean="0"/>
              <a:t>‹#›</a:t>
            </a:fld>
            <a:endParaRPr lang="en-US"/>
          </a:p>
        </p:txBody>
      </p:sp>
    </p:spTree>
    <p:extLst>
      <p:ext uri="{BB962C8B-B14F-4D97-AF65-F5344CB8AC3E}">
        <p14:creationId xmlns:p14="http://schemas.microsoft.com/office/powerpoint/2010/main" val="3451719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0E6B2-D745-8DF3-7B2D-067F64C0430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EB452DD-BF91-9124-29CC-861F804ECB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9B923B-1986-27AC-1690-7AEE76D8380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C3B9573-726A-275F-072A-435B05ACD9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C90D35-7E0F-56E1-C941-08911E6A5E1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1554764-4934-D13E-2DCD-4957ACF97C89}"/>
              </a:ext>
            </a:extLst>
          </p:cNvPr>
          <p:cNvSpPr>
            <a:spLocks noGrp="1"/>
          </p:cNvSpPr>
          <p:nvPr>
            <p:ph type="dt" sz="half" idx="10"/>
          </p:nvPr>
        </p:nvSpPr>
        <p:spPr/>
        <p:txBody>
          <a:bodyPr/>
          <a:lstStyle/>
          <a:p>
            <a:fld id="{A957B49A-7959-4E75-B87F-5C32091B2D20}" type="datetimeFigureOut">
              <a:rPr lang="en-US" smtClean="0"/>
              <a:t>9/7/2025</a:t>
            </a:fld>
            <a:endParaRPr lang="en-US"/>
          </a:p>
        </p:txBody>
      </p:sp>
      <p:sp>
        <p:nvSpPr>
          <p:cNvPr id="8" name="Footer Placeholder 7">
            <a:extLst>
              <a:ext uri="{FF2B5EF4-FFF2-40B4-BE49-F238E27FC236}">
                <a16:creationId xmlns:a16="http://schemas.microsoft.com/office/drawing/2014/main" id="{26EE405D-93F2-A2B2-0AAD-8179C46F9FB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3A17EC1-EAEF-2781-08C2-F8949BB1AD81}"/>
              </a:ext>
            </a:extLst>
          </p:cNvPr>
          <p:cNvSpPr>
            <a:spLocks noGrp="1"/>
          </p:cNvSpPr>
          <p:nvPr>
            <p:ph type="sldNum" sz="quarter" idx="12"/>
          </p:nvPr>
        </p:nvSpPr>
        <p:spPr/>
        <p:txBody>
          <a:bodyPr/>
          <a:lstStyle/>
          <a:p>
            <a:fld id="{2C98823C-01C7-4149-96C6-E0A1508BD5D4}" type="slidenum">
              <a:rPr lang="en-US" smtClean="0"/>
              <a:t>‹#›</a:t>
            </a:fld>
            <a:endParaRPr lang="en-US"/>
          </a:p>
        </p:txBody>
      </p:sp>
    </p:spTree>
    <p:extLst>
      <p:ext uri="{BB962C8B-B14F-4D97-AF65-F5344CB8AC3E}">
        <p14:creationId xmlns:p14="http://schemas.microsoft.com/office/powerpoint/2010/main" val="3906085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00BE5-6F17-3795-613A-8FAB904736D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8E18CAF-5B6F-8B70-AF39-268C708A3A4E}"/>
              </a:ext>
            </a:extLst>
          </p:cNvPr>
          <p:cNvSpPr>
            <a:spLocks noGrp="1"/>
          </p:cNvSpPr>
          <p:nvPr>
            <p:ph type="dt" sz="half" idx="10"/>
          </p:nvPr>
        </p:nvSpPr>
        <p:spPr/>
        <p:txBody>
          <a:bodyPr/>
          <a:lstStyle/>
          <a:p>
            <a:fld id="{A957B49A-7959-4E75-B87F-5C32091B2D20}" type="datetimeFigureOut">
              <a:rPr lang="en-US" smtClean="0"/>
              <a:t>9/7/2025</a:t>
            </a:fld>
            <a:endParaRPr lang="en-US"/>
          </a:p>
        </p:txBody>
      </p:sp>
      <p:sp>
        <p:nvSpPr>
          <p:cNvPr id="4" name="Footer Placeholder 3">
            <a:extLst>
              <a:ext uri="{FF2B5EF4-FFF2-40B4-BE49-F238E27FC236}">
                <a16:creationId xmlns:a16="http://schemas.microsoft.com/office/drawing/2014/main" id="{DEEB5B48-5B50-238E-D0B7-A9D05C5B2FB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868E9B5-7D11-E173-6599-FDCE71AFB036}"/>
              </a:ext>
            </a:extLst>
          </p:cNvPr>
          <p:cNvSpPr>
            <a:spLocks noGrp="1"/>
          </p:cNvSpPr>
          <p:nvPr>
            <p:ph type="sldNum" sz="quarter" idx="12"/>
          </p:nvPr>
        </p:nvSpPr>
        <p:spPr/>
        <p:txBody>
          <a:bodyPr/>
          <a:lstStyle/>
          <a:p>
            <a:fld id="{2C98823C-01C7-4149-96C6-E0A1508BD5D4}" type="slidenum">
              <a:rPr lang="en-US" smtClean="0"/>
              <a:t>‹#›</a:t>
            </a:fld>
            <a:endParaRPr lang="en-US"/>
          </a:p>
        </p:txBody>
      </p:sp>
    </p:spTree>
    <p:extLst>
      <p:ext uri="{BB962C8B-B14F-4D97-AF65-F5344CB8AC3E}">
        <p14:creationId xmlns:p14="http://schemas.microsoft.com/office/powerpoint/2010/main" val="3786429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145F41-C3ED-5991-1B70-C1EDE7A14B8C}"/>
              </a:ext>
            </a:extLst>
          </p:cNvPr>
          <p:cNvSpPr>
            <a:spLocks noGrp="1"/>
          </p:cNvSpPr>
          <p:nvPr>
            <p:ph type="dt" sz="half" idx="10"/>
          </p:nvPr>
        </p:nvSpPr>
        <p:spPr/>
        <p:txBody>
          <a:bodyPr/>
          <a:lstStyle/>
          <a:p>
            <a:fld id="{A957B49A-7959-4E75-B87F-5C32091B2D20}" type="datetimeFigureOut">
              <a:rPr lang="en-US" smtClean="0"/>
              <a:t>9/7/2025</a:t>
            </a:fld>
            <a:endParaRPr lang="en-US"/>
          </a:p>
        </p:txBody>
      </p:sp>
      <p:sp>
        <p:nvSpPr>
          <p:cNvPr id="3" name="Footer Placeholder 2">
            <a:extLst>
              <a:ext uri="{FF2B5EF4-FFF2-40B4-BE49-F238E27FC236}">
                <a16:creationId xmlns:a16="http://schemas.microsoft.com/office/drawing/2014/main" id="{03D3F05C-4571-3884-083C-28C2A8479CC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F0605D2-0345-86EE-BFFE-2F93A8F6B064}"/>
              </a:ext>
            </a:extLst>
          </p:cNvPr>
          <p:cNvSpPr>
            <a:spLocks noGrp="1"/>
          </p:cNvSpPr>
          <p:nvPr>
            <p:ph type="sldNum" sz="quarter" idx="12"/>
          </p:nvPr>
        </p:nvSpPr>
        <p:spPr/>
        <p:txBody>
          <a:bodyPr/>
          <a:lstStyle/>
          <a:p>
            <a:fld id="{2C98823C-01C7-4149-96C6-E0A1508BD5D4}" type="slidenum">
              <a:rPr lang="en-US" smtClean="0"/>
              <a:t>‹#›</a:t>
            </a:fld>
            <a:endParaRPr lang="en-US"/>
          </a:p>
        </p:txBody>
      </p:sp>
    </p:spTree>
    <p:extLst>
      <p:ext uri="{BB962C8B-B14F-4D97-AF65-F5344CB8AC3E}">
        <p14:creationId xmlns:p14="http://schemas.microsoft.com/office/powerpoint/2010/main" val="1730958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65F97-5560-5A8D-3237-7C54E81AF4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E707151-BD70-9993-E2CA-60BE03EAAC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73C482-9F77-83D3-9FC8-056DC00EFF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F13B22-85F2-241F-E32A-6CF746886985}"/>
              </a:ext>
            </a:extLst>
          </p:cNvPr>
          <p:cNvSpPr>
            <a:spLocks noGrp="1"/>
          </p:cNvSpPr>
          <p:nvPr>
            <p:ph type="dt" sz="half" idx="10"/>
          </p:nvPr>
        </p:nvSpPr>
        <p:spPr/>
        <p:txBody>
          <a:bodyPr/>
          <a:lstStyle/>
          <a:p>
            <a:fld id="{A957B49A-7959-4E75-B87F-5C32091B2D20}" type="datetimeFigureOut">
              <a:rPr lang="en-US" smtClean="0"/>
              <a:t>9/7/2025</a:t>
            </a:fld>
            <a:endParaRPr lang="en-US"/>
          </a:p>
        </p:txBody>
      </p:sp>
      <p:sp>
        <p:nvSpPr>
          <p:cNvPr id="6" name="Footer Placeholder 5">
            <a:extLst>
              <a:ext uri="{FF2B5EF4-FFF2-40B4-BE49-F238E27FC236}">
                <a16:creationId xmlns:a16="http://schemas.microsoft.com/office/drawing/2014/main" id="{026DDE77-7D3F-DD4E-6362-ED86E995B0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ED08E7-EEF5-3FB6-7076-C0B61299142B}"/>
              </a:ext>
            </a:extLst>
          </p:cNvPr>
          <p:cNvSpPr>
            <a:spLocks noGrp="1"/>
          </p:cNvSpPr>
          <p:nvPr>
            <p:ph type="sldNum" sz="quarter" idx="12"/>
          </p:nvPr>
        </p:nvSpPr>
        <p:spPr/>
        <p:txBody>
          <a:bodyPr/>
          <a:lstStyle/>
          <a:p>
            <a:fld id="{2C98823C-01C7-4149-96C6-E0A1508BD5D4}" type="slidenum">
              <a:rPr lang="en-US" smtClean="0"/>
              <a:t>‹#›</a:t>
            </a:fld>
            <a:endParaRPr lang="en-US"/>
          </a:p>
        </p:txBody>
      </p:sp>
    </p:spTree>
    <p:extLst>
      <p:ext uri="{BB962C8B-B14F-4D97-AF65-F5344CB8AC3E}">
        <p14:creationId xmlns:p14="http://schemas.microsoft.com/office/powerpoint/2010/main" val="2310768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1A523-347C-343F-0AAD-64646EAA2E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A9FB5D9-39FB-E6F5-952C-52163AE06C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24CDE29-7F1D-8A01-E565-BF402AE449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478FC7-81C4-E1AB-9D14-31948644EBED}"/>
              </a:ext>
            </a:extLst>
          </p:cNvPr>
          <p:cNvSpPr>
            <a:spLocks noGrp="1"/>
          </p:cNvSpPr>
          <p:nvPr>
            <p:ph type="dt" sz="half" idx="10"/>
          </p:nvPr>
        </p:nvSpPr>
        <p:spPr/>
        <p:txBody>
          <a:bodyPr/>
          <a:lstStyle/>
          <a:p>
            <a:fld id="{A957B49A-7959-4E75-B87F-5C32091B2D20}" type="datetimeFigureOut">
              <a:rPr lang="en-US" smtClean="0"/>
              <a:t>9/7/2025</a:t>
            </a:fld>
            <a:endParaRPr lang="en-US"/>
          </a:p>
        </p:txBody>
      </p:sp>
      <p:sp>
        <p:nvSpPr>
          <p:cNvPr id="6" name="Footer Placeholder 5">
            <a:extLst>
              <a:ext uri="{FF2B5EF4-FFF2-40B4-BE49-F238E27FC236}">
                <a16:creationId xmlns:a16="http://schemas.microsoft.com/office/drawing/2014/main" id="{8A33659C-CBF2-7983-60DB-FBA4FDA2A7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EACB9D-6328-D1A8-1EEA-9C42D0FCB4D1}"/>
              </a:ext>
            </a:extLst>
          </p:cNvPr>
          <p:cNvSpPr>
            <a:spLocks noGrp="1"/>
          </p:cNvSpPr>
          <p:nvPr>
            <p:ph type="sldNum" sz="quarter" idx="12"/>
          </p:nvPr>
        </p:nvSpPr>
        <p:spPr/>
        <p:txBody>
          <a:bodyPr/>
          <a:lstStyle/>
          <a:p>
            <a:fld id="{2C98823C-01C7-4149-96C6-E0A1508BD5D4}" type="slidenum">
              <a:rPr lang="en-US" smtClean="0"/>
              <a:t>‹#›</a:t>
            </a:fld>
            <a:endParaRPr lang="en-US"/>
          </a:p>
        </p:txBody>
      </p:sp>
    </p:spTree>
    <p:extLst>
      <p:ext uri="{BB962C8B-B14F-4D97-AF65-F5344CB8AC3E}">
        <p14:creationId xmlns:p14="http://schemas.microsoft.com/office/powerpoint/2010/main" val="224158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33D4068-CE25-FA04-06D0-E4C1C3C046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5F40DF-B0EE-E40C-46F0-C60EB3BEB1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9CD5CE-CFB5-511B-A86E-D92CDF56DB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957B49A-7959-4E75-B87F-5C32091B2D20}" type="datetimeFigureOut">
              <a:rPr lang="en-US" smtClean="0"/>
              <a:t>9/7/2025</a:t>
            </a:fld>
            <a:endParaRPr lang="en-US"/>
          </a:p>
        </p:txBody>
      </p:sp>
      <p:sp>
        <p:nvSpPr>
          <p:cNvPr id="5" name="Footer Placeholder 4">
            <a:extLst>
              <a:ext uri="{FF2B5EF4-FFF2-40B4-BE49-F238E27FC236}">
                <a16:creationId xmlns:a16="http://schemas.microsoft.com/office/drawing/2014/main" id="{1BDB4FBF-E09C-C717-ED2B-8AB464D480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7BFC89E-62E9-39EF-235A-7E41DE1899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C98823C-01C7-4149-96C6-E0A1508BD5D4}" type="slidenum">
              <a:rPr lang="en-US" smtClean="0"/>
              <a:t>‹#›</a:t>
            </a:fld>
            <a:endParaRPr lang="en-US"/>
          </a:p>
        </p:txBody>
      </p:sp>
    </p:spTree>
    <p:extLst>
      <p:ext uri="{BB962C8B-B14F-4D97-AF65-F5344CB8AC3E}">
        <p14:creationId xmlns:p14="http://schemas.microsoft.com/office/powerpoint/2010/main" val="365419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14.jpg"/><Relationship Id="rId10" Type="http://schemas.openxmlformats.org/officeDocument/2006/relationships/image" Target="../media/image7.png"/><Relationship Id="rId4" Type="http://schemas.openxmlformats.org/officeDocument/2006/relationships/audio" Target="../media/audio1.wav"/><Relationship Id="rId9"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8.png"/><Relationship Id="rId3" Type="http://schemas.openxmlformats.org/officeDocument/2006/relationships/audio" Target="NULL" TargetMode="External"/><Relationship Id="rId7" Type="http://schemas.openxmlformats.org/officeDocument/2006/relationships/image" Target="../media/image15.jpg"/><Relationship Id="rId12" Type="http://schemas.openxmlformats.org/officeDocument/2006/relationships/image" Target="../media/image7.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6.png"/><Relationship Id="rId5" Type="http://schemas.openxmlformats.org/officeDocument/2006/relationships/slideLayout" Target="../slideLayouts/slideLayout2.xml"/><Relationship Id="rId10" Type="http://schemas.openxmlformats.org/officeDocument/2006/relationships/image" Target="../media/image5.png"/><Relationship Id="rId4" Type="http://schemas.microsoft.com/office/2007/relationships/media" Target="../media/media1.mp3"/><Relationship Id="rId9" Type="http://schemas.openxmlformats.org/officeDocument/2006/relationships/image" Target="../media/image4.png"/><Relationship Id="rId14" Type="http://schemas.openxmlformats.org/officeDocument/2006/relationships/image" Target="../media/image9.png"/></Relationships>
</file>

<file path=ppt/slides/_rels/slide12.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7.png"/><Relationship Id="rId3" Type="http://schemas.microsoft.com/office/2007/relationships/media" Target="../media/media3.m4a"/><Relationship Id="rId7" Type="http://schemas.openxmlformats.org/officeDocument/2006/relationships/image" Target="../media/image16.jpg"/><Relationship Id="rId12" Type="http://schemas.openxmlformats.org/officeDocument/2006/relationships/image" Target="../media/image6.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audio" Target="../media/audio1.wav"/><Relationship Id="rId11" Type="http://schemas.openxmlformats.org/officeDocument/2006/relationships/image" Target="../media/image9.png"/><Relationship Id="rId5" Type="http://schemas.openxmlformats.org/officeDocument/2006/relationships/slideLayout" Target="../slideLayouts/slideLayout2.xml"/><Relationship Id="rId10" Type="http://schemas.openxmlformats.org/officeDocument/2006/relationships/image" Target="../media/image5.png"/><Relationship Id="rId4" Type="http://schemas.openxmlformats.org/officeDocument/2006/relationships/audio" Target="../media/media3.m4a"/><Relationship Id="rId9" Type="http://schemas.openxmlformats.org/officeDocument/2006/relationships/image" Target="../media/image4.png"/><Relationship Id="rId14" Type="http://schemas.openxmlformats.org/officeDocument/2006/relationships/image" Target="../media/image8.png"/></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8.png"/><Relationship Id="rId3" Type="http://schemas.microsoft.com/office/2007/relationships/media" Target="../media/media3.m4a"/><Relationship Id="rId7" Type="http://schemas.openxmlformats.org/officeDocument/2006/relationships/image" Target="../media/image17.jpg"/><Relationship Id="rId12" Type="http://schemas.openxmlformats.org/officeDocument/2006/relationships/image" Target="../media/image7.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audio" Target="../media/audio1.wav"/><Relationship Id="rId11" Type="http://schemas.openxmlformats.org/officeDocument/2006/relationships/image" Target="../media/image6.png"/><Relationship Id="rId5" Type="http://schemas.openxmlformats.org/officeDocument/2006/relationships/slideLayout" Target="../slideLayouts/slideLayout2.xml"/><Relationship Id="rId10" Type="http://schemas.openxmlformats.org/officeDocument/2006/relationships/image" Target="../media/image5.png"/><Relationship Id="rId4" Type="http://schemas.openxmlformats.org/officeDocument/2006/relationships/audio" Target="../media/media3.m4a"/><Relationship Id="rId9" Type="http://schemas.openxmlformats.org/officeDocument/2006/relationships/image" Target="../media/image4.png"/></Relationships>
</file>

<file path=ppt/slides/_rels/slide14.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7.png"/><Relationship Id="rId3" Type="http://schemas.microsoft.com/office/2007/relationships/media" Target="../media/media3.m4a"/><Relationship Id="rId7" Type="http://schemas.openxmlformats.org/officeDocument/2006/relationships/image" Target="../media/image18.jpg"/><Relationship Id="rId12" Type="http://schemas.openxmlformats.org/officeDocument/2006/relationships/image" Target="../media/image9.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audio" Target="../media/audio1.wav"/><Relationship Id="rId11" Type="http://schemas.openxmlformats.org/officeDocument/2006/relationships/image" Target="../media/image6.png"/><Relationship Id="rId5" Type="http://schemas.openxmlformats.org/officeDocument/2006/relationships/slideLayout" Target="../slideLayouts/slideLayout2.xml"/><Relationship Id="rId15" Type="http://schemas.openxmlformats.org/officeDocument/2006/relationships/image" Target="../media/image19.png"/><Relationship Id="rId10" Type="http://schemas.openxmlformats.org/officeDocument/2006/relationships/image" Target="../media/image5.png"/><Relationship Id="rId4" Type="http://schemas.openxmlformats.org/officeDocument/2006/relationships/audio" Target="../media/media3.m4a"/><Relationship Id="rId9" Type="http://schemas.openxmlformats.org/officeDocument/2006/relationships/image" Target="../media/image4.png"/><Relationship Id="rId14" Type="http://schemas.openxmlformats.org/officeDocument/2006/relationships/image" Target="../media/image8.png"/></Relationships>
</file>

<file path=ppt/slides/_rels/slide15.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8.png"/><Relationship Id="rId3" Type="http://schemas.openxmlformats.org/officeDocument/2006/relationships/audio" Target="NULL" TargetMode="External"/><Relationship Id="rId7" Type="http://schemas.openxmlformats.org/officeDocument/2006/relationships/image" Target="../media/image20.jpg"/><Relationship Id="rId12" Type="http://schemas.openxmlformats.org/officeDocument/2006/relationships/image" Target="../media/image7.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6.png"/><Relationship Id="rId5" Type="http://schemas.openxmlformats.org/officeDocument/2006/relationships/slideLayout" Target="../slideLayouts/slideLayout2.xml"/><Relationship Id="rId10" Type="http://schemas.openxmlformats.org/officeDocument/2006/relationships/image" Target="../media/image5.png"/><Relationship Id="rId4" Type="http://schemas.microsoft.com/office/2007/relationships/media" Target="../media/media1.mp3"/><Relationship Id="rId9" Type="http://schemas.openxmlformats.org/officeDocument/2006/relationships/image" Target="../media/image4.png"/><Relationship Id="rId14" Type="http://schemas.openxmlformats.org/officeDocument/2006/relationships/image" Target="../media/image9.png"/></Relationships>
</file>

<file path=ppt/slides/_rels/slide16.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7.png"/><Relationship Id="rId3" Type="http://schemas.microsoft.com/office/2007/relationships/media" Target="../media/media3.m4a"/><Relationship Id="rId7" Type="http://schemas.openxmlformats.org/officeDocument/2006/relationships/image" Target="../media/image21.jpg"/><Relationship Id="rId12" Type="http://schemas.openxmlformats.org/officeDocument/2006/relationships/image" Target="../media/image6.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audio" Target="../media/audio1.wav"/><Relationship Id="rId11" Type="http://schemas.openxmlformats.org/officeDocument/2006/relationships/image" Target="../media/image5.png"/><Relationship Id="rId5" Type="http://schemas.openxmlformats.org/officeDocument/2006/relationships/slideLayout" Target="../slideLayouts/slideLayout2.xml"/><Relationship Id="rId15" Type="http://schemas.openxmlformats.org/officeDocument/2006/relationships/image" Target="../media/image22.png"/><Relationship Id="rId10" Type="http://schemas.openxmlformats.org/officeDocument/2006/relationships/image" Target="../media/image9.png"/><Relationship Id="rId4" Type="http://schemas.openxmlformats.org/officeDocument/2006/relationships/audio" Target="../media/media3.m4a"/><Relationship Id="rId9" Type="http://schemas.openxmlformats.org/officeDocument/2006/relationships/image" Target="../media/image4.png"/><Relationship Id="rId14" Type="http://schemas.openxmlformats.org/officeDocument/2006/relationships/image" Target="../media/image8.png"/></Relationships>
</file>

<file path=ppt/slides/_rels/slide17.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8.png"/><Relationship Id="rId3" Type="http://schemas.openxmlformats.org/officeDocument/2006/relationships/audio" Target="NULL" TargetMode="External"/><Relationship Id="rId7" Type="http://schemas.openxmlformats.org/officeDocument/2006/relationships/image" Target="../media/image23.jpg"/><Relationship Id="rId12" Type="http://schemas.openxmlformats.org/officeDocument/2006/relationships/image" Target="../media/image7.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6.png"/><Relationship Id="rId5" Type="http://schemas.openxmlformats.org/officeDocument/2006/relationships/slideLayout" Target="../slideLayouts/slideLayout2.xml"/><Relationship Id="rId10" Type="http://schemas.openxmlformats.org/officeDocument/2006/relationships/image" Target="../media/image5.png"/><Relationship Id="rId4" Type="http://schemas.microsoft.com/office/2007/relationships/media" Target="../media/media1.mp3"/><Relationship Id="rId9" Type="http://schemas.openxmlformats.org/officeDocument/2006/relationships/image" Target="../media/image4.png"/><Relationship Id="rId14" Type="http://schemas.openxmlformats.org/officeDocument/2006/relationships/image" Target="../media/image9.png"/></Relationships>
</file>

<file path=ppt/slides/_rels/slide18.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7.png"/><Relationship Id="rId3" Type="http://schemas.microsoft.com/office/2007/relationships/media" Target="../media/media3.m4a"/><Relationship Id="rId7" Type="http://schemas.openxmlformats.org/officeDocument/2006/relationships/image" Target="../media/image24.jpg"/><Relationship Id="rId12" Type="http://schemas.openxmlformats.org/officeDocument/2006/relationships/image" Target="../media/image9.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audio" Target="../media/audio1.wav"/><Relationship Id="rId11" Type="http://schemas.openxmlformats.org/officeDocument/2006/relationships/image" Target="../media/image6.png"/><Relationship Id="rId5" Type="http://schemas.openxmlformats.org/officeDocument/2006/relationships/slideLayout" Target="../slideLayouts/slideLayout2.xml"/><Relationship Id="rId15" Type="http://schemas.openxmlformats.org/officeDocument/2006/relationships/image" Target="../media/image19.png"/><Relationship Id="rId10" Type="http://schemas.openxmlformats.org/officeDocument/2006/relationships/image" Target="../media/image5.png"/><Relationship Id="rId4" Type="http://schemas.openxmlformats.org/officeDocument/2006/relationships/audio" Target="../media/media3.m4a"/><Relationship Id="rId9" Type="http://schemas.openxmlformats.org/officeDocument/2006/relationships/image" Target="../media/image4.png"/><Relationship Id="rId14" Type="http://schemas.openxmlformats.org/officeDocument/2006/relationships/image" Target="../media/image8.png"/></Relationships>
</file>

<file path=ppt/slides/_rels/slide19.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7.png"/><Relationship Id="rId3" Type="http://schemas.microsoft.com/office/2007/relationships/media" Target="../media/media3.m4a"/><Relationship Id="rId7" Type="http://schemas.openxmlformats.org/officeDocument/2006/relationships/image" Target="../media/image25.jpg"/><Relationship Id="rId12" Type="http://schemas.openxmlformats.org/officeDocument/2006/relationships/image" Target="../media/image6.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audio" Target="../media/audio1.wav"/><Relationship Id="rId11" Type="http://schemas.openxmlformats.org/officeDocument/2006/relationships/image" Target="../media/image9.png"/><Relationship Id="rId5" Type="http://schemas.openxmlformats.org/officeDocument/2006/relationships/slideLayout" Target="../slideLayouts/slideLayout2.xml"/><Relationship Id="rId10" Type="http://schemas.openxmlformats.org/officeDocument/2006/relationships/image" Target="../media/image5.png"/><Relationship Id="rId4" Type="http://schemas.openxmlformats.org/officeDocument/2006/relationships/audio" Target="../media/media3.m4a"/><Relationship Id="rId9" Type="http://schemas.openxmlformats.org/officeDocument/2006/relationships/image" Target="../media/image4.png"/><Relationship Id="rId14"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7.png"/><Relationship Id="rId3" Type="http://schemas.openxmlformats.org/officeDocument/2006/relationships/audio" Target="NULL" TargetMode="External"/><Relationship Id="rId7" Type="http://schemas.openxmlformats.org/officeDocument/2006/relationships/image" Target="../media/image26.jpg"/><Relationship Id="rId12" Type="http://schemas.openxmlformats.org/officeDocument/2006/relationships/image" Target="../media/image6.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9.png"/><Relationship Id="rId5" Type="http://schemas.openxmlformats.org/officeDocument/2006/relationships/slideLayout" Target="../slideLayouts/slideLayout2.xml"/><Relationship Id="rId10" Type="http://schemas.openxmlformats.org/officeDocument/2006/relationships/image" Target="../media/image5.png"/><Relationship Id="rId4" Type="http://schemas.microsoft.com/office/2007/relationships/media" Target="../media/media1.mp3"/><Relationship Id="rId9" Type="http://schemas.openxmlformats.org/officeDocument/2006/relationships/image" Target="../media/image4.png"/><Relationship Id="rId14" Type="http://schemas.openxmlformats.org/officeDocument/2006/relationships/image" Target="../media/image8.png"/></Relationships>
</file>

<file path=ppt/slides/_rels/slide21.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9.png"/><Relationship Id="rId3" Type="http://schemas.openxmlformats.org/officeDocument/2006/relationships/audio" Target="NULL" TargetMode="External"/><Relationship Id="rId7" Type="http://schemas.openxmlformats.org/officeDocument/2006/relationships/image" Target="../media/image27.jpg"/><Relationship Id="rId12" Type="http://schemas.openxmlformats.org/officeDocument/2006/relationships/image" Target="../media/image7.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6.png"/><Relationship Id="rId5" Type="http://schemas.openxmlformats.org/officeDocument/2006/relationships/slideLayout" Target="../slideLayouts/slideLayout2.xml"/><Relationship Id="rId10" Type="http://schemas.openxmlformats.org/officeDocument/2006/relationships/image" Target="../media/image5.png"/><Relationship Id="rId4" Type="http://schemas.microsoft.com/office/2007/relationships/media" Target="../media/media1.mp3"/><Relationship Id="rId9" Type="http://schemas.openxmlformats.org/officeDocument/2006/relationships/image" Target="../media/image4.png"/><Relationship Id="rId14" Type="http://schemas.openxmlformats.org/officeDocument/2006/relationships/image" Target="../media/image8.png"/></Relationships>
</file>

<file path=ppt/slides/_rels/slide22.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9.png"/><Relationship Id="rId3" Type="http://schemas.openxmlformats.org/officeDocument/2006/relationships/audio" Target="NULL" TargetMode="External"/><Relationship Id="rId7" Type="http://schemas.openxmlformats.org/officeDocument/2006/relationships/image" Target="../media/image28.jpg"/><Relationship Id="rId12" Type="http://schemas.openxmlformats.org/officeDocument/2006/relationships/image" Target="../media/image7.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6.png"/><Relationship Id="rId5" Type="http://schemas.openxmlformats.org/officeDocument/2006/relationships/slideLayout" Target="../slideLayouts/slideLayout2.xml"/><Relationship Id="rId10" Type="http://schemas.openxmlformats.org/officeDocument/2006/relationships/image" Target="../media/image5.png"/><Relationship Id="rId4" Type="http://schemas.microsoft.com/office/2007/relationships/media" Target="../media/media1.mp3"/><Relationship Id="rId9" Type="http://schemas.openxmlformats.org/officeDocument/2006/relationships/image" Target="../media/image4.png"/><Relationship Id="rId14" Type="http://schemas.openxmlformats.org/officeDocument/2006/relationships/image" Target="../media/image8.png"/></Relationships>
</file>

<file path=ppt/slides/_rels/slide23.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7.png"/><Relationship Id="rId3" Type="http://schemas.microsoft.com/office/2007/relationships/media" Target="../media/media3.m4a"/><Relationship Id="rId7" Type="http://schemas.openxmlformats.org/officeDocument/2006/relationships/image" Target="../media/image29.jpg"/><Relationship Id="rId12" Type="http://schemas.openxmlformats.org/officeDocument/2006/relationships/image" Target="../media/image9.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audio" Target="../media/audio1.wav"/><Relationship Id="rId11" Type="http://schemas.openxmlformats.org/officeDocument/2006/relationships/image" Target="../media/image6.png"/><Relationship Id="rId5" Type="http://schemas.openxmlformats.org/officeDocument/2006/relationships/slideLayout" Target="../slideLayouts/slideLayout2.xml"/><Relationship Id="rId15" Type="http://schemas.openxmlformats.org/officeDocument/2006/relationships/image" Target="../media/image19.png"/><Relationship Id="rId10" Type="http://schemas.openxmlformats.org/officeDocument/2006/relationships/image" Target="../media/image5.png"/><Relationship Id="rId4" Type="http://schemas.openxmlformats.org/officeDocument/2006/relationships/audio" Target="../media/media3.m4a"/><Relationship Id="rId9" Type="http://schemas.openxmlformats.org/officeDocument/2006/relationships/image" Target="../media/image4.png"/><Relationship Id="rId14" Type="http://schemas.openxmlformats.org/officeDocument/2006/relationships/image" Target="../media/image8.png"/></Relationships>
</file>

<file path=ppt/slides/_rels/slide24.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9.png"/><Relationship Id="rId3" Type="http://schemas.openxmlformats.org/officeDocument/2006/relationships/audio" Target="NULL" TargetMode="External"/><Relationship Id="rId7" Type="http://schemas.openxmlformats.org/officeDocument/2006/relationships/image" Target="../media/image30.jpg"/><Relationship Id="rId12" Type="http://schemas.openxmlformats.org/officeDocument/2006/relationships/image" Target="../media/image7.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6.png"/><Relationship Id="rId5" Type="http://schemas.openxmlformats.org/officeDocument/2006/relationships/slideLayout" Target="../slideLayouts/slideLayout2.xml"/><Relationship Id="rId10" Type="http://schemas.openxmlformats.org/officeDocument/2006/relationships/image" Target="../media/image5.png"/><Relationship Id="rId4" Type="http://schemas.microsoft.com/office/2007/relationships/media" Target="../media/media1.mp3"/><Relationship Id="rId9" Type="http://schemas.openxmlformats.org/officeDocument/2006/relationships/image" Target="../media/image4.png"/><Relationship Id="rId14"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jpg"/><Relationship Id="rId10" Type="http://schemas.openxmlformats.org/officeDocument/2006/relationships/image" Target="../media/image7.png"/><Relationship Id="rId4" Type="http://schemas.openxmlformats.org/officeDocument/2006/relationships/audio" Target="../media/audio1.wav"/><Relationship Id="rId9"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10.jpg"/><Relationship Id="rId10" Type="http://schemas.openxmlformats.org/officeDocument/2006/relationships/image" Target="../media/image7.png"/><Relationship Id="rId4" Type="http://schemas.openxmlformats.org/officeDocument/2006/relationships/audio" Target="../media/audio1.wav"/><Relationship Id="rId9"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11.jpg"/><Relationship Id="rId10" Type="http://schemas.openxmlformats.org/officeDocument/2006/relationships/image" Target="../media/image7.png"/><Relationship Id="rId4" Type="http://schemas.openxmlformats.org/officeDocument/2006/relationships/audio" Target="../media/audio1.wav"/><Relationship Id="rId9"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12.jpg"/><Relationship Id="rId10" Type="http://schemas.openxmlformats.org/officeDocument/2006/relationships/image" Target="../media/image7.png"/><Relationship Id="rId4" Type="http://schemas.openxmlformats.org/officeDocument/2006/relationships/audio" Target="../media/audio1.wav"/><Relationship Id="rId9"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13.jpg"/><Relationship Id="rId10" Type="http://schemas.openxmlformats.org/officeDocument/2006/relationships/image" Target="../media/image7.png"/><Relationship Id="rId4" Type="http://schemas.openxmlformats.org/officeDocument/2006/relationships/audio" Target="../media/audio1.wav"/><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DBB8B8-EFD7-70ED-48F0-FB32EB51485C}"/>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452252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A butterfly on a flower&#10;&#10;AI-generated content may be incorrect.">
            <a:extLst>
              <a:ext uri="{FF2B5EF4-FFF2-40B4-BE49-F238E27FC236}">
                <a16:creationId xmlns:a16="http://schemas.microsoft.com/office/drawing/2014/main" id="{A9186989-7CFE-F2F5-7AEF-26D7BCDF9BDC}"/>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0" y="0"/>
            <a:ext cx="12192000" cy="6858000"/>
          </a:xfrm>
        </p:spPr>
      </p:pic>
      <p:pic>
        <p:nvPicPr>
          <p:cNvPr id="6" name="Picture 5" descr="A cartoon of a brown bear&#10;&#10;Description automatically generated">
            <a:extLst>
              <a:ext uri="{FF2B5EF4-FFF2-40B4-BE49-F238E27FC236}">
                <a16:creationId xmlns:a16="http://schemas.microsoft.com/office/drawing/2014/main" id="{A0365A18-49DB-597A-59BA-C210A1AB32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20633" y="1639581"/>
            <a:ext cx="4246102" cy="3274143"/>
          </a:xfrm>
          <a:prstGeom prst="rect">
            <a:avLst/>
          </a:prstGeom>
        </p:spPr>
      </p:pic>
      <p:pic>
        <p:nvPicPr>
          <p:cNvPr id="10" name="Picture 9" descr="A cartoon pig with tongue sticking out&#10;&#10;Description automatically generated">
            <a:extLst>
              <a:ext uri="{FF2B5EF4-FFF2-40B4-BE49-F238E27FC236}">
                <a16:creationId xmlns:a16="http://schemas.microsoft.com/office/drawing/2014/main" id="{E2FEBB0B-ABE3-EB1B-EC3E-05CFC0CA547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67696" y="402668"/>
            <a:ext cx="4186982" cy="3490242"/>
          </a:xfrm>
          <a:prstGeom prst="rect">
            <a:avLst/>
          </a:prstGeom>
        </p:spPr>
      </p:pic>
      <p:pic>
        <p:nvPicPr>
          <p:cNvPr id="12" name="Picture 11" descr="A cartoon snake with a black background&#10;&#10;Description automatically generated">
            <a:extLst>
              <a:ext uri="{FF2B5EF4-FFF2-40B4-BE49-F238E27FC236}">
                <a16:creationId xmlns:a16="http://schemas.microsoft.com/office/drawing/2014/main" id="{A0AC55C5-C6BC-E54F-A15B-CB1A1E63CEC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73591" y="525034"/>
            <a:ext cx="3230009" cy="4240421"/>
          </a:xfrm>
          <a:prstGeom prst="rect">
            <a:avLst/>
          </a:prstGeom>
        </p:spPr>
      </p:pic>
      <p:pic>
        <p:nvPicPr>
          <p:cNvPr id="13" name="Picture 12" descr="A cartoon duck with a black background&#10;&#10;Description automatically generated">
            <a:extLst>
              <a:ext uri="{FF2B5EF4-FFF2-40B4-BE49-F238E27FC236}">
                <a16:creationId xmlns:a16="http://schemas.microsoft.com/office/drawing/2014/main" id="{CB1EF2EF-C470-4260-42A7-12B1A5FFEA0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80038" y="1193654"/>
            <a:ext cx="2647958" cy="3864751"/>
          </a:xfrm>
          <a:prstGeom prst="rect">
            <a:avLst/>
          </a:prstGeom>
        </p:spPr>
      </p:pic>
      <p:pic>
        <p:nvPicPr>
          <p:cNvPr id="15" name="Picture 14" descr="A dog with a black background&#10;&#10;Description automatically generated">
            <a:extLst>
              <a:ext uri="{FF2B5EF4-FFF2-40B4-BE49-F238E27FC236}">
                <a16:creationId xmlns:a16="http://schemas.microsoft.com/office/drawing/2014/main" id="{304A1674-46BD-5C08-EE5C-5A76C8796A5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030724" y="1893304"/>
            <a:ext cx="5534569" cy="5020026"/>
          </a:xfrm>
          <a:prstGeom prst="rect">
            <a:avLst/>
          </a:prstGeom>
        </p:spPr>
      </p:pic>
      <p:sp>
        <p:nvSpPr>
          <p:cNvPr id="17" name="TextBox 16">
            <a:extLst>
              <a:ext uri="{FF2B5EF4-FFF2-40B4-BE49-F238E27FC236}">
                <a16:creationId xmlns:a16="http://schemas.microsoft.com/office/drawing/2014/main" id="{7A5A3DF4-76B7-4E3F-D61A-2ADA06166024}"/>
              </a:ext>
            </a:extLst>
          </p:cNvPr>
          <p:cNvSpPr txBox="1"/>
          <p:nvPr/>
        </p:nvSpPr>
        <p:spPr>
          <a:xfrm>
            <a:off x="4120633" y="265343"/>
            <a:ext cx="4167963" cy="1015663"/>
          </a:xfrm>
          <a:prstGeom prst="rect">
            <a:avLst/>
          </a:prstGeom>
          <a:noFill/>
        </p:spPr>
        <p:txBody>
          <a:bodyPr wrap="square" rtlCol="0">
            <a:spAutoFit/>
          </a:bodyPr>
          <a:lstStyle/>
          <a:p>
            <a:r>
              <a:rPr lang="en-US" sz="6000" b="1" dirty="0">
                <a:highlight>
                  <a:srgbClr val="FFFF00"/>
                </a:highlight>
              </a:rPr>
              <a:t>Is it a bird?</a:t>
            </a:r>
          </a:p>
        </p:txBody>
      </p:sp>
      <p:sp>
        <p:nvSpPr>
          <p:cNvPr id="18" name="TextBox 17">
            <a:extLst>
              <a:ext uri="{FF2B5EF4-FFF2-40B4-BE49-F238E27FC236}">
                <a16:creationId xmlns:a16="http://schemas.microsoft.com/office/drawing/2014/main" id="{4D3B5439-4031-C7F3-1DB8-7C17CFF88588}"/>
              </a:ext>
            </a:extLst>
          </p:cNvPr>
          <p:cNvSpPr txBox="1"/>
          <p:nvPr/>
        </p:nvSpPr>
        <p:spPr>
          <a:xfrm>
            <a:off x="3937321" y="5392877"/>
            <a:ext cx="4167963" cy="1015663"/>
          </a:xfrm>
          <a:prstGeom prst="rect">
            <a:avLst/>
          </a:prstGeom>
          <a:noFill/>
        </p:spPr>
        <p:txBody>
          <a:bodyPr wrap="square" rtlCol="0">
            <a:spAutoFit/>
          </a:bodyPr>
          <a:lstStyle/>
          <a:p>
            <a:r>
              <a:rPr lang="en-US" sz="6000" b="1" dirty="0">
                <a:highlight>
                  <a:srgbClr val="FFFF00"/>
                </a:highlight>
              </a:rPr>
              <a:t>No, it isn’t.</a:t>
            </a:r>
          </a:p>
        </p:txBody>
      </p:sp>
      <p:pic>
        <p:nvPicPr>
          <p:cNvPr id="8" name="648462__andreas__wrong-answer">
            <a:hlinkClick r:id="" action="ppaction://media"/>
            <a:extLst>
              <a:ext uri="{FF2B5EF4-FFF2-40B4-BE49-F238E27FC236}">
                <a16:creationId xmlns:a16="http://schemas.microsoft.com/office/drawing/2014/main" id="{579E3CEA-B0C6-7CC2-3704-A8DD4BE30C69}"/>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5614902" y="-1649270"/>
            <a:ext cx="406400" cy="406400"/>
          </a:xfrm>
          <a:prstGeom prst="rect">
            <a:avLst/>
          </a:prstGeom>
        </p:spPr>
      </p:pic>
      <p:pic>
        <p:nvPicPr>
          <p:cNvPr id="2" name="Picture 1" descr="A cartoon of a bird&#10;&#10;AI-generated content may be incorrect.">
            <a:extLst>
              <a:ext uri="{FF2B5EF4-FFF2-40B4-BE49-F238E27FC236}">
                <a16:creationId xmlns:a16="http://schemas.microsoft.com/office/drawing/2014/main" id="{16EBAAB1-CCE2-273F-0C5A-0B0F22BDA05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575394" y="3393961"/>
            <a:ext cx="2978047" cy="2884983"/>
          </a:xfrm>
          <a:prstGeom prst="rect">
            <a:avLst/>
          </a:prstGeom>
        </p:spPr>
      </p:pic>
    </p:spTree>
    <p:extLst>
      <p:ext uri="{BB962C8B-B14F-4D97-AF65-F5344CB8AC3E}">
        <p14:creationId xmlns:p14="http://schemas.microsoft.com/office/powerpoint/2010/main" val="2930974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path" presetSubtype="0" repeatCount="indefinite" accel="50000" decel="50000" fill="hold" nodeType="withEffect">
                                  <p:stCondLst>
                                    <p:cond delay="0"/>
                                  </p:stCondLst>
                                  <p:endCondLst>
                                    <p:cond evt="onNext" delay="0">
                                      <p:tgtEl>
                                        <p:sldTgt/>
                                      </p:tgtEl>
                                    </p:cond>
                                  </p:endCondLst>
                                  <p:childTnLst>
                                    <p:animMotion origin="layout" path="M -3.33333E-6 3.7037E-7 L 0.09102 -0.03403 L 0.125 -0.125 L 0.15795 -0.03403 L 0.24896 3.7037E-7 L 0.15795 0.03403 L 0.125 0.125 L 0.09102 0.03403 L -3.33333E-6 3.7037E-7 Z " pathEditMode="relative" rAng="0" ptsTypes="AAAAAAAAA">
                                      <p:cBhvr>
                                        <p:cTn id="6" dur="2000" fill="hold"/>
                                        <p:tgtEl>
                                          <p:spTgt spid="15"/>
                                        </p:tgtEl>
                                        <p:attrNameLst>
                                          <p:attrName>ppt_x</p:attrName>
                                          <p:attrName>ppt_y</p:attrName>
                                        </p:attrNameLst>
                                      </p:cBhvr>
                                      <p:rCtr x="12448" y="0"/>
                                    </p:animMotion>
                                  </p:childTnLst>
                                </p:cTn>
                              </p:par>
                              <p:par>
                                <p:cTn id="7" presetID="11" presetClass="path" presetSubtype="0" repeatCount="indefinite" accel="50000" decel="50000" fill="hold" nodeType="withEffect">
                                  <p:stCondLst>
                                    <p:cond delay="0"/>
                                  </p:stCondLst>
                                  <p:endCondLst>
                                    <p:cond evt="onNext" delay="0">
                                      <p:tgtEl>
                                        <p:sldTgt/>
                                      </p:tgtEl>
                                    </p:cond>
                                  </p:endCondLst>
                                  <p:childTnLst>
                                    <p:animMotion origin="layout" path="M -0.0931 -0.14514 L -0.02617 -0.04722 L 0.10794 -0.04722 L 0.04101 0.05231 L 0.10794 0.15046 L -0.02617 0.15046 L -0.0931 0.25 L -0.16003 0.15046 L -0.29401 0.15046 L -0.22722 0.05231 L -0.29401 -0.04722 L -0.16003 -0.04722 L -0.0931 -0.14514 Z " pathEditMode="relative" rAng="0" ptsTypes="AAAAAAAAAAAAA">
                                      <p:cBhvr>
                                        <p:cTn id="8" dur="2000" fill="hold"/>
                                        <p:tgtEl>
                                          <p:spTgt spid="12"/>
                                        </p:tgtEl>
                                        <p:attrNameLst>
                                          <p:attrName>ppt_x</p:attrName>
                                          <p:attrName>ppt_y</p:attrName>
                                        </p:attrNameLst>
                                      </p:cBhvr>
                                      <p:rCtr x="0" y="19745"/>
                                    </p:animMotion>
                                  </p:childTnLst>
                                </p:cTn>
                              </p:par>
                              <p:par>
                                <p:cTn id="9" presetID="1" presetClass="path" presetSubtype="0" repeatCount="indefinite" accel="50000" decel="50000" fill="hold" nodeType="withEffect">
                                  <p:stCondLst>
                                    <p:cond delay="0"/>
                                  </p:stCondLst>
                                  <p:endCondLst>
                                    <p:cond evt="onNext" delay="0">
                                      <p:tgtEl>
                                        <p:sldTgt/>
                                      </p:tgtEl>
                                    </p:cond>
                                  </p:endCondLst>
                                  <p:childTnLst>
                                    <p:animMotion origin="layout" path="M 0.07175 -0.09953 C 0.18034 -0.09953 0.26849 -0.02129 0.26849 0.07524 C 0.26849 0.17153 0.18034 0.25 0.07175 0.25 C -0.03698 0.25 -0.125 0.17153 -0.125 0.07524 C -0.125 -0.02129 -0.03698 -0.09953 0.07175 -0.09953 Z " pathEditMode="relative" rAng="0" ptsTypes="AAAAA">
                                      <p:cBhvr>
                                        <p:cTn id="10" dur="2000" fill="hold"/>
                                        <p:tgtEl>
                                          <p:spTgt spid="10"/>
                                        </p:tgtEl>
                                        <p:attrNameLst>
                                          <p:attrName>ppt_x</p:attrName>
                                          <p:attrName>ppt_y</p:attrName>
                                        </p:attrNameLst>
                                      </p:cBhvr>
                                      <p:rCtr x="0" y="17477"/>
                                    </p:animMotion>
                                  </p:childTnLst>
                                </p:cTn>
                              </p:par>
                              <p:par>
                                <p:cTn id="11" presetID="3" presetClass="path" presetSubtype="0" repeatCount="indefinite" accel="50000" decel="50000" fill="hold" nodeType="withEffect">
                                  <p:stCondLst>
                                    <p:cond delay="0"/>
                                  </p:stCondLst>
                                  <p:endCondLst>
                                    <p:cond evt="onNext" delay="0">
                                      <p:tgtEl>
                                        <p:sldTgt/>
                                      </p:tgtEl>
                                    </p:cond>
                                  </p:endCondLst>
                                  <p:childTnLst>
                                    <p:animMotion origin="layout" path="M 3.33333E-6 2.96296E-6 L 0.125 -0.08403 L 0.25 2.96296E-6 L 0.125 0.08402 L 3.33333E-6 2.96296E-6 Z " pathEditMode="relative" rAng="0" ptsTypes="AAAAA">
                                      <p:cBhvr>
                                        <p:cTn id="12" dur="2000" fill="hold"/>
                                        <p:tgtEl>
                                          <p:spTgt spid="13"/>
                                        </p:tgtEl>
                                        <p:attrNameLst>
                                          <p:attrName>ppt_x</p:attrName>
                                          <p:attrName>ppt_y</p:attrName>
                                        </p:attrNameLst>
                                      </p:cBhvr>
                                      <p:rCtr x="12500" y="0"/>
                                    </p:animMotion>
                                  </p:childTnLst>
                                </p:cTn>
                              </p:par>
                              <p:par>
                                <p:cTn id="13" presetID="12" presetClass="path" presetSubtype="0" repeatCount="indefinite" accel="50000" decel="50000" fill="hold" nodeType="withEffect">
                                  <p:stCondLst>
                                    <p:cond delay="0"/>
                                  </p:stCondLst>
                                  <p:endCondLst>
                                    <p:cond evt="onNext" delay="0">
                                      <p:tgtEl>
                                        <p:sldTgt/>
                                      </p:tgtEl>
                                    </p:cond>
                                  </p:endCondLst>
                                  <p:childTnLst>
                                    <p:animMotion origin="layout" path="M 6.25E-7 0.04791 C 0.0444 -0.01945 0.11172 -0.06204 0.18633 -0.06204 C 0.26081 -0.06204 0.32799 -0.01945 0.37266 0.04791 C 0.32799 0.11504 0.26081 0.15787 0.18633 0.15787 C 0.11172 0.15787 0.0444 0.11504 6.25E-7 0.04791 Z " pathEditMode="relative" rAng="0" ptsTypes="AAAAA">
                                      <p:cBhvr>
                                        <p:cTn id="14" dur="2000" fill="hold"/>
                                        <p:tgtEl>
                                          <p:spTgt spid="6"/>
                                        </p:tgtEl>
                                        <p:attrNameLst>
                                          <p:attrName>ppt_x</p:attrName>
                                          <p:attrName>ppt_y</p:attrName>
                                        </p:attrNameLst>
                                      </p:cBhvr>
                                      <p:rCtr x="18633" y="0"/>
                                    </p:animMotion>
                                  </p:childTnLst>
                                </p:cTn>
                              </p:par>
                              <p:par>
                                <p:cTn id="15" presetID="9" presetClass="path" presetSubtype="0" repeatCount="indefinite" accel="50000" decel="50000" fill="hold" nodeType="withEffect">
                                  <p:stCondLst>
                                    <p:cond delay="0"/>
                                  </p:stCondLst>
                                  <p:endCondLst>
                                    <p:cond evt="onNext" delay="0">
                                      <p:tgtEl>
                                        <p:sldTgt/>
                                      </p:tgtEl>
                                    </p:cond>
                                  </p:endCondLst>
                                  <p:childTnLst>
                                    <p:animMotion origin="layout" path="M -0.02773 -0.11551 C -0.01315 -0.1449 0.0125 -0.18703 0.04297 -0.18703 C 0.08829 -0.18703 0.125 -0.14305 0.125 -0.08796 C 0.125 -0.0699 0.12123 -0.05347 0.11394 -0.03889 C 0.11524 -0.03889 -0.02773 0.18102 -0.02773 0.1831 C -0.02773 0.18102 -0.17083 -0.03889 -0.16953 -0.03889 C -0.17682 -0.05347 -0.18046 -0.0699 -0.18046 -0.08796 C -0.18046 -0.14305 -0.14388 -0.18703 -0.09752 -0.18703 C -0.06809 -0.18703 -0.04244 -0.1449 -0.02773 -0.11551 Z " pathEditMode="relative" rAng="0" ptsTypes="AAAAAAAAA">
                                      <p:cBhvr>
                                        <p:cTn id="16" dur="2000" fill="hold"/>
                                        <p:tgtEl>
                                          <p:spTgt spid="2"/>
                                        </p:tgtEl>
                                        <p:attrNameLst>
                                          <p:attrName>ppt_x</p:attrName>
                                          <p:attrName>ppt_y</p:attrName>
                                        </p:attrNameLst>
                                      </p:cBhvr>
                                      <p:rCtr x="0" y="11343"/>
                                    </p:animMotion>
                                  </p:childTnLst>
                                </p:cTn>
                              </p:par>
                            </p:childTnLst>
                          </p:cTn>
                        </p:par>
                      </p:childTnLst>
                    </p:cTn>
                  </p:par>
                  <p:par>
                    <p:cTn id="17" fill="hold">
                      <p:stCondLst>
                        <p:cond delay="indefinite"/>
                      </p:stCondLst>
                      <p:childTnLst>
                        <p:par>
                          <p:cTn id="18" fill="hold">
                            <p:stCondLst>
                              <p:cond delay="0"/>
                            </p:stCondLst>
                            <p:childTnLst>
                              <p:par>
                                <p:cTn id="19" presetID="15" presetClass="exit" presetSubtype="0" fill="hold" nodeType="clickEffect">
                                  <p:stCondLst>
                                    <p:cond delay="0"/>
                                  </p:stCondLst>
                                  <p:childTnLst>
                                    <p:anim calcmode="lin" valueType="num">
                                      <p:cBhvr>
                                        <p:cTn id="20" dur="2000"/>
                                        <p:tgtEl>
                                          <p:spTgt spid="15"/>
                                        </p:tgtEl>
                                        <p:attrNameLst>
                                          <p:attrName>ppt_w</p:attrName>
                                        </p:attrNameLst>
                                      </p:cBhvr>
                                      <p:tavLst>
                                        <p:tav tm="0">
                                          <p:val>
                                            <p:strVal val="ppt_w"/>
                                          </p:val>
                                        </p:tav>
                                        <p:tav tm="100000">
                                          <p:val>
                                            <p:fltVal val="0"/>
                                          </p:val>
                                        </p:tav>
                                      </p:tavLst>
                                    </p:anim>
                                    <p:anim calcmode="lin" valueType="num">
                                      <p:cBhvr>
                                        <p:cTn id="21" dur="2000"/>
                                        <p:tgtEl>
                                          <p:spTgt spid="15"/>
                                        </p:tgtEl>
                                        <p:attrNameLst>
                                          <p:attrName>ppt_h</p:attrName>
                                        </p:attrNameLst>
                                      </p:cBhvr>
                                      <p:tavLst>
                                        <p:tav tm="0">
                                          <p:val>
                                            <p:strVal val="ppt_h"/>
                                          </p:val>
                                        </p:tav>
                                        <p:tav tm="100000">
                                          <p:val>
                                            <p:fltVal val="0"/>
                                          </p:val>
                                        </p:tav>
                                      </p:tavLst>
                                    </p:anim>
                                    <p:anim calcmode="lin" valueType="num">
                                      <p:cBhvr>
                                        <p:cTn id="22" dur="2000"/>
                                        <p:tgtEl>
                                          <p:spTgt spid="1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3" dur="2000"/>
                                        <p:tgtEl>
                                          <p:spTgt spid="1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24" dur="1" fill="hold">
                                          <p:stCondLst>
                                            <p:cond delay="1999"/>
                                          </p:stCondLst>
                                        </p:cTn>
                                        <p:tgtEl>
                                          <p:spTgt spid="15"/>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4" name="whoosh.wav"/>
                                        </p:tgtEl>
                                      </p:cMediaNode>
                                    </p:audio>
                                  </p:subTnLst>
                                </p:cTn>
                              </p:par>
                              <p:par>
                                <p:cTn id="25" presetID="15" presetClass="exit" presetSubtype="0" fill="hold" nodeType="withEffect">
                                  <p:stCondLst>
                                    <p:cond delay="0"/>
                                  </p:stCondLst>
                                  <p:childTnLst>
                                    <p:anim calcmode="lin" valueType="num">
                                      <p:cBhvr>
                                        <p:cTn id="26" dur="2000"/>
                                        <p:tgtEl>
                                          <p:spTgt spid="12"/>
                                        </p:tgtEl>
                                        <p:attrNameLst>
                                          <p:attrName>ppt_w</p:attrName>
                                        </p:attrNameLst>
                                      </p:cBhvr>
                                      <p:tavLst>
                                        <p:tav tm="0">
                                          <p:val>
                                            <p:strVal val="ppt_w"/>
                                          </p:val>
                                        </p:tav>
                                        <p:tav tm="100000">
                                          <p:val>
                                            <p:fltVal val="0"/>
                                          </p:val>
                                        </p:tav>
                                      </p:tavLst>
                                    </p:anim>
                                    <p:anim calcmode="lin" valueType="num">
                                      <p:cBhvr>
                                        <p:cTn id="27" dur="2000"/>
                                        <p:tgtEl>
                                          <p:spTgt spid="12"/>
                                        </p:tgtEl>
                                        <p:attrNameLst>
                                          <p:attrName>ppt_h</p:attrName>
                                        </p:attrNameLst>
                                      </p:cBhvr>
                                      <p:tavLst>
                                        <p:tav tm="0">
                                          <p:val>
                                            <p:strVal val="ppt_h"/>
                                          </p:val>
                                        </p:tav>
                                        <p:tav tm="100000">
                                          <p:val>
                                            <p:fltVal val="0"/>
                                          </p:val>
                                        </p:tav>
                                      </p:tavLst>
                                    </p:anim>
                                    <p:anim calcmode="lin" valueType="num">
                                      <p:cBhvr>
                                        <p:cTn id="28" dur="2000"/>
                                        <p:tgtEl>
                                          <p:spTgt spid="1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9" dur="2000"/>
                                        <p:tgtEl>
                                          <p:spTgt spid="1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0" dur="1" fill="hold">
                                          <p:stCondLst>
                                            <p:cond delay="1999"/>
                                          </p:stCondLst>
                                        </p:cTn>
                                        <p:tgtEl>
                                          <p:spTgt spid="12"/>
                                        </p:tgtEl>
                                        <p:attrNameLst>
                                          <p:attrName>style.visibility</p:attrName>
                                        </p:attrNameLst>
                                      </p:cBhvr>
                                      <p:to>
                                        <p:strVal val="hidden"/>
                                      </p:to>
                                    </p:set>
                                  </p:childTnLst>
                                </p:cTn>
                              </p:par>
                              <p:par>
                                <p:cTn id="31" presetID="15" presetClass="exit" presetSubtype="0" fill="hold" nodeType="withEffect">
                                  <p:stCondLst>
                                    <p:cond delay="0"/>
                                  </p:stCondLst>
                                  <p:childTnLst>
                                    <p:anim calcmode="lin" valueType="num">
                                      <p:cBhvr>
                                        <p:cTn id="32" dur="2000"/>
                                        <p:tgtEl>
                                          <p:spTgt spid="10"/>
                                        </p:tgtEl>
                                        <p:attrNameLst>
                                          <p:attrName>ppt_w</p:attrName>
                                        </p:attrNameLst>
                                      </p:cBhvr>
                                      <p:tavLst>
                                        <p:tav tm="0">
                                          <p:val>
                                            <p:strVal val="ppt_w"/>
                                          </p:val>
                                        </p:tav>
                                        <p:tav tm="100000">
                                          <p:val>
                                            <p:fltVal val="0"/>
                                          </p:val>
                                        </p:tav>
                                      </p:tavLst>
                                    </p:anim>
                                    <p:anim calcmode="lin" valueType="num">
                                      <p:cBhvr>
                                        <p:cTn id="33" dur="2000"/>
                                        <p:tgtEl>
                                          <p:spTgt spid="10"/>
                                        </p:tgtEl>
                                        <p:attrNameLst>
                                          <p:attrName>ppt_h</p:attrName>
                                        </p:attrNameLst>
                                      </p:cBhvr>
                                      <p:tavLst>
                                        <p:tav tm="0">
                                          <p:val>
                                            <p:strVal val="ppt_h"/>
                                          </p:val>
                                        </p:tav>
                                        <p:tav tm="100000">
                                          <p:val>
                                            <p:fltVal val="0"/>
                                          </p:val>
                                        </p:tav>
                                      </p:tavLst>
                                    </p:anim>
                                    <p:anim calcmode="lin" valueType="num">
                                      <p:cBhvr>
                                        <p:cTn id="34" dur="2000"/>
                                        <p:tgtEl>
                                          <p:spTgt spid="1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2000"/>
                                        <p:tgtEl>
                                          <p:spTgt spid="1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1999"/>
                                          </p:stCondLst>
                                        </p:cTn>
                                        <p:tgtEl>
                                          <p:spTgt spid="10"/>
                                        </p:tgtEl>
                                        <p:attrNameLst>
                                          <p:attrName>style.visibility</p:attrName>
                                        </p:attrNameLst>
                                      </p:cBhvr>
                                      <p:to>
                                        <p:strVal val="hidden"/>
                                      </p:to>
                                    </p:set>
                                  </p:childTnLst>
                                </p:cTn>
                              </p:par>
                              <p:par>
                                <p:cTn id="37" presetID="15" presetClass="exit" presetSubtype="0" fill="hold" nodeType="withEffect">
                                  <p:stCondLst>
                                    <p:cond delay="0"/>
                                  </p:stCondLst>
                                  <p:childTnLst>
                                    <p:anim calcmode="lin" valueType="num">
                                      <p:cBhvr>
                                        <p:cTn id="38" dur="2000"/>
                                        <p:tgtEl>
                                          <p:spTgt spid="13"/>
                                        </p:tgtEl>
                                        <p:attrNameLst>
                                          <p:attrName>ppt_w</p:attrName>
                                        </p:attrNameLst>
                                      </p:cBhvr>
                                      <p:tavLst>
                                        <p:tav tm="0">
                                          <p:val>
                                            <p:strVal val="ppt_w"/>
                                          </p:val>
                                        </p:tav>
                                        <p:tav tm="100000">
                                          <p:val>
                                            <p:fltVal val="0"/>
                                          </p:val>
                                        </p:tav>
                                      </p:tavLst>
                                    </p:anim>
                                    <p:anim calcmode="lin" valueType="num">
                                      <p:cBhvr>
                                        <p:cTn id="39" dur="2000"/>
                                        <p:tgtEl>
                                          <p:spTgt spid="13"/>
                                        </p:tgtEl>
                                        <p:attrNameLst>
                                          <p:attrName>ppt_h</p:attrName>
                                        </p:attrNameLst>
                                      </p:cBhvr>
                                      <p:tavLst>
                                        <p:tav tm="0">
                                          <p:val>
                                            <p:strVal val="ppt_h"/>
                                          </p:val>
                                        </p:tav>
                                        <p:tav tm="100000">
                                          <p:val>
                                            <p:fltVal val="0"/>
                                          </p:val>
                                        </p:tav>
                                      </p:tavLst>
                                    </p:anim>
                                    <p:anim calcmode="lin" valueType="num">
                                      <p:cBhvr>
                                        <p:cTn id="40" dur="2000"/>
                                        <p:tgtEl>
                                          <p:spTgt spid="1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2000"/>
                                        <p:tgtEl>
                                          <p:spTgt spid="1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1999"/>
                                          </p:stCondLst>
                                        </p:cTn>
                                        <p:tgtEl>
                                          <p:spTgt spid="13"/>
                                        </p:tgtEl>
                                        <p:attrNameLst>
                                          <p:attrName>style.visibility</p:attrName>
                                        </p:attrNameLst>
                                      </p:cBhvr>
                                      <p:to>
                                        <p:strVal val="hidden"/>
                                      </p:to>
                                    </p:set>
                                  </p:childTnLst>
                                </p:cTn>
                              </p:par>
                              <p:par>
                                <p:cTn id="43" presetID="15" presetClass="exit" presetSubtype="0" fill="hold" nodeType="withEffect">
                                  <p:stCondLst>
                                    <p:cond delay="0"/>
                                  </p:stCondLst>
                                  <p:childTnLst>
                                    <p:anim calcmode="lin" valueType="num">
                                      <p:cBhvr>
                                        <p:cTn id="44" dur="2000"/>
                                        <p:tgtEl>
                                          <p:spTgt spid="6"/>
                                        </p:tgtEl>
                                        <p:attrNameLst>
                                          <p:attrName>ppt_w</p:attrName>
                                        </p:attrNameLst>
                                      </p:cBhvr>
                                      <p:tavLst>
                                        <p:tav tm="0">
                                          <p:val>
                                            <p:strVal val="ppt_w"/>
                                          </p:val>
                                        </p:tav>
                                        <p:tav tm="100000">
                                          <p:val>
                                            <p:fltVal val="0"/>
                                          </p:val>
                                        </p:tav>
                                      </p:tavLst>
                                    </p:anim>
                                    <p:anim calcmode="lin" valueType="num">
                                      <p:cBhvr>
                                        <p:cTn id="45" dur="2000"/>
                                        <p:tgtEl>
                                          <p:spTgt spid="6"/>
                                        </p:tgtEl>
                                        <p:attrNameLst>
                                          <p:attrName>ppt_h</p:attrName>
                                        </p:attrNameLst>
                                      </p:cBhvr>
                                      <p:tavLst>
                                        <p:tav tm="0">
                                          <p:val>
                                            <p:strVal val="ppt_h"/>
                                          </p:val>
                                        </p:tav>
                                        <p:tav tm="100000">
                                          <p:val>
                                            <p:fltVal val="0"/>
                                          </p:val>
                                        </p:tav>
                                      </p:tavLst>
                                    </p:anim>
                                    <p:anim calcmode="lin" valueType="num">
                                      <p:cBhvr>
                                        <p:cTn id="46" dur="2000"/>
                                        <p:tgtEl>
                                          <p:spTgt spid="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7" dur="2000"/>
                                        <p:tgtEl>
                                          <p:spTgt spid="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8" dur="1" fill="hold">
                                          <p:stCondLst>
                                            <p:cond delay="1999"/>
                                          </p:stCondLst>
                                        </p:cTn>
                                        <p:tgtEl>
                                          <p:spTgt spid="6"/>
                                        </p:tgtEl>
                                        <p:attrNameLst>
                                          <p:attrName>style.visibility</p:attrName>
                                        </p:attrNameLst>
                                      </p:cBhvr>
                                      <p:to>
                                        <p:strVal val="hidden"/>
                                      </p:to>
                                    </p:set>
                                  </p:childTnLst>
                                </p:cTn>
                              </p:par>
                              <p:par>
                                <p:cTn id="49" presetID="15" presetClass="exit" presetSubtype="0" fill="hold" nodeType="withEffect">
                                  <p:stCondLst>
                                    <p:cond delay="0"/>
                                  </p:stCondLst>
                                  <p:childTnLst>
                                    <p:anim calcmode="lin" valueType="num">
                                      <p:cBhvr>
                                        <p:cTn id="50" dur="2000"/>
                                        <p:tgtEl>
                                          <p:spTgt spid="2"/>
                                        </p:tgtEl>
                                        <p:attrNameLst>
                                          <p:attrName>ppt_w</p:attrName>
                                        </p:attrNameLst>
                                      </p:cBhvr>
                                      <p:tavLst>
                                        <p:tav tm="0">
                                          <p:val>
                                            <p:strVal val="ppt_w"/>
                                          </p:val>
                                        </p:tav>
                                        <p:tav tm="100000">
                                          <p:val>
                                            <p:fltVal val="0"/>
                                          </p:val>
                                        </p:tav>
                                      </p:tavLst>
                                    </p:anim>
                                    <p:anim calcmode="lin" valueType="num">
                                      <p:cBhvr>
                                        <p:cTn id="51" dur="2000"/>
                                        <p:tgtEl>
                                          <p:spTgt spid="2"/>
                                        </p:tgtEl>
                                        <p:attrNameLst>
                                          <p:attrName>ppt_h</p:attrName>
                                        </p:attrNameLst>
                                      </p:cBhvr>
                                      <p:tavLst>
                                        <p:tav tm="0">
                                          <p:val>
                                            <p:strVal val="ppt_h"/>
                                          </p:val>
                                        </p:tav>
                                        <p:tav tm="100000">
                                          <p:val>
                                            <p:fltVal val="0"/>
                                          </p:val>
                                        </p:tav>
                                      </p:tavLst>
                                    </p:anim>
                                    <p:anim calcmode="lin" valueType="num">
                                      <p:cBhvr>
                                        <p:cTn id="52" dur="2000"/>
                                        <p:tgtEl>
                                          <p:spTgt spid="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3" dur="2000"/>
                                        <p:tgtEl>
                                          <p:spTgt spid="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4" dur="1" fill="hold">
                                          <p:stCondLst>
                                            <p:cond delay="1999"/>
                                          </p:stCondLst>
                                        </p:cTn>
                                        <p:tgtEl>
                                          <p:spTgt spid="2"/>
                                        </p:tgtEl>
                                        <p:attrNameLst>
                                          <p:attrName>style.visibility</p:attrName>
                                        </p:attrNameLst>
                                      </p:cBhvr>
                                      <p:to>
                                        <p:strVal val="hidden"/>
                                      </p:to>
                                    </p:set>
                                  </p:childTnLst>
                                </p:cTn>
                              </p:par>
                            </p:childTnLst>
                          </p:cTn>
                        </p:par>
                        <p:par>
                          <p:cTn id="55" fill="hold">
                            <p:stCondLst>
                              <p:cond delay="2000"/>
                            </p:stCondLst>
                            <p:childTnLst>
                              <p:par>
                                <p:cTn id="56" presetID="18" presetClass="entr" presetSubtype="12"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strips(downLeft)">
                                      <p:cBhvr>
                                        <p:cTn id="58" dur="500"/>
                                        <p:tgtEl>
                                          <p:spTgt spid="18"/>
                                        </p:tgtEl>
                                      </p:cBhvr>
                                    </p:animEffect>
                                  </p:childTnLst>
                                </p:cTn>
                              </p:par>
                              <p:par>
                                <p:cTn id="59" presetID="1" presetClass="mediacall" presetSubtype="0" fill="hold" nodeType="withEffect">
                                  <p:stCondLst>
                                    <p:cond delay="0"/>
                                  </p:stCondLst>
                                  <p:childTnLst>
                                    <p:cmd type="call" cmd="playFrom(0.0)">
                                      <p:cBhvr>
                                        <p:cTn id="60" dur="113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61" fill="hold" display="0">
                  <p:stCondLst>
                    <p:cond delay="indefinite"/>
                  </p:stCondLst>
                  <p:endCondLst>
                    <p:cond evt="onStopAudio" delay="0">
                      <p:tgtEl>
                        <p:sldTgt/>
                      </p:tgtEl>
                    </p:cond>
                  </p:endCondLst>
                </p:cTn>
                <p:tgtEl>
                  <p:spTgt spid="8"/>
                </p:tgtEl>
              </p:cMediaNode>
            </p:audio>
          </p:childTnLst>
        </p:cTn>
      </p:par>
    </p:tnLst>
    <p:bldLst>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Content Placeholder 21" descr="A dog sitting on a bench&#10;&#10;Description automatically generated">
            <a:extLst>
              <a:ext uri="{FF2B5EF4-FFF2-40B4-BE49-F238E27FC236}">
                <a16:creationId xmlns:a16="http://schemas.microsoft.com/office/drawing/2014/main" id="{F1A74695-9B74-B850-156D-746E40A9E278}"/>
              </a:ext>
            </a:extLst>
          </p:cNvPr>
          <p:cNvPicPr>
            <a:picLocks noGrp="1" noChangeAspect="1"/>
          </p:cNvPicPr>
          <p:nvPr>
            <p:ph idx="1"/>
          </p:nvPr>
        </p:nvPicPr>
        <p:blipFill>
          <a:blip r:embed="rId7">
            <a:extLst>
              <a:ext uri="{28A0092B-C50C-407E-A947-70E740481C1C}">
                <a14:useLocalDpi xmlns:a14="http://schemas.microsoft.com/office/drawing/2010/main" val="0"/>
              </a:ext>
            </a:extLst>
          </a:blip>
          <a:stretch>
            <a:fillRect/>
          </a:stretch>
        </p:blipFill>
        <p:spPr>
          <a:xfrm>
            <a:off x="500" y="-4258"/>
            <a:ext cx="12191500" cy="6862258"/>
          </a:xfrm>
        </p:spPr>
      </p:pic>
      <p:pic>
        <p:nvPicPr>
          <p:cNvPr id="6" name="Picture 5" descr="A cartoon of a brown bear&#10;&#10;Description automatically generated">
            <a:extLst>
              <a:ext uri="{FF2B5EF4-FFF2-40B4-BE49-F238E27FC236}">
                <a16:creationId xmlns:a16="http://schemas.microsoft.com/office/drawing/2014/main" id="{A0365A18-49DB-597A-59BA-C210A1AB32F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01698" y="-592738"/>
            <a:ext cx="5282674" cy="4073437"/>
          </a:xfrm>
          <a:prstGeom prst="rect">
            <a:avLst/>
          </a:prstGeom>
        </p:spPr>
      </p:pic>
      <p:pic>
        <p:nvPicPr>
          <p:cNvPr id="10" name="Picture 9" descr="A cartoon pig with tongue sticking out&#10;&#10;Description automatically generated">
            <a:extLst>
              <a:ext uri="{FF2B5EF4-FFF2-40B4-BE49-F238E27FC236}">
                <a16:creationId xmlns:a16="http://schemas.microsoft.com/office/drawing/2014/main" id="{E2FEBB0B-ABE3-EB1B-EC3E-05CFC0CA547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78068" y="120945"/>
            <a:ext cx="5086916" cy="4240421"/>
          </a:xfrm>
          <a:prstGeom prst="rect">
            <a:avLst/>
          </a:prstGeom>
        </p:spPr>
      </p:pic>
      <p:pic>
        <p:nvPicPr>
          <p:cNvPr id="12" name="Picture 11" descr="A cartoon snake with a black background&#10;&#10;Description automatically generated">
            <a:extLst>
              <a:ext uri="{FF2B5EF4-FFF2-40B4-BE49-F238E27FC236}">
                <a16:creationId xmlns:a16="http://schemas.microsoft.com/office/drawing/2014/main" id="{A0AC55C5-C6BC-E54F-A15B-CB1A1E63CEC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669972" y="860023"/>
            <a:ext cx="3230009" cy="4240421"/>
          </a:xfrm>
          <a:prstGeom prst="rect">
            <a:avLst/>
          </a:prstGeom>
        </p:spPr>
      </p:pic>
      <p:pic>
        <p:nvPicPr>
          <p:cNvPr id="13" name="Picture 12" descr="A cartoon duck with a black background&#10;&#10;Description automatically generated">
            <a:extLst>
              <a:ext uri="{FF2B5EF4-FFF2-40B4-BE49-F238E27FC236}">
                <a16:creationId xmlns:a16="http://schemas.microsoft.com/office/drawing/2014/main" id="{CB1EF2EF-C470-4260-42A7-12B1A5FFEA0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294214" y="2208155"/>
            <a:ext cx="2854623" cy="4166383"/>
          </a:xfrm>
          <a:prstGeom prst="rect">
            <a:avLst/>
          </a:prstGeom>
        </p:spPr>
      </p:pic>
      <p:pic>
        <p:nvPicPr>
          <p:cNvPr id="15" name="Picture 14" descr="A dog with a black background&#10;&#10;Description automatically generated">
            <a:extLst>
              <a:ext uri="{FF2B5EF4-FFF2-40B4-BE49-F238E27FC236}">
                <a16:creationId xmlns:a16="http://schemas.microsoft.com/office/drawing/2014/main" id="{304A1674-46BD-5C08-EE5C-5A76C8796A5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05306" y="2027938"/>
            <a:ext cx="5534569" cy="5020026"/>
          </a:xfrm>
          <a:prstGeom prst="rect">
            <a:avLst/>
          </a:prstGeom>
        </p:spPr>
      </p:pic>
      <p:sp>
        <p:nvSpPr>
          <p:cNvPr id="17" name="TextBox 16">
            <a:extLst>
              <a:ext uri="{FF2B5EF4-FFF2-40B4-BE49-F238E27FC236}">
                <a16:creationId xmlns:a16="http://schemas.microsoft.com/office/drawing/2014/main" id="{7A5A3DF4-76B7-4E3F-D61A-2ADA06166024}"/>
              </a:ext>
            </a:extLst>
          </p:cNvPr>
          <p:cNvSpPr txBox="1"/>
          <p:nvPr/>
        </p:nvSpPr>
        <p:spPr>
          <a:xfrm>
            <a:off x="4020870" y="347338"/>
            <a:ext cx="4668525" cy="1015663"/>
          </a:xfrm>
          <a:prstGeom prst="rect">
            <a:avLst/>
          </a:prstGeom>
          <a:noFill/>
        </p:spPr>
        <p:txBody>
          <a:bodyPr wrap="square" rtlCol="0">
            <a:spAutoFit/>
          </a:bodyPr>
          <a:lstStyle/>
          <a:p>
            <a:r>
              <a:rPr lang="en-US" sz="6000" b="1" dirty="0">
                <a:highlight>
                  <a:srgbClr val="FFFF00"/>
                </a:highlight>
              </a:rPr>
              <a:t>Is it a bear?</a:t>
            </a:r>
          </a:p>
        </p:txBody>
      </p:sp>
      <p:sp>
        <p:nvSpPr>
          <p:cNvPr id="18" name="TextBox 17">
            <a:extLst>
              <a:ext uri="{FF2B5EF4-FFF2-40B4-BE49-F238E27FC236}">
                <a16:creationId xmlns:a16="http://schemas.microsoft.com/office/drawing/2014/main" id="{4D3B5439-4031-C7F3-1DB8-7C17CFF88588}"/>
              </a:ext>
            </a:extLst>
          </p:cNvPr>
          <p:cNvSpPr txBox="1"/>
          <p:nvPr/>
        </p:nvSpPr>
        <p:spPr>
          <a:xfrm>
            <a:off x="2288608" y="5323393"/>
            <a:ext cx="4167963" cy="1015663"/>
          </a:xfrm>
          <a:prstGeom prst="rect">
            <a:avLst/>
          </a:prstGeom>
          <a:noFill/>
        </p:spPr>
        <p:txBody>
          <a:bodyPr wrap="square" rtlCol="0">
            <a:spAutoFit/>
          </a:bodyPr>
          <a:lstStyle/>
          <a:p>
            <a:r>
              <a:rPr lang="en-US" sz="6000" b="1" dirty="0">
                <a:highlight>
                  <a:srgbClr val="FFFF00"/>
                </a:highlight>
              </a:rPr>
              <a:t>No, it isn’t.</a:t>
            </a:r>
          </a:p>
        </p:txBody>
      </p:sp>
      <p:pic>
        <p:nvPicPr>
          <p:cNvPr id="8" name="648462__andreas__wrong-answer">
            <a:hlinkClick r:id="" action="ppaction://media"/>
            <a:extLst>
              <a:ext uri="{FF2B5EF4-FFF2-40B4-BE49-F238E27FC236}">
                <a16:creationId xmlns:a16="http://schemas.microsoft.com/office/drawing/2014/main" id="{579E3CEA-B0C6-7CC2-3704-A8DD4BE30C69}"/>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5614902" y="-1649270"/>
            <a:ext cx="406400" cy="406400"/>
          </a:xfrm>
          <a:prstGeom prst="rect">
            <a:avLst/>
          </a:prstGeom>
        </p:spPr>
      </p:pic>
      <p:sp>
        <p:nvSpPr>
          <p:cNvPr id="23" name="TextBox 22">
            <a:extLst>
              <a:ext uri="{FF2B5EF4-FFF2-40B4-BE49-F238E27FC236}">
                <a16:creationId xmlns:a16="http://schemas.microsoft.com/office/drawing/2014/main" id="{A71C6031-B78C-BF68-4D8C-17359F48D951}"/>
              </a:ext>
            </a:extLst>
          </p:cNvPr>
          <p:cNvSpPr txBox="1"/>
          <p:nvPr/>
        </p:nvSpPr>
        <p:spPr>
          <a:xfrm>
            <a:off x="6281708" y="5341134"/>
            <a:ext cx="3343555" cy="1015663"/>
          </a:xfrm>
          <a:prstGeom prst="rect">
            <a:avLst/>
          </a:prstGeom>
          <a:noFill/>
        </p:spPr>
        <p:txBody>
          <a:bodyPr wrap="square" rtlCol="0">
            <a:spAutoFit/>
          </a:bodyPr>
          <a:lstStyle/>
          <a:p>
            <a:r>
              <a:rPr lang="en-US" sz="6000" b="1" dirty="0">
                <a:highlight>
                  <a:srgbClr val="FFFF00"/>
                </a:highlight>
              </a:rPr>
              <a:t>It’s a ___.</a:t>
            </a:r>
          </a:p>
        </p:txBody>
      </p:sp>
      <p:sp>
        <p:nvSpPr>
          <p:cNvPr id="24" name="TextBox 23">
            <a:extLst>
              <a:ext uri="{FF2B5EF4-FFF2-40B4-BE49-F238E27FC236}">
                <a16:creationId xmlns:a16="http://schemas.microsoft.com/office/drawing/2014/main" id="{E4004485-559F-9F81-633C-2034C8E91F51}"/>
              </a:ext>
            </a:extLst>
          </p:cNvPr>
          <p:cNvSpPr txBox="1"/>
          <p:nvPr/>
        </p:nvSpPr>
        <p:spPr>
          <a:xfrm>
            <a:off x="8097215" y="5433466"/>
            <a:ext cx="1967196" cy="830997"/>
          </a:xfrm>
          <a:prstGeom prst="rect">
            <a:avLst/>
          </a:prstGeom>
          <a:noFill/>
        </p:spPr>
        <p:txBody>
          <a:bodyPr wrap="square" rtlCol="0">
            <a:spAutoFit/>
          </a:bodyPr>
          <a:lstStyle/>
          <a:p>
            <a:r>
              <a:rPr lang="en-US" sz="4800" b="1" dirty="0"/>
              <a:t>dog</a:t>
            </a:r>
          </a:p>
        </p:txBody>
      </p:sp>
      <p:pic>
        <p:nvPicPr>
          <p:cNvPr id="25" name="success-1-6297">
            <a:hlinkClick r:id="" action="ppaction://media"/>
            <a:extLst>
              <a:ext uri="{FF2B5EF4-FFF2-40B4-BE49-F238E27FC236}">
                <a16:creationId xmlns:a16="http://schemas.microsoft.com/office/drawing/2014/main" id="{AF1798CC-7612-995F-297A-6484EAAD7353}"/>
              </a:ext>
            </a:extLst>
          </p:cNvPr>
          <p:cNvPicPr>
            <a:picLocks noChangeAspect="1"/>
          </p:cNvPicPr>
          <p:nvPr>
            <a:audioFile r:link="rId3"/>
            <p:extLst>
              <p:ext uri="{DAA4B4D4-6D71-4841-9C94-3DE7FCFB9230}">
                <p14:media xmlns:p14="http://schemas.microsoft.com/office/powerpoint/2010/main" r:embed="rId4">
                  <p14:trim end="830"/>
                </p14:media>
              </p:ext>
            </p:extLst>
          </p:nvPr>
        </p:nvPicPr>
        <p:blipFill>
          <a:blip r:embed="rId13"/>
          <a:stretch>
            <a:fillRect/>
          </a:stretch>
        </p:blipFill>
        <p:spPr>
          <a:xfrm>
            <a:off x="5716667" y="7270913"/>
            <a:ext cx="406400" cy="406400"/>
          </a:xfrm>
          <a:prstGeom prst="rect">
            <a:avLst/>
          </a:prstGeom>
        </p:spPr>
      </p:pic>
      <p:pic>
        <p:nvPicPr>
          <p:cNvPr id="2" name="Picture 1" descr="A cartoon of a bird&#10;&#10;AI-generated content may be incorrect.">
            <a:extLst>
              <a:ext uri="{FF2B5EF4-FFF2-40B4-BE49-F238E27FC236}">
                <a16:creationId xmlns:a16="http://schemas.microsoft.com/office/drawing/2014/main" id="{E8E0044C-79DF-B393-4195-6731322ED82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855241" y="3577647"/>
            <a:ext cx="2832926" cy="2744397"/>
          </a:xfrm>
          <a:prstGeom prst="rect">
            <a:avLst/>
          </a:prstGeom>
        </p:spPr>
      </p:pic>
    </p:spTree>
    <p:extLst>
      <p:ext uri="{BB962C8B-B14F-4D97-AF65-F5344CB8AC3E}">
        <p14:creationId xmlns:p14="http://schemas.microsoft.com/office/powerpoint/2010/main" val="4049307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path" presetSubtype="0" repeatCount="indefinite" accel="50000" decel="50000" fill="hold" nodeType="withEffect">
                                  <p:stCondLst>
                                    <p:cond delay="0"/>
                                  </p:stCondLst>
                                  <p:endCondLst>
                                    <p:cond evt="onNext" delay="0">
                                      <p:tgtEl>
                                        <p:sldTgt/>
                                      </p:tgtEl>
                                    </p:cond>
                                  </p:endCondLst>
                                  <p:childTnLst>
                                    <p:animMotion origin="layout" path="M -3.75E-6 -4.07407E-6 L 0.09102 -0.03402 L 0.125 -0.125 L 0.15795 -0.03402 L 0.24896 -4.07407E-6 L 0.15795 0.03403 L 0.125 0.125 L 0.09102 0.03403 L -3.75E-6 -4.07407E-6 Z " pathEditMode="relative" rAng="0" ptsTypes="AAAAAAAAA">
                                      <p:cBhvr>
                                        <p:cTn id="6" dur="2000" fill="hold"/>
                                        <p:tgtEl>
                                          <p:spTgt spid="15"/>
                                        </p:tgtEl>
                                        <p:attrNameLst>
                                          <p:attrName>ppt_x</p:attrName>
                                          <p:attrName>ppt_y</p:attrName>
                                        </p:attrNameLst>
                                      </p:cBhvr>
                                      <p:rCtr x="12448" y="0"/>
                                    </p:animMotion>
                                  </p:childTnLst>
                                </p:cTn>
                              </p:par>
                              <p:par>
                                <p:cTn id="7" presetID="11" presetClass="path" presetSubtype="0" repeatCount="indefinite" accel="50000" decel="50000" fill="hold" nodeType="withEffect">
                                  <p:stCondLst>
                                    <p:cond delay="0"/>
                                  </p:stCondLst>
                                  <p:endCondLst>
                                    <p:cond evt="onNext" delay="0">
                                      <p:tgtEl>
                                        <p:sldTgt/>
                                      </p:tgtEl>
                                    </p:cond>
                                  </p:endCondLst>
                                  <p:childTnLst>
                                    <p:animMotion origin="layout" path="M -0.0931 -0.14514 L -0.02617 -0.04722 L 0.10795 -0.04722 L 0.04102 0.05232 L 0.10795 0.15046 L -0.02617 0.15046 L -0.0931 0.25 L -0.16002 0.15046 L -0.29401 0.15046 L -0.22721 0.05232 L -0.29401 -0.04722 L -0.16002 -0.04722 L -0.0931 -0.14514 Z " pathEditMode="relative" rAng="0" ptsTypes="AAAAAAAAAAAAA">
                                      <p:cBhvr>
                                        <p:cTn id="8" dur="2000" fill="hold"/>
                                        <p:tgtEl>
                                          <p:spTgt spid="12"/>
                                        </p:tgtEl>
                                        <p:attrNameLst>
                                          <p:attrName>ppt_x</p:attrName>
                                          <p:attrName>ppt_y</p:attrName>
                                        </p:attrNameLst>
                                      </p:cBhvr>
                                      <p:rCtr x="0" y="19745"/>
                                    </p:animMotion>
                                  </p:childTnLst>
                                </p:cTn>
                              </p:par>
                              <p:par>
                                <p:cTn id="9" presetID="1" presetClass="path" presetSubtype="0" repeatCount="indefinite" accel="50000" decel="50000" fill="hold" nodeType="withEffect">
                                  <p:stCondLst>
                                    <p:cond delay="0"/>
                                  </p:stCondLst>
                                  <p:endCondLst>
                                    <p:cond evt="onNext" delay="0">
                                      <p:tgtEl>
                                        <p:sldTgt/>
                                      </p:tgtEl>
                                    </p:cond>
                                  </p:endCondLst>
                                  <p:childTnLst>
                                    <p:animMotion origin="layout" path="M 0.07175 -0.09954 C 0.18034 -0.09954 0.26849 -0.0213 0.26849 0.07523 C 0.26849 0.17153 0.18034 0.25 0.07175 0.25 C -0.03698 0.25 -0.125 0.17153 -0.125 0.07523 C -0.125 -0.0213 -0.03698 -0.09954 0.07175 -0.09954 Z " pathEditMode="relative" rAng="0" ptsTypes="AAAAA">
                                      <p:cBhvr>
                                        <p:cTn id="10" dur="2000" fill="hold"/>
                                        <p:tgtEl>
                                          <p:spTgt spid="10"/>
                                        </p:tgtEl>
                                        <p:attrNameLst>
                                          <p:attrName>ppt_x</p:attrName>
                                          <p:attrName>ppt_y</p:attrName>
                                        </p:attrNameLst>
                                      </p:cBhvr>
                                      <p:rCtr x="0" y="17477"/>
                                    </p:animMotion>
                                  </p:childTnLst>
                                </p:cTn>
                              </p:par>
                              <p:par>
                                <p:cTn id="11" presetID="3" presetClass="path" presetSubtype="0" repeatCount="indefinite" accel="50000" decel="50000" fill="hold" nodeType="withEffect">
                                  <p:stCondLst>
                                    <p:cond delay="0"/>
                                  </p:stCondLst>
                                  <p:endCondLst>
                                    <p:cond evt="onNext" delay="0">
                                      <p:tgtEl>
                                        <p:sldTgt/>
                                      </p:tgtEl>
                                    </p:cond>
                                  </p:endCondLst>
                                  <p:childTnLst>
                                    <p:animMotion origin="layout" path="M -3.33333E-6 -4.44444E-6 L 0.125 -0.08402 L 0.25 -4.44444E-6 L 0.125 0.08403 L -3.33333E-6 -4.44444E-6 Z " pathEditMode="relative" rAng="0" ptsTypes="AAAAA">
                                      <p:cBhvr>
                                        <p:cTn id="12" dur="2000" fill="hold"/>
                                        <p:tgtEl>
                                          <p:spTgt spid="13"/>
                                        </p:tgtEl>
                                        <p:attrNameLst>
                                          <p:attrName>ppt_x</p:attrName>
                                          <p:attrName>ppt_y</p:attrName>
                                        </p:attrNameLst>
                                      </p:cBhvr>
                                      <p:rCtr x="12500" y="0"/>
                                    </p:animMotion>
                                  </p:childTnLst>
                                </p:cTn>
                              </p:par>
                              <p:par>
                                <p:cTn id="13" presetID="12" presetClass="path" presetSubtype="0" repeatCount="indefinite" accel="50000" decel="50000" fill="hold" nodeType="withEffect">
                                  <p:stCondLst>
                                    <p:cond delay="0"/>
                                  </p:stCondLst>
                                  <p:endCondLst>
                                    <p:cond evt="onNext" delay="0">
                                      <p:tgtEl>
                                        <p:sldTgt/>
                                      </p:tgtEl>
                                    </p:cond>
                                  </p:endCondLst>
                                  <p:childTnLst>
                                    <p:animMotion origin="layout" path="M 4.16667E-7 0.04791 C 0.0444 -0.01945 0.11172 -0.06204 0.18633 -0.06204 C 0.26081 -0.06204 0.32799 -0.01945 0.37266 0.04791 C 0.32799 0.11504 0.26081 0.15787 0.18633 0.15787 C 0.11172 0.15787 0.0444 0.11504 4.16667E-7 0.04791 Z " pathEditMode="relative" rAng="0" ptsTypes="AAAAA">
                                      <p:cBhvr>
                                        <p:cTn id="14" dur="2000" fill="hold"/>
                                        <p:tgtEl>
                                          <p:spTgt spid="6"/>
                                        </p:tgtEl>
                                        <p:attrNameLst>
                                          <p:attrName>ppt_x</p:attrName>
                                          <p:attrName>ppt_y</p:attrName>
                                        </p:attrNameLst>
                                      </p:cBhvr>
                                      <p:rCtr x="18633" y="0"/>
                                    </p:animMotion>
                                  </p:childTnLst>
                                </p:cTn>
                              </p:par>
                              <p:par>
                                <p:cTn id="15" presetID="9" presetClass="path" presetSubtype="0" repeatCount="indefinite" accel="50000" decel="50000" fill="hold" nodeType="withEffect">
                                  <p:stCondLst>
                                    <p:cond delay="0"/>
                                  </p:stCondLst>
                                  <p:endCondLst>
                                    <p:cond evt="onNext" delay="0">
                                      <p:tgtEl>
                                        <p:sldTgt/>
                                      </p:tgtEl>
                                    </p:cond>
                                  </p:endCondLst>
                                  <p:childTnLst>
                                    <p:animMotion origin="layout" path="M -0.02774 -0.11551 C -0.01315 -0.14491 0.0125 -0.18704 0.04297 -0.18704 C 0.08828 -0.18704 0.125 -0.14306 0.125 -0.08796 C 0.125 -0.06991 0.12122 -0.05347 0.11393 -0.03889 C 0.11523 -0.03889 -0.02774 0.18102 -0.02774 0.1831 C -0.02774 0.18102 -0.17084 -0.03889 -0.16953 -0.03889 C -0.17683 -0.05347 -0.18047 -0.06991 -0.18047 -0.08796 C -0.18047 -0.14306 -0.14388 -0.18704 -0.09753 -0.18704 C -0.0681 -0.18704 -0.04245 -0.14491 -0.02774 -0.11551 Z " pathEditMode="relative" rAng="0" ptsTypes="AAAAAAAAA">
                                      <p:cBhvr>
                                        <p:cTn id="16" dur="2000" fill="hold"/>
                                        <p:tgtEl>
                                          <p:spTgt spid="2"/>
                                        </p:tgtEl>
                                        <p:attrNameLst>
                                          <p:attrName>ppt_x</p:attrName>
                                          <p:attrName>ppt_y</p:attrName>
                                        </p:attrNameLst>
                                      </p:cBhvr>
                                      <p:rCtr x="0" y="11343"/>
                                    </p:animMotion>
                                  </p:childTnLst>
                                </p:cTn>
                              </p:par>
                            </p:childTnLst>
                          </p:cTn>
                        </p:par>
                      </p:childTnLst>
                    </p:cTn>
                  </p:par>
                  <p:par>
                    <p:cTn id="17" fill="hold">
                      <p:stCondLst>
                        <p:cond delay="indefinite"/>
                      </p:stCondLst>
                      <p:childTnLst>
                        <p:par>
                          <p:cTn id="18" fill="hold">
                            <p:stCondLst>
                              <p:cond delay="0"/>
                            </p:stCondLst>
                            <p:childTnLst>
                              <p:par>
                                <p:cTn id="19" presetID="15" presetClass="exit" presetSubtype="0" fill="hold" nodeType="clickEffect">
                                  <p:stCondLst>
                                    <p:cond delay="0"/>
                                  </p:stCondLst>
                                  <p:childTnLst>
                                    <p:anim calcmode="lin" valueType="num">
                                      <p:cBhvr>
                                        <p:cTn id="20" dur="2000"/>
                                        <p:tgtEl>
                                          <p:spTgt spid="15"/>
                                        </p:tgtEl>
                                        <p:attrNameLst>
                                          <p:attrName>ppt_w</p:attrName>
                                        </p:attrNameLst>
                                      </p:cBhvr>
                                      <p:tavLst>
                                        <p:tav tm="0">
                                          <p:val>
                                            <p:strVal val="ppt_w"/>
                                          </p:val>
                                        </p:tav>
                                        <p:tav tm="100000">
                                          <p:val>
                                            <p:fltVal val="0"/>
                                          </p:val>
                                        </p:tav>
                                      </p:tavLst>
                                    </p:anim>
                                    <p:anim calcmode="lin" valueType="num">
                                      <p:cBhvr>
                                        <p:cTn id="21" dur="2000"/>
                                        <p:tgtEl>
                                          <p:spTgt spid="15"/>
                                        </p:tgtEl>
                                        <p:attrNameLst>
                                          <p:attrName>ppt_h</p:attrName>
                                        </p:attrNameLst>
                                      </p:cBhvr>
                                      <p:tavLst>
                                        <p:tav tm="0">
                                          <p:val>
                                            <p:strVal val="ppt_h"/>
                                          </p:val>
                                        </p:tav>
                                        <p:tav tm="100000">
                                          <p:val>
                                            <p:fltVal val="0"/>
                                          </p:val>
                                        </p:tav>
                                      </p:tavLst>
                                    </p:anim>
                                    <p:anim calcmode="lin" valueType="num">
                                      <p:cBhvr>
                                        <p:cTn id="22" dur="2000"/>
                                        <p:tgtEl>
                                          <p:spTgt spid="1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3" dur="2000"/>
                                        <p:tgtEl>
                                          <p:spTgt spid="1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24" dur="1" fill="hold">
                                          <p:stCondLst>
                                            <p:cond delay="1999"/>
                                          </p:stCondLst>
                                        </p:cTn>
                                        <p:tgtEl>
                                          <p:spTgt spid="15"/>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6" name="whoosh.wav"/>
                                        </p:tgtEl>
                                      </p:cMediaNode>
                                    </p:audio>
                                  </p:subTnLst>
                                </p:cTn>
                              </p:par>
                              <p:par>
                                <p:cTn id="25" presetID="15" presetClass="exit" presetSubtype="0" fill="hold" nodeType="withEffect">
                                  <p:stCondLst>
                                    <p:cond delay="0"/>
                                  </p:stCondLst>
                                  <p:childTnLst>
                                    <p:anim calcmode="lin" valueType="num">
                                      <p:cBhvr>
                                        <p:cTn id="26" dur="2000"/>
                                        <p:tgtEl>
                                          <p:spTgt spid="12"/>
                                        </p:tgtEl>
                                        <p:attrNameLst>
                                          <p:attrName>ppt_w</p:attrName>
                                        </p:attrNameLst>
                                      </p:cBhvr>
                                      <p:tavLst>
                                        <p:tav tm="0">
                                          <p:val>
                                            <p:strVal val="ppt_w"/>
                                          </p:val>
                                        </p:tav>
                                        <p:tav tm="100000">
                                          <p:val>
                                            <p:fltVal val="0"/>
                                          </p:val>
                                        </p:tav>
                                      </p:tavLst>
                                    </p:anim>
                                    <p:anim calcmode="lin" valueType="num">
                                      <p:cBhvr>
                                        <p:cTn id="27" dur="2000"/>
                                        <p:tgtEl>
                                          <p:spTgt spid="12"/>
                                        </p:tgtEl>
                                        <p:attrNameLst>
                                          <p:attrName>ppt_h</p:attrName>
                                        </p:attrNameLst>
                                      </p:cBhvr>
                                      <p:tavLst>
                                        <p:tav tm="0">
                                          <p:val>
                                            <p:strVal val="ppt_h"/>
                                          </p:val>
                                        </p:tav>
                                        <p:tav tm="100000">
                                          <p:val>
                                            <p:fltVal val="0"/>
                                          </p:val>
                                        </p:tav>
                                      </p:tavLst>
                                    </p:anim>
                                    <p:anim calcmode="lin" valueType="num">
                                      <p:cBhvr>
                                        <p:cTn id="28" dur="2000"/>
                                        <p:tgtEl>
                                          <p:spTgt spid="1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9" dur="2000"/>
                                        <p:tgtEl>
                                          <p:spTgt spid="1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0" dur="1" fill="hold">
                                          <p:stCondLst>
                                            <p:cond delay="1999"/>
                                          </p:stCondLst>
                                        </p:cTn>
                                        <p:tgtEl>
                                          <p:spTgt spid="12"/>
                                        </p:tgtEl>
                                        <p:attrNameLst>
                                          <p:attrName>style.visibility</p:attrName>
                                        </p:attrNameLst>
                                      </p:cBhvr>
                                      <p:to>
                                        <p:strVal val="hidden"/>
                                      </p:to>
                                    </p:set>
                                  </p:childTnLst>
                                </p:cTn>
                              </p:par>
                              <p:par>
                                <p:cTn id="31" presetID="15" presetClass="exit" presetSubtype="0" fill="hold" nodeType="withEffect">
                                  <p:stCondLst>
                                    <p:cond delay="0"/>
                                  </p:stCondLst>
                                  <p:childTnLst>
                                    <p:anim calcmode="lin" valueType="num">
                                      <p:cBhvr>
                                        <p:cTn id="32" dur="2000"/>
                                        <p:tgtEl>
                                          <p:spTgt spid="10"/>
                                        </p:tgtEl>
                                        <p:attrNameLst>
                                          <p:attrName>ppt_w</p:attrName>
                                        </p:attrNameLst>
                                      </p:cBhvr>
                                      <p:tavLst>
                                        <p:tav tm="0">
                                          <p:val>
                                            <p:strVal val="ppt_w"/>
                                          </p:val>
                                        </p:tav>
                                        <p:tav tm="100000">
                                          <p:val>
                                            <p:fltVal val="0"/>
                                          </p:val>
                                        </p:tav>
                                      </p:tavLst>
                                    </p:anim>
                                    <p:anim calcmode="lin" valueType="num">
                                      <p:cBhvr>
                                        <p:cTn id="33" dur="2000"/>
                                        <p:tgtEl>
                                          <p:spTgt spid="10"/>
                                        </p:tgtEl>
                                        <p:attrNameLst>
                                          <p:attrName>ppt_h</p:attrName>
                                        </p:attrNameLst>
                                      </p:cBhvr>
                                      <p:tavLst>
                                        <p:tav tm="0">
                                          <p:val>
                                            <p:strVal val="ppt_h"/>
                                          </p:val>
                                        </p:tav>
                                        <p:tav tm="100000">
                                          <p:val>
                                            <p:fltVal val="0"/>
                                          </p:val>
                                        </p:tav>
                                      </p:tavLst>
                                    </p:anim>
                                    <p:anim calcmode="lin" valueType="num">
                                      <p:cBhvr>
                                        <p:cTn id="34" dur="2000"/>
                                        <p:tgtEl>
                                          <p:spTgt spid="1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2000"/>
                                        <p:tgtEl>
                                          <p:spTgt spid="1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1999"/>
                                          </p:stCondLst>
                                        </p:cTn>
                                        <p:tgtEl>
                                          <p:spTgt spid="10"/>
                                        </p:tgtEl>
                                        <p:attrNameLst>
                                          <p:attrName>style.visibility</p:attrName>
                                        </p:attrNameLst>
                                      </p:cBhvr>
                                      <p:to>
                                        <p:strVal val="hidden"/>
                                      </p:to>
                                    </p:set>
                                  </p:childTnLst>
                                </p:cTn>
                              </p:par>
                              <p:par>
                                <p:cTn id="37" presetID="15" presetClass="exit" presetSubtype="0" fill="hold" nodeType="withEffect">
                                  <p:stCondLst>
                                    <p:cond delay="0"/>
                                  </p:stCondLst>
                                  <p:childTnLst>
                                    <p:anim calcmode="lin" valueType="num">
                                      <p:cBhvr>
                                        <p:cTn id="38" dur="2000"/>
                                        <p:tgtEl>
                                          <p:spTgt spid="13"/>
                                        </p:tgtEl>
                                        <p:attrNameLst>
                                          <p:attrName>ppt_w</p:attrName>
                                        </p:attrNameLst>
                                      </p:cBhvr>
                                      <p:tavLst>
                                        <p:tav tm="0">
                                          <p:val>
                                            <p:strVal val="ppt_w"/>
                                          </p:val>
                                        </p:tav>
                                        <p:tav tm="100000">
                                          <p:val>
                                            <p:fltVal val="0"/>
                                          </p:val>
                                        </p:tav>
                                      </p:tavLst>
                                    </p:anim>
                                    <p:anim calcmode="lin" valueType="num">
                                      <p:cBhvr>
                                        <p:cTn id="39" dur="2000"/>
                                        <p:tgtEl>
                                          <p:spTgt spid="13"/>
                                        </p:tgtEl>
                                        <p:attrNameLst>
                                          <p:attrName>ppt_h</p:attrName>
                                        </p:attrNameLst>
                                      </p:cBhvr>
                                      <p:tavLst>
                                        <p:tav tm="0">
                                          <p:val>
                                            <p:strVal val="ppt_h"/>
                                          </p:val>
                                        </p:tav>
                                        <p:tav tm="100000">
                                          <p:val>
                                            <p:fltVal val="0"/>
                                          </p:val>
                                        </p:tav>
                                      </p:tavLst>
                                    </p:anim>
                                    <p:anim calcmode="lin" valueType="num">
                                      <p:cBhvr>
                                        <p:cTn id="40" dur="2000"/>
                                        <p:tgtEl>
                                          <p:spTgt spid="1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2000"/>
                                        <p:tgtEl>
                                          <p:spTgt spid="1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1999"/>
                                          </p:stCondLst>
                                        </p:cTn>
                                        <p:tgtEl>
                                          <p:spTgt spid="13"/>
                                        </p:tgtEl>
                                        <p:attrNameLst>
                                          <p:attrName>style.visibility</p:attrName>
                                        </p:attrNameLst>
                                      </p:cBhvr>
                                      <p:to>
                                        <p:strVal val="hidden"/>
                                      </p:to>
                                    </p:set>
                                  </p:childTnLst>
                                </p:cTn>
                              </p:par>
                              <p:par>
                                <p:cTn id="43" presetID="15" presetClass="exit" presetSubtype="0" fill="hold" nodeType="withEffect">
                                  <p:stCondLst>
                                    <p:cond delay="0"/>
                                  </p:stCondLst>
                                  <p:childTnLst>
                                    <p:anim calcmode="lin" valueType="num">
                                      <p:cBhvr>
                                        <p:cTn id="44" dur="2000"/>
                                        <p:tgtEl>
                                          <p:spTgt spid="6"/>
                                        </p:tgtEl>
                                        <p:attrNameLst>
                                          <p:attrName>ppt_w</p:attrName>
                                        </p:attrNameLst>
                                      </p:cBhvr>
                                      <p:tavLst>
                                        <p:tav tm="0">
                                          <p:val>
                                            <p:strVal val="ppt_w"/>
                                          </p:val>
                                        </p:tav>
                                        <p:tav tm="100000">
                                          <p:val>
                                            <p:fltVal val="0"/>
                                          </p:val>
                                        </p:tav>
                                      </p:tavLst>
                                    </p:anim>
                                    <p:anim calcmode="lin" valueType="num">
                                      <p:cBhvr>
                                        <p:cTn id="45" dur="2000"/>
                                        <p:tgtEl>
                                          <p:spTgt spid="6"/>
                                        </p:tgtEl>
                                        <p:attrNameLst>
                                          <p:attrName>ppt_h</p:attrName>
                                        </p:attrNameLst>
                                      </p:cBhvr>
                                      <p:tavLst>
                                        <p:tav tm="0">
                                          <p:val>
                                            <p:strVal val="ppt_h"/>
                                          </p:val>
                                        </p:tav>
                                        <p:tav tm="100000">
                                          <p:val>
                                            <p:fltVal val="0"/>
                                          </p:val>
                                        </p:tav>
                                      </p:tavLst>
                                    </p:anim>
                                    <p:anim calcmode="lin" valueType="num">
                                      <p:cBhvr>
                                        <p:cTn id="46" dur="2000"/>
                                        <p:tgtEl>
                                          <p:spTgt spid="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7" dur="2000"/>
                                        <p:tgtEl>
                                          <p:spTgt spid="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8" dur="1" fill="hold">
                                          <p:stCondLst>
                                            <p:cond delay="1999"/>
                                          </p:stCondLst>
                                        </p:cTn>
                                        <p:tgtEl>
                                          <p:spTgt spid="6"/>
                                        </p:tgtEl>
                                        <p:attrNameLst>
                                          <p:attrName>style.visibility</p:attrName>
                                        </p:attrNameLst>
                                      </p:cBhvr>
                                      <p:to>
                                        <p:strVal val="hidden"/>
                                      </p:to>
                                    </p:set>
                                  </p:childTnLst>
                                </p:cTn>
                              </p:par>
                              <p:par>
                                <p:cTn id="49" presetID="15" presetClass="exit" presetSubtype="0" fill="hold" nodeType="withEffect">
                                  <p:stCondLst>
                                    <p:cond delay="0"/>
                                  </p:stCondLst>
                                  <p:childTnLst>
                                    <p:anim calcmode="lin" valueType="num">
                                      <p:cBhvr>
                                        <p:cTn id="50" dur="2000"/>
                                        <p:tgtEl>
                                          <p:spTgt spid="2"/>
                                        </p:tgtEl>
                                        <p:attrNameLst>
                                          <p:attrName>ppt_w</p:attrName>
                                        </p:attrNameLst>
                                      </p:cBhvr>
                                      <p:tavLst>
                                        <p:tav tm="0">
                                          <p:val>
                                            <p:strVal val="ppt_w"/>
                                          </p:val>
                                        </p:tav>
                                        <p:tav tm="100000">
                                          <p:val>
                                            <p:fltVal val="0"/>
                                          </p:val>
                                        </p:tav>
                                      </p:tavLst>
                                    </p:anim>
                                    <p:anim calcmode="lin" valueType="num">
                                      <p:cBhvr>
                                        <p:cTn id="51" dur="2000"/>
                                        <p:tgtEl>
                                          <p:spTgt spid="2"/>
                                        </p:tgtEl>
                                        <p:attrNameLst>
                                          <p:attrName>ppt_h</p:attrName>
                                        </p:attrNameLst>
                                      </p:cBhvr>
                                      <p:tavLst>
                                        <p:tav tm="0">
                                          <p:val>
                                            <p:strVal val="ppt_h"/>
                                          </p:val>
                                        </p:tav>
                                        <p:tav tm="100000">
                                          <p:val>
                                            <p:fltVal val="0"/>
                                          </p:val>
                                        </p:tav>
                                      </p:tavLst>
                                    </p:anim>
                                    <p:anim calcmode="lin" valueType="num">
                                      <p:cBhvr>
                                        <p:cTn id="52" dur="2000"/>
                                        <p:tgtEl>
                                          <p:spTgt spid="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3" dur="2000"/>
                                        <p:tgtEl>
                                          <p:spTgt spid="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4" dur="1" fill="hold">
                                          <p:stCondLst>
                                            <p:cond delay="1999"/>
                                          </p:stCondLst>
                                        </p:cTn>
                                        <p:tgtEl>
                                          <p:spTgt spid="2"/>
                                        </p:tgtEl>
                                        <p:attrNameLst>
                                          <p:attrName>style.visibility</p:attrName>
                                        </p:attrNameLst>
                                      </p:cBhvr>
                                      <p:to>
                                        <p:strVal val="hidden"/>
                                      </p:to>
                                    </p:set>
                                  </p:childTnLst>
                                </p:cTn>
                              </p:par>
                            </p:childTnLst>
                          </p:cTn>
                        </p:par>
                        <p:par>
                          <p:cTn id="55" fill="hold">
                            <p:stCondLst>
                              <p:cond delay="2000"/>
                            </p:stCondLst>
                            <p:childTnLst>
                              <p:par>
                                <p:cTn id="56" presetID="18" presetClass="entr" presetSubtype="12"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strips(downLeft)">
                                      <p:cBhvr>
                                        <p:cTn id="58" dur="500"/>
                                        <p:tgtEl>
                                          <p:spTgt spid="18"/>
                                        </p:tgtEl>
                                      </p:cBhvr>
                                    </p:animEffect>
                                  </p:childTnLst>
                                </p:cTn>
                              </p:par>
                              <p:par>
                                <p:cTn id="59" presetID="1" presetClass="mediacall" presetSubtype="0" fill="hold" nodeType="withEffect">
                                  <p:stCondLst>
                                    <p:cond delay="0"/>
                                  </p:stCondLst>
                                  <p:childTnLst>
                                    <p:cmd type="call" cmd="playFrom(0.0)">
                                      <p:cBhvr>
                                        <p:cTn id="60" dur="1138" fill="hold"/>
                                        <p:tgtEl>
                                          <p:spTgt spid="8"/>
                                        </p:tgtEl>
                                      </p:cBhvr>
                                    </p:cmd>
                                  </p:childTnLst>
                                </p:cTn>
                              </p:par>
                            </p:childTnLst>
                          </p:cTn>
                        </p:par>
                        <p:par>
                          <p:cTn id="61" fill="hold">
                            <p:stCondLst>
                              <p:cond delay="3138"/>
                            </p:stCondLst>
                            <p:childTnLst>
                              <p:par>
                                <p:cTn id="62" presetID="22" presetClass="entr" presetSubtype="8" fill="hold" grpId="0" nodeType="after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wipe(left)">
                                      <p:cBhvr>
                                        <p:cTn id="64" dur="500"/>
                                        <p:tgtEl>
                                          <p:spTgt spid="23"/>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4"/>
                                        </p:tgtEl>
                                        <p:attrNameLst>
                                          <p:attrName>style.visibility</p:attrName>
                                        </p:attrNameLst>
                                      </p:cBhvr>
                                      <p:to>
                                        <p:strVal val="visible"/>
                                      </p:to>
                                    </p:set>
                                    <p:animEffect transition="in" filter="wipe(left)">
                                      <p:cBhvr>
                                        <p:cTn id="69" dur="500"/>
                                        <p:tgtEl>
                                          <p:spTgt spid="24"/>
                                        </p:tgtEl>
                                      </p:cBhvr>
                                    </p:animEffect>
                                  </p:childTnLst>
                                </p:cTn>
                              </p:par>
                              <p:par>
                                <p:cTn id="70" presetID="1" presetClass="mediacall" presetSubtype="0" fill="hold" nodeType="withEffect">
                                  <p:stCondLst>
                                    <p:cond delay="0"/>
                                  </p:stCondLst>
                                  <p:childTnLst>
                                    <p:cmd type="call" cmd="playFrom(0.0)">
                                      <p:cBhvr>
                                        <p:cTn id="71" dur="2530"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2" fill="hold" display="0">
                  <p:stCondLst>
                    <p:cond delay="indefinite"/>
                  </p:stCondLst>
                  <p:endCondLst>
                    <p:cond evt="onStopAudio" delay="0">
                      <p:tgtEl>
                        <p:sldTgt/>
                      </p:tgtEl>
                    </p:cond>
                  </p:endCondLst>
                </p:cTn>
                <p:tgtEl>
                  <p:spTgt spid="8"/>
                </p:tgtEl>
              </p:cMediaNode>
            </p:audio>
            <p:audio>
              <p:cMediaNode vol="80000">
                <p:cTn id="73" fill="hold" display="0">
                  <p:stCondLst>
                    <p:cond delay="indefinite"/>
                  </p:stCondLst>
                  <p:endCondLst>
                    <p:cond evt="onStopAudio" delay="0">
                      <p:tgtEl>
                        <p:sldTgt/>
                      </p:tgtEl>
                    </p:cond>
                  </p:endCondLst>
                </p:cTn>
                <p:tgtEl>
                  <p:spTgt spid="25"/>
                </p:tgtEl>
              </p:cMediaNode>
            </p:audio>
          </p:childTnLst>
        </p:cTn>
      </p:par>
    </p:tnLst>
    <p:bldLst>
      <p:bldP spid="18" grpId="0"/>
      <p:bldP spid="23" grpId="0"/>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6" descr="A piglet standing on dirt&#10;&#10;Description automatically generated">
            <a:extLst>
              <a:ext uri="{FF2B5EF4-FFF2-40B4-BE49-F238E27FC236}">
                <a16:creationId xmlns:a16="http://schemas.microsoft.com/office/drawing/2014/main" id="{D7BB676E-0D11-57F0-A11A-AEF9B88A83B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17855"/>
            <a:ext cx="12192000" cy="6875855"/>
          </a:xfrm>
          <a:prstGeom prst="rect">
            <a:avLst/>
          </a:prstGeom>
        </p:spPr>
      </p:pic>
      <p:pic>
        <p:nvPicPr>
          <p:cNvPr id="6" name="Picture 5" descr="A cartoon of a brown bear&#10;&#10;Description automatically generated">
            <a:extLst>
              <a:ext uri="{FF2B5EF4-FFF2-40B4-BE49-F238E27FC236}">
                <a16:creationId xmlns:a16="http://schemas.microsoft.com/office/drawing/2014/main" id="{A0365A18-49DB-597A-59BA-C210A1AB32F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96084" y="2523516"/>
            <a:ext cx="5299423" cy="4086352"/>
          </a:xfrm>
          <a:prstGeom prst="rect">
            <a:avLst/>
          </a:prstGeom>
        </p:spPr>
      </p:pic>
      <p:pic>
        <p:nvPicPr>
          <p:cNvPr id="10" name="Picture 9" descr="A cartoon pig with tongue sticking out&#10;&#10;Description automatically generated">
            <a:extLst>
              <a:ext uri="{FF2B5EF4-FFF2-40B4-BE49-F238E27FC236}">
                <a16:creationId xmlns:a16="http://schemas.microsoft.com/office/drawing/2014/main" id="{E2FEBB0B-ABE3-EB1B-EC3E-05CFC0CA547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39340" y="542777"/>
            <a:ext cx="5334856" cy="4447103"/>
          </a:xfrm>
          <a:prstGeom prst="rect">
            <a:avLst/>
          </a:prstGeom>
        </p:spPr>
      </p:pic>
      <p:pic>
        <p:nvPicPr>
          <p:cNvPr id="12" name="Picture 11" descr="A cartoon snake with a black background&#10;&#10;Description automatically generated">
            <a:extLst>
              <a:ext uri="{FF2B5EF4-FFF2-40B4-BE49-F238E27FC236}">
                <a16:creationId xmlns:a16="http://schemas.microsoft.com/office/drawing/2014/main" id="{A0AC55C5-C6BC-E54F-A15B-CB1A1E63CEC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636002" y="1355287"/>
            <a:ext cx="3215007" cy="4220725"/>
          </a:xfrm>
          <a:prstGeom prst="rect">
            <a:avLst/>
          </a:prstGeom>
        </p:spPr>
      </p:pic>
      <p:pic>
        <p:nvPicPr>
          <p:cNvPr id="2" name="Picture 1" descr="A cartoon of a bird&#10;&#10;AI-generated content may be incorrect.">
            <a:extLst>
              <a:ext uri="{FF2B5EF4-FFF2-40B4-BE49-F238E27FC236}">
                <a16:creationId xmlns:a16="http://schemas.microsoft.com/office/drawing/2014/main" id="{4BFA01B4-84A5-F778-2A62-2F21565A852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511842" y="2228910"/>
            <a:ext cx="2832926" cy="2744397"/>
          </a:xfrm>
          <a:prstGeom prst="rect">
            <a:avLst/>
          </a:prstGeom>
        </p:spPr>
      </p:pic>
      <p:pic>
        <p:nvPicPr>
          <p:cNvPr id="13" name="Picture 12" descr="A cartoon duck with a black background&#10;&#10;Description automatically generated">
            <a:extLst>
              <a:ext uri="{FF2B5EF4-FFF2-40B4-BE49-F238E27FC236}">
                <a16:creationId xmlns:a16="http://schemas.microsoft.com/office/drawing/2014/main" id="{CB1EF2EF-C470-4260-42A7-12B1A5FFEA0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706659" y="3117918"/>
            <a:ext cx="3225663" cy="3856815"/>
          </a:xfrm>
          <a:prstGeom prst="rect">
            <a:avLst/>
          </a:prstGeom>
        </p:spPr>
      </p:pic>
      <p:pic>
        <p:nvPicPr>
          <p:cNvPr id="15" name="Picture 14" descr="A dog with a black background&#10;&#10;Description automatically generated">
            <a:extLst>
              <a:ext uri="{FF2B5EF4-FFF2-40B4-BE49-F238E27FC236}">
                <a16:creationId xmlns:a16="http://schemas.microsoft.com/office/drawing/2014/main" id="{304A1674-46BD-5C08-EE5C-5A76C8796A5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86854" y="-449758"/>
            <a:ext cx="5997192" cy="5439639"/>
          </a:xfrm>
          <a:prstGeom prst="rect">
            <a:avLst/>
          </a:prstGeom>
        </p:spPr>
      </p:pic>
      <p:sp>
        <p:nvSpPr>
          <p:cNvPr id="17" name="TextBox 16">
            <a:extLst>
              <a:ext uri="{FF2B5EF4-FFF2-40B4-BE49-F238E27FC236}">
                <a16:creationId xmlns:a16="http://schemas.microsoft.com/office/drawing/2014/main" id="{7A5A3DF4-76B7-4E3F-D61A-2ADA06166024}"/>
              </a:ext>
            </a:extLst>
          </p:cNvPr>
          <p:cNvSpPr txBox="1"/>
          <p:nvPr/>
        </p:nvSpPr>
        <p:spPr>
          <a:xfrm>
            <a:off x="4427065" y="280060"/>
            <a:ext cx="4741948" cy="1015663"/>
          </a:xfrm>
          <a:prstGeom prst="rect">
            <a:avLst/>
          </a:prstGeom>
          <a:noFill/>
        </p:spPr>
        <p:txBody>
          <a:bodyPr wrap="square" rtlCol="0">
            <a:spAutoFit/>
          </a:bodyPr>
          <a:lstStyle/>
          <a:p>
            <a:r>
              <a:rPr lang="en-US" sz="6000" b="1" dirty="0">
                <a:highlight>
                  <a:srgbClr val="FFFF00"/>
                </a:highlight>
              </a:rPr>
              <a:t>Is it a pig?</a:t>
            </a:r>
          </a:p>
        </p:txBody>
      </p:sp>
      <p:sp>
        <p:nvSpPr>
          <p:cNvPr id="18" name="TextBox 17">
            <a:extLst>
              <a:ext uri="{FF2B5EF4-FFF2-40B4-BE49-F238E27FC236}">
                <a16:creationId xmlns:a16="http://schemas.microsoft.com/office/drawing/2014/main" id="{4D3B5439-4031-C7F3-1DB8-7C17CFF88588}"/>
              </a:ext>
            </a:extLst>
          </p:cNvPr>
          <p:cNvSpPr txBox="1"/>
          <p:nvPr/>
        </p:nvSpPr>
        <p:spPr>
          <a:xfrm>
            <a:off x="3062967" y="5550512"/>
            <a:ext cx="4167963" cy="1015663"/>
          </a:xfrm>
          <a:prstGeom prst="rect">
            <a:avLst/>
          </a:prstGeom>
          <a:noFill/>
        </p:spPr>
        <p:txBody>
          <a:bodyPr wrap="square" rtlCol="0">
            <a:spAutoFit/>
          </a:bodyPr>
          <a:lstStyle/>
          <a:p>
            <a:r>
              <a:rPr lang="en-US" sz="6000" b="1" dirty="0">
                <a:highlight>
                  <a:srgbClr val="FFFF00"/>
                </a:highlight>
              </a:rPr>
              <a:t>Yes, it is.</a:t>
            </a:r>
          </a:p>
        </p:txBody>
      </p:sp>
      <p:pic>
        <p:nvPicPr>
          <p:cNvPr id="19" name="success-1-6297">
            <a:hlinkClick r:id="" action="ppaction://media"/>
            <a:extLst>
              <a:ext uri="{FF2B5EF4-FFF2-40B4-BE49-F238E27FC236}">
                <a16:creationId xmlns:a16="http://schemas.microsoft.com/office/drawing/2014/main" id="{07B96BB1-D6FF-DF43-E3D6-D9DABFBAC936}"/>
              </a:ext>
            </a:extLst>
          </p:cNvPr>
          <p:cNvPicPr>
            <a:picLocks noChangeAspect="1"/>
          </p:cNvPicPr>
          <p:nvPr>
            <a:audioFile r:link="rId1"/>
            <p:extLst>
              <p:ext uri="{DAA4B4D4-6D71-4841-9C94-3DE7FCFB9230}">
                <p14:media xmlns:p14="http://schemas.microsoft.com/office/powerpoint/2010/main" r:embed="rId2">
                  <p14:trim end="830"/>
                </p14:media>
              </p:ext>
            </p:extLst>
          </p:nvPr>
        </p:nvPicPr>
        <p:blipFill>
          <a:blip r:embed="rId14"/>
          <a:stretch>
            <a:fillRect/>
          </a:stretch>
        </p:blipFill>
        <p:spPr>
          <a:xfrm>
            <a:off x="5614903" y="-1578664"/>
            <a:ext cx="406400" cy="406400"/>
          </a:xfrm>
          <a:prstGeom prst="rect">
            <a:avLst/>
          </a:prstGeom>
        </p:spPr>
      </p:pic>
      <p:pic>
        <p:nvPicPr>
          <p:cNvPr id="9" name="success-1-6297 (3.00 st)">
            <a:hlinkClick r:id="" action="ppaction://media"/>
            <a:extLst>
              <a:ext uri="{FF2B5EF4-FFF2-40B4-BE49-F238E27FC236}">
                <a16:creationId xmlns:a16="http://schemas.microsoft.com/office/drawing/2014/main" id="{DC12C693-D576-69A2-9ED7-58B9DF20BF01}"/>
              </a:ext>
            </a:extLst>
          </p:cNvPr>
          <p:cNvPicPr>
            <a:picLocks noGrp="1" noChangeAspect="1"/>
          </p:cNvPicPr>
          <p:nvPr>
            <p:ph idx="1"/>
            <a:audioFile r:link="rId4"/>
            <p:extLst>
              <p:ext uri="{DAA4B4D4-6D71-4841-9C94-3DE7FCFB9230}">
                <p14:media xmlns:p14="http://schemas.microsoft.com/office/powerpoint/2010/main" r:embed="rId3"/>
              </p:ext>
            </p:extLst>
          </p:nvPr>
        </p:nvPicPr>
        <p:blipFill>
          <a:blip r:embed="rId14"/>
          <a:stretch>
            <a:fillRect/>
          </a:stretch>
        </p:blipFill>
        <p:spPr>
          <a:xfrm>
            <a:off x="5812802" y="7371697"/>
            <a:ext cx="406400" cy="406400"/>
          </a:xfrm>
        </p:spPr>
      </p:pic>
      <p:sp>
        <p:nvSpPr>
          <p:cNvPr id="5" name="TextBox 4">
            <a:extLst>
              <a:ext uri="{FF2B5EF4-FFF2-40B4-BE49-F238E27FC236}">
                <a16:creationId xmlns:a16="http://schemas.microsoft.com/office/drawing/2014/main" id="{627E5730-097A-45B6-28B3-8156BDA8902E}"/>
              </a:ext>
            </a:extLst>
          </p:cNvPr>
          <p:cNvSpPr txBox="1"/>
          <p:nvPr/>
        </p:nvSpPr>
        <p:spPr>
          <a:xfrm>
            <a:off x="6219202" y="5562277"/>
            <a:ext cx="4167963" cy="1015663"/>
          </a:xfrm>
          <a:prstGeom prst="rect">
            <a:avLst/>
          </a:prstGeom>
          <a:noFill/>
        </p:spPr>
        <p:txBody>
          <a:bodyPr wrap="square" rtlCol="0">
            <a:spAutoFit/>
          </a:bodyPr>
          <a:lstStyle/>
          <a:p>
            <a:r>
              <a:rPr lang="en-US" sz="6000" b="1" dirty="0">
                <a:highlight>
                  <a:srgbClr val="FFFF00"/>
                </a:highlight>
              </a:rPr>
              <a:t>It’s _____.</a:t>
            </a:r>
          </a:p>
        </p:txBody>
      </p:sp>
      <p:sp>
        <p:nvSpPr>
          <p:cNvPr id="8" name="TextBox 7">
            <a:extLst>
              <a:ext uri="{FF2B5EF4-FFF2-40B4-BE49-F238E27FC236}">
                <a16:creationId xmlns:a16="http://schemas.microsoft.com/office/drawing/2014/main" id="{5D7EB041-565B-AFBF-32E2-58ECB0E3CE00}"/>
              </a:ext>
            </a:extLst>
          </p:cNvPr>
          <p:cNvSpPr txBox="1"/>
          <p:nvPr/>
        </p:nvSpPr>
        <p:spPr>
          <a:xfrm>
            <a:off x="7458838" y="5642844"/>
            <a:ext cx="1967196" cy="830997"/>
          </a:xfrm>
          <a:prstGeom prst="rect">
            <a:avLst/>
          </a:prstGeom>
          <a:noFill/>
        </p:spPr>
        <p:txBody>
          <a:bodyPr wrap="square" rtlCol="0">
            <a:spAutoFit/>
          </a:bodyPr>
          <a:lstStyle/>
          <a:p>
            <a:r>
              <a:rPr lang="en-US" sz="4800" b="1" dirty="0"/>
              <a:t>small</a:t>
            </a:r>
          </a:p>
        </p:txBody>
      </p:sp>
    </p:spTree>
    <p:extLst>
      <p:ext uri="{BB962C8B-B14F-4D97-AF65-F5344CB8AC3E}">
        <p14:creationId xmlns:p14="http://schemas.microsoft.com/office/powerpoint/2010/main" val="221032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path" presetSubtype="0" repeatCount="indefinite" accel="50000" decel="50000" fill="hold" nodeType="withEffect">
                                  <p:stCondLst>
                                    <p:cond delay="0"/>
                                  </p:stCondLst>
                                  <p:endCondLst>
                                    <p:cond evt="onNext" delay="0">
                                      <p:tgtEl>
                                        <p:sldTgt/>
                                      </p:tgtEl>
                                    </p:cond>
                                  </p:endCondLst>
                                  <p:childTnLst>
                                    <p:animMotion origin="layout" path="M 3.54167E-6 1.48148E-6 L 0.09101 -0.03403 L 0.125 -0.125 L 0.15781 -0.03403 L 0.24895 1.48148E-6 L 0.15781 0.03403 L 0.125 0.125 L 0.09101 0.03403 L 3.54167E-6 1.48148E-6 Z " pathEditMode="relative" rAng="0" ptsTypes="AAAAAAAAA">
                                      <p:cBhvr>
                                        <p:cTn id="6" dur="2000" fill="hold"/>
                                        <p:tgtEl>
                                          <p:spTgt spid="15"/>
                                        </p:tgtEl>
                                        <p:attrNameLst>
                                          <p:attrName>ppt_x</p:attrName>
                                          <p:attrName>ppt_y</p:attrName>
                                        </p:attrNameLst>
                                      </p:cBhvr>
                                      <p:rCtr x="12448" y="0"/>
                                    </p:animMotion>
                                  </p:childTnLst>
                                </p:cTn>
                              </p:par>
                              <p:par>
                                <p:cTn id="7" presetID="11" presetClass="path" presetSubtype="0" repeatCount="indefinite" accel="50000" decel="50000" fill="hold" nodeType="withEffect">
                                  <p:stCondLst>
                                    <p:cond delay="0"/>
                                  </p:stCondLst>
                                  <p:endCondLst>
                                    <p:cond evt="onNext" delay="0">
                                      <p:tgtEl>
                                        <p:sldTgt/>
                                      </p:tgtEl>
                                    </p:cond>
                                  </p:endCondLst>
                                  <p:childTnLst>
                                    <p:animMotion origin="layout" path="M -0.09309 -0.14513 L -0.02617 -0.04722 L 0.10795 -0.04722 L 0.04102 0.05232 L 0.10795 0.15047 L -0.02617 0.15047 L -0.09309 0.25 L -0.16002 0.15047 L -0.29401 0.15047 L -0.22721 0.05232 L -0.29401 -0.04722 L -0.16002 -0.04722 L -0.09309 -0.14513 Z " pathEditMode="relative" rAng="0" ptsTypes="AAAAAAAAAAAAA">
                                      <p:cBhvr>
                                        <p:cTn id="8" dur="2000" fill="hold"/>
                                        <p:tgtEl>
                                          <p:spTgt spid="12"/>
                                        </p:tgtEl>
                                        <p:attrNameLst>
                                          <p:attrName>ppt_x</p:attrName>
                                          <p:attrName>ppt_y</p:attrName>
                                        </p:attrNameLst>
                                      </p:cBhvr>
                                      <p:rCtr x="0" y="19745"/>
                                    </p:animMotion>
                                  </p:childTnLst>
                                </p:cTn>
                              </p:par>
                              <p:par>
                                <p:cTn id="9" presetID="1" presetClass="path" presetSubtype="0" repeatCount="indefinite" accel="50000" decel="50000" fill="hold" nodeType="withEffect">
                                  <p:stCondLst>
                                    <p:cond delay="0"/>
                                  </p:stCondLst>
                                  <p:endCondLst>
                                    <p:cond evt="onNext" delay="0">
                                      <p:tgtEl>
                                        <p:sldTgt/>
                                      </p:tgtEl>
                                    </p:cond>
                                  </p:endCondLst>
                                  <p:childTnLst>
                                    <p:animMotion origin="layout" path="M 0.07174 -0.09954 C 0.18034 -0.09954 0.26849 -0.0213 0.26849 0.07523 C 0.26849 0.17153 0.18034 0.25 0.07174 0.25 C -0.03698 0.25 -0.125 0.17153 -0.125 0.07523 C -0.125 -0.0213 -0.03698 -0.09954 0.07174 -0.09954 Z " pathEditMode="relative" rAng="0" ptsTypes="AAAAA">
                                      <p:cBhvr>
                                        <p:cTn id="10" dur="2000" fill="hold"/>
                                        <p:tgtEl>
                                          <p:spTgt spid="10"/>
                                        </p:tgtEl>
                                        <p:attrNameLst>
                                          <p:attrName>ppt_x</p:attrName>
                                          <p:attrName>ppt_y</p:attrName>
                                        </p:attrNameLst>
                                      </p:cBhvr>
                                      <p:rCtr x="0" y="17477"/>
                                    </p:animMotion>
                                  </p:childTnLst>
                                </p:cTn>
                              </p:par>
                              <p:par>
                                <p:cTn id="11" presetID="3" presetClass="path" presetSubtype="0" repeatCount="indefinite" accel="50000" decel="50000" fill="hold" nodeType="withEffect">
                                  <p:stCondLst>
                                    <p:cond delay="0"/>
                                  </p:stCondLst>
                                  <p:endCondLst>
                                    <p:cond evt="onNext" delay="0">
                                      <p:tgtEl>
                                        <p:sldTgt/>
                                      </p:tgtEl>
                                    </p:cond>
                                  </p:endCondLst>
                                  <p:childTnLst>
                                    <p:animMotion origin="layout" path="M 4.375E-6 3.7037E-7 L 0.125 -0.08403 L 0.25 3.7037E-7 L 0.125 0.08403 L 4.375E-6 3.7037E-7 Z " pathEditMode="relative" rAng="0" ptsTypes="AAAAA">
                                      <p:cBhvr>
                                        <p:cTn id="12" dur="2000" fill="hold"/>
                                        <p:tgtEl>
                                          <p:spTgt spid="13"/>
                                        </p:tgtEl>
                                        <p:attrNameLst>
                                          <p:attrName>ppt_x</p:attrName>
                                          <p:attrName>ppt_y</p:attrName>
                                        </p:attrNameLst>
                                      </p:cBhvr>
                                      <p:rCtr x="12500" y="0"/>
                                    </p:animMotion>
                                  </p:childTnLst>
                                </p:cTn>
                              </p:par>
                              <p:par>
                                <p:cTn id="13" presetID="12" presetClass="path" presetSubtype="0" repeatCount="indefinite" accel="50000" decel="50000" fill="hold" nodeType="withEffect">
                                  <p:stCondLst>
                                    <p:cond delay="0"/>
                                  </p:stCondLst>
                                  <p:endCondLst>
                                    <p:cond evt="onNext" delay="0">
                                      <p:tgtEl>
                                        <p:sldTgt/>
                                      </p:tgtEl>
                                    </p:cond>
                                  </p:endCondLst>
                                  <p:childTnLst>
                                    <p:animMotion origin="layout" path="M 1.04167E-6 0.04792 C 0.0444 -0.01944 0.11172 -0.06203 0.18633 -0.06203 C 0.26081 -0.06203 0.32799 -0.01944 0.37266 0.04792 C 0.32799 0.11505 0.26081 0.15787 0.18633 0.15787 C 0.11172 0.15787 0.0444 0.11505 1.04167E-6 0.04792 Z " pathEditMode="relative" rAng="0" ptsTypes="AAAAA">
                                      <p:cBhvr>
                                        <p:cTn id="14" dur="2000" fill="hold"/>
                                        <p:tgtEl>
                                          <p:spTgt spid="6"/>
                                        </p:tgtEl>
                                        <p:attrNameLst>
                                          <p:attrName>ppt_x</p:attrName>
                                          <p:attrName>ppt_y</p:attrName>
                                        </p:attrNameLst>
                                      </p:cBhvr>
                                      <p:rCtr x="18633" y="0"/>
                                    </p:animMotion>
                                  </p:childTnLst>
                                </p:cTn>
                              </p:par>
                              <p:par>
                                <p:cTn id="15" presetID="9" presetClass="path" presetSubtype="0" repeatCount="indefinite" accel="50000" decel="50000" fill="hold" nodeType="withEffect">
                                  <p:stCondLst>
                                    <p:cond delay="0"/>
                                  </p:stCondLst>
                                  <p:endCondLst>
                                    <p:cond evt="onNext" delay="0">
                                      <p:tgtEl>
                                        <p:sldTgt/>
                                      </p:tgtEl>
                                    </p:cond>
                                  </p:endCondLst>
                                  <p:childTnLst>
                                    <p:animMotion origin="layout" path="M -0.02773 -0.11551 C -0.01315 -0.14491 0.0125 -0.18704 0.04297 -0.18704 C 0.08829 -0.18704 0.125 -0.14306 0.125 -0.08796 C 0.125 -0.06991 0.12123 -0.05347 0.11394 -0.03889 C 0.11524 -0.03889 -0.02773 0.18102 -0.02773 0.1831 C -0.02773 0.18102 -0.17083 -0.03889 -0.16953 -0.03889 C -0.17682 -0.05347 -0.18046 -0.06991 -0.18046 -0.08796 C -0.18046 -0.14306 -0.14388 -0.18704 -0.09752 -0.18704 C -0.06809 -0.18704 -0.04244 -0.14491 -0.02773 -0.11551 Z " pathEditMode="relative" rAng="0" ptsTypes="AAAAAAAAA">
                                      <p:cBhvr>
                                        <p:cTn id="16" dur="2000" fill="hold"/>
                                        <p:tgtEl>
                                          <p:spTgt spid="2"/>
                                        </p:tgtEl>
                                        <p:attrNameLst>
                                          <p:attrName>ppt_x</p:attrName>
                                          <p:attrName>ppt_y</p:attrName>
                                        </p:attrNameLst>
                                      </p:cBhvr>
                                      <p:rCtr x="0" y="11343"/>
                                    </p:animMotion>
                                  </p:childTnLst>
                                </p:cTn>
                              </p:par>
                            </p:childTnLst>
                          </p:cTn>
                        </p:par>
                      </p:childTnLst>
                    </p:cTn>
                  </p:par>
                  <p:par>
                    <p:cTn id="17" fill="hold">
                      <p:stCondLst>
                        <p:cond delay="indefinite"/>
                      </p:stCondLst>
                      <p:childTnLst>
                        <p:par>
                          <p:cTn id="18" fill="hold">
                            <p:stCondLst>
                              <p:cond delay="0"/>
                            </p:stCondLst>
                            <p:childTnLst>
                              <p:par>
                                <p:cTn id="19" presetID="15" presetClass="exit" presetSubtype="0" fill="hold" nodeType="clickEffect">
                                  <p:stCondLst>
                                    <p:cond delay="0"/>
                                  </p:stCondLst>
                                  <p:childTnLst>
                                    <p:anim calcmode="lin" valueType="num">
                                      <p:cBhvr>
                                        <p:cTn id="20" dur="2000"/>
                                        <p:tgtEl>
                                          <p:spTgt spid="15"/>
                                        </p:tgtEl>
                                        <p:attrNameLst>
                                          <p:attrName>ppt_w</p:attrName>
                                        </p:attrNameLst>
                                      </p:cBhvr>
                                      <p:tavLst>
                                        <p:tav tm="0">
                                          <p:val>
                                            <p:strVal val="ppt_w"/>
                                          </p:val>
                                        </p:tav>
                                        <p:tav tm="100000">
                                          <p:val>
                                            <p:fltVal val="0"/>
                                          </p:val>
                                        </p:tav>
                                      </p:tavLst>
                                    </p:anim>
                                    <p:anim calcmode="lin" valueType="num">
                                      <p:cBhvr>
                                        <p:cTn id="21" dur="2000"/>
                                        <p:tgtEl>
                                          <p:spTgt spid="15"/>
                                        </p:tgtEl>
                                        <p:attrNameLst>
                                          <p:attrName>ppt_h</p:attrName>
                                        </p:attrNameLst>
                                      </p:cBhvr>
                                      <p:tavLst>
                                        <p:tav tm="0">
                                          <p:val>
                                            <p:strVal val="ppt_h"/>
                                          </p:val>
                                        </p:tav>
                                        <p:tav tm="100000">
                                          <p:val>
                                            <p:fltVal val="0"/>
                                          </p:val>
                                        </p:tav>
                                      </p:tavLst>
                                    </p:anim>
                                    <p:anim calcmode="lin" valueType="num">
                                      <p:cBhvr>
                                        <p:cTn id="22" dur="2000"/>
                                        <p:tgtEl>
                                          <p:spTgt spid="1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3" dur="2000"/>
                                        <p:tgtEl>
                                          <p:spTgt spid="1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24" dur="1" fill="hold">
                                          <p:stCondLst>
                                            <p:cond delay="1999"/>
                                          </p:stCondLst>
                                        </p:cTn>
                                        <p:tgtEl>
                                          <p:spTgt spid="15"/>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6" name="whoosh.wav"/>
                                        </p:tgtEl>
                                      </p:cMediaNode>
                                    </p:audio>
                                  </p:subTnLst>
                                </p:cTn>
                              </p:par>
                              <p:par>
                                <p:cTn id="25" presetID="15" presetClass="exit" presetSubtype="0" fill="hold" nodeType="withEffect">
                                  <p:stCondLst>
                                    <p:cond delay="0"/>
                                  </p:stCondLst>
                                  <p:childTnLst>
                                    <p:anim calcmode="lin" valueType="num">
                                      <p:cBhvr>
                                        <p:cTn id="26" dur="2000"/>
                                        <p:tgtEl>
                                          <p:spTgt spid="12"/>
                                        </p:tgtEl>
                                        <p:attrNameLst>
                                          <p:attrName>ppt_w</p:attrName>
                                        </p:attrNameLst>
                                      </p:cBhvr>
                                      <p:tavLst>
                                        <p:tav tm="0">
                                          <p:val>
                                            <p:strVal val="ppt_w"/>
                                          </p:val>
                                        </p:tav>
                                        <p:tav tm="100000">
                                          <p:val>
                                            <p:fltVal val="0"/>
                                          </p:val>
                                        </p:tav>
                                      </p:tavLst>
                                    </p:anim>
                                    <p:anim calcmode="lin" valueType="num">
                                      <p:cBhvr>
                                        <p:cTn id="27" dur="2000"/>
                                        <p:tgtEl>
                                          <p:spTgt spid="12"/>
                                        </p:tgtEl>
                                        <p:attrNameLst>
                                          <p:attrName>ppt_h</p:attrName>
                                        </p:attrNameLst>
                                      </p:cBhvr>
                                      <p:tavLst>
                                        <p:tav tm="0">
                                          <p:val>
                                            <p:strVal val="ppt_h"/>
                                          </p:val>
                                        </p:tav>
                                        <p:tav tm="100000">
                                          <p:val>
                                            <p:fltVal val="0"/>
                                          </p:val>
                                        </p:tav>
                                      </p:tavLst>
                                    </p:anim>
                                    <p:anim calcmode="lin" valueType="num">
                                      <p:cBhvr>
                                        <p:cTn id="28" dur="2000"/>
                                        <p:tgtEl>
                                          <p:spTgt spid="1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9" dur="2000"/>
                                        <p:tgtEl>
                                          <p:spTgt spid="1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0" dur="1" fill="hold">
                                          <p:stCondLst>
                                            <p:cond delay="1999"/>
                                          </p:stCondLst>
                                        </p:cTn>
                                        <p:tgtEl>
                                          <p:spTgt spid="12"/>
                                        </p:tgtEl>
                                        <p:attrNameLst>
                                          <p:attrName>style.visibility</p:attrName>
                                        </p:attrNameLst>
                                      </p:cBhvr>
                                      <p:to>
                                        <p:strVal val="hidden"/>
                                      </p:to>
                                    </p:set>
                                  </p:childTnLst>
                                </p:cTn>
                              </p:par>
                              <p:par>
                                <p:cTn id="31" presetID="15" presetClass="exit" presetSubtype="0" fill="hold" nodeType="withEffect">
                                  <p:stCondLst>
                                    <p:cond delay="0"/>
                                  </p:stCondLst>
                                  <p:childTnLst>
                                    <p:anim calcmode="lin" valueType="num">
                                      <p:cBhvr>
                                        <p:cTn id="32" dur="2000"/>
                                        <p:tgtEl>
                                          <p:spTgt spid="10"/>
                                        </p:tgtEl>
                                        <p:attrNameLst>
                                          <p:attrName>ppt_w</p:attrName>
                                        </p:attrNameLst>
                                      </p:cBhvr>
                                      <p:tavLst>
                                        <p:tav tm="0">
                                          <p:val>
                                            <p:strVal val="ppt_w"/>
                                          </p:val>
                                        </p:tav>
                                        <p:tav tm="100000">
                                          <p:val>
                                            <p:fltVal val="0"/>
                                          </p:val>
                                        </p:tav>
                                      </p:tavLst>
                                    </p:anim>
                                    <p:anim calcmode="lin" valueType="num">
                                      <p:cBhvr>
                                        <p:cTn id="33" dur="2000"/>
                                        <p:tgtEl>
                                          <p:spTgt spid="10"/>
                                        </p:tgtEl>
                                        <p:attrNameLst>
                                          <p:attrName>ppt_h</p:attrName>
                                        </p:attrNameLst>
                                      </p:cBhvr>
                                      <p:tavLst>
                                        <p:tav tm="0">
                                          <p:val>
                                            <p:strVal val="ppt_h"/>
                                          </p:val>
                                        </p:tav>
                                        <p:tav tm="100000">
                                          <p:val>
                                            <p:fltVal val="0"/>
                                          </p:val>
                                        </p:tav>
                                      </p:tavLst>
                                    </p:anim>
                                    <p:anim calcmode="lin" valueType="num">
                                      <p:cBhvr>
                                        <p:cTn id="34" dur="2000"/>
                                        <p:tgtEl>
                                          <p:spTgt spid="1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2000"/>
                                        <p:tgtEl>
                                          <p:spTgt spid="1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1999"/>
                                          </p:stCondLst>
                                        </p:cTn>
                                        <p:tgtEl>
                                          <p:spTgt spid="10"/>
                                        </p:tgtEl>
                                        <p:attrNameLst>
                                          <p:attrName>style.visibility</p:attrName>
                                        </p:attrNameLst>
                                      </p:cBhvr>
                                      <p:to>
                                        <p:strVal val="hidden"/>
                                      </p:to>
                                    </p:set>
                                  </p:childTnLst>
                                </p:cTn>
                              </p:par>
                              <p:par>
                                <p:cTn id="37" presetID="15" presetClass="exit" presetSubtype="0" fill="hold" nodeType="withEffect">
                                  <p:stCondLst>
                                    <p:cond delay="0"/>
                                  </p:stCondLst>
                                  <p:childTnLst>
                                    <p:anim calcmode="lin" valueType="num">
                                      <p:cBhvr>
                                        <p:cTn id="38" dur="2000"/>
                                        <p:tgtEl>
                                          <p:spTgt spid="13"/>
                                        </p:tgtEl>
                                        <p:attrNameLst>
                                          <p:attrName>ppt_w</p:attrName>
                                        </p:attrNameLst>
                                      </p:cBhvr>
                                      <p:tavLst>
                                        <p:tav tm="0">
                                          <p:val>
                                            <p:strVal val="ppt_w"/>
                                          </p:val>
                                        </p:tav>
                                        <p:tav tm="100000">
                                          <p:val>
                                            <p:fltVal val="0"/>
                                          </p:val>
                                        </p:tav>
                                      </p:tavLst>
                                    </p:anim>
                                    <p:anim calcmode="lin" valueType="num">
                                      <p:cBhvr>
                                        <p:cTn id="39" dur="2000"/>
                                        <p:tgtEl>
                                          <p:spTgt spid="13"/>
                                        </p:tgtEl>
                                        <p:attrNameLst>
                                          <p:attrName>ppt_h</p:attrName>
                                        </p:attrNameLst>
                                      </p:cBhvr>
                                      <p:tavLst>
                                        <p:tav tm="0">
                                          <p:val>
                                            <p:strVal val="ppt_h"/>
                                          </p:val>
                                        </p:tav>
                                        <p:tav tm="100000">
                                          <p:val>
                                            <p:fltVal val="0"/>
                                          </p:val>
                                        </p:tav>
                                      </p:tavLst>
                                    </p:anim>
                                    <p:anim calcmode="lin" valueType="num">
                                      <p:cBhvr>
                                        <p:cTn id="40" dur="2000"/>
                                        <p:tgtEl>
                                          <p:spTgt spid="1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2000"/>
                                        <p:tgtEl>
                                          <p:spTgt spid="1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1999"/>
                                          </p:stCondLst>
                                        </p:cTn>
                                        <p:tgtEl>
                                          <p:spTgt spid="13"/>
                                        </p:tgtEl>
                                        <p:attrNameLst>
                                          <p:attrName>style.visibility</p:attrName>
                                        </p:attrNameLst>
                                      </p:cBhvr>
                                      <p:to>
                                        <p:strVal val="hidden"/>
                                      </p:to>
                                    </p:set>
                                  </p:childTnLst>
                                </p:cTn>
                              </p:par>
                              <p:par>
                                <p:cTn id="43" presetID="15" presetClass="exit" presetSubtype="0" fill="hold" nodeType="withEffect">
                                  <p:stCondLst>
                                    <p:cond delay="0"/>
                                  </p:stCondLst>
                                  <p:childTnLst>
                                    <p:anim calcmode="lin" valueType="num">
                                      <p:cBhvr>
                                        <p:cTn id="44" dur="2000"/>
                                        <p:tgtEl>
                                          <p:spTgt spid="6"/>
                                        </p:tgtEl>
                                        <p:attrNameLst>
                                          <p:attrName>ppt_w</p:attrName>
                                        </p:attrNameLst>
                                      </p:cBhvr>
                                      <p:tavLst>
                                        <p:tav tm="0">
                                          <p:val>
                                            <p:strVal val="ppt_w"/>
                                          </p:val>
                                        </p:tav>
                                        <p:tav tm="100000">
                                          <p:val>
                                            <p:fltVal val="0"/>
                                          </p:val>
                                        </p:tav>
                                      </p:tavLst>
                                    </p:anim>
                                    <p:anim calcmode="lin" valueType="num">
                                      <p:cBhvr>
                                        <p:cTn id="45" dur="2000"/>
                                        <p:tgtEl>
                                          <p:spTgt spid="6"/>
                                        </p:tgtEl>
                                        <p:attrNameLst>
                                          <p:attrName>ppt_h</p:attrName>
                                        </p:attrNameLst>
                                      </p:cBhvr>
                                      <p:tavLst>
                                        <p:tav tm="0">
                                          <p:val>
                                            <p:strVal val="ppt_h"/>
                                          </p:val>
                                        </p:tav>
                                        <p:tav tm="100000">
                                          <p:val>
                                            <p:fltVal val="0"/>
                                          </p:val>
                                        </p:tav>
                                      </p:tavLst>
                                    </p:anim>
                                    <p:anim calcmode="lin" valueType="num">
                                      <p:cBhvr>
                                        <p:cTn id="46" dur="2000"/>
                                        <p:tgtEl>
                                          <p:spTgt spid="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7" dur="2000"/>
                                        <p:tgtEl>
                                          <p:spTgt spid="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8" dur="1" fill="hold">
                                          <p:stCondLst>
                                            <p:cond delay="1999"/>
                                          </p:stCondLst>
                                        </p:cTn>
                                        <p:tgtEl>
                                          <p:spTgt spid="6"/>
                                        </p:tgtEl>
                                        <p:attrNameLst>
                                          <p:attrName>style.visibility</p:attrName>
                                        </p:attrNameLst>
                                      </p:cBhvr>
                                      <p:to>
                                        <p:strVal val="hidden"/>
                                      </p:to>
                                    </p:set>
                                  </p:childTnLst>
                                </p:cTn>
                              </p:par>
                              <p:par>
                                <p:cTn id="49" presetID="15" presetClass="exit" presetSubtype="0" fill="hold" nodeType="withEffect">
                                  <p:stCondLst>
                                    <p:cond delay="0"/>
                                  </p:stCondLst>
                                  <p:childTnLst>
                                    <p:anim calcmode="lin" valueType="num">
                                      <p:cBhvr>
                                        <p:cTn id="50" dur="2000"/>
                                        <p:tgtEl>
                                          <p:spTgt spid="2"/>
                                        </p:tgtEl>
                                        <p:attrNameLst>
                                          <p:attrName>ppt_w</p:attrName>
                                        </p:attrNameLst>
                                      </p:cBhvr>
                                      <p:tavLst>
                                        <p:tav tm="0">
                                          <p:val>
                                            <p:strVal val="ppt_w"/>
                                          </p:val>
                                        </p:tav>
                                        <p:tav tm="100000">
                                          <p:val>
                                            <p:fltVal val="0"/>
                                          </p:val>
                                        </p:tav>
                                      </p:tavLst>
                                    </p:anim>
                                    <p:anim calcmode="lin" valueType="num">
                                      <p:cBhvr>
                                        <p:cTn id="51" dur="2000"/>
                                        <p:tgtEl>
                                          <p:spTgt spid="2"/>
                                        </p:tgtEl>
                                        <p:attrNameLst>
                                          <p:attrName>ppt_h</p:attrName>
                                        </p:attrNameLst>
                                      </p:cBhvr>
                                      <p:tavLst>
                                        <p:tav tm="0">
                                          <p:val>
                                            <p:strVal val="ppt_h"/>
                                          </p:val>
                                        </p:tav>
                                        <p:tav tm="100000">
                                          <p:val>
                                            <p:fltVal val="0"/>
                                          </p:val>
                                        </p:tav>
                                      </p:tavLst>
                                    </p:anim>
                                    <p:anim calcmode="lin" valueType="num">
                                      <p:cBhvr>
                                        <p:cTn id="52" dur="2000"/>
                                        <p:tgtEl>
                                          <p:spTgt spid="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3" dur="2000"/>
                                        <p:tgtEl>
                                          <p:spTgt spid="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4" dur="1" fill="hold">
                                          <p:stCondLst>
                                            <p:cond delay="1999"/>
                                          </p:stCondLst>
                                        </p:cTn>
                                        <p:tgtEl>
                                          <p:spTgt spid="2"/>
                                        </p:tgtEl>
                                        <p:attrNameLst>
                                          <p:attrName>style.visibility</p:attrName>
                                        </p:attrNameLst>
                                      </p:cBhvr>
                                      <p:to>
                                        <p:strVal val="hidden"/>
                                      </p:to>
                                    </p:set>
                                  </p:childTnLst>
                                </p:cTn>
                              </p:par>
                            </p:childTnLst>
                          </p:cTn>
                        </p:par>
                        <p:par>
                          <p:cTn id="55" fill="hold">
                            <p:stCondLst>
                              <p:cond delay="2000"/>
                            </p:stCondLst>
                            <p:childTnLst>
                              <p:par>
                                <p:cTn id="56" presetID="18" presetClass="entr" presetSubtype="12"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strips(downLeft)">
                                      <p:cBhvr>
                                        <p:cTn id="58" dur="500"/>
                                        <p:tgtEl>
                                          <p:spTgt spid="18"/>
                                        </p:tgtEl>
                                      </p:cBhvr>
                                    </p:animEffect>
                                  </p:childTnLst>
                                </p:cTn>
                              </p:par>
                              <p:par>
                                <p:cTn id="59" presetID="1" presetClass="mediacall" presetSubtype="0" fill="hold" nodeType="withEffect">
                                  <p:stCondLst>
                                    <p:cond delay="0"/>
                                  </p:stCondLst>
                                  <p:childTnLst>
                                    <p:cmd type="call" cmd="playFrom(0.0)">
                                      <p:cBhvr>
                                        <p:cTn id="60" dur="2530" fill="hold"/>
                                        <p:tgtEl>
                                          <p:spTgt spid="19"/>
                                        </p:tgtEl>
                                      </p:cBhvr>
                                    </p:cmd>
                                  </p:childTnLst>
                                </p:cTn>
                              </p:par>
                            </p:childTnLst>
                          </p:cTn>
                        </p:par>
                        <p:par>
                          <p:cTn id="61" fill="hold">
                            <p:stCondLst>
                              <p:cond delay="4530"/>
                            </p:stCondLst>
                            <p:childTnLst>
                              <p:par>
                                <p:cTn id="62" presetID="22" presetClass="entr" presetSubtype="8" fill="hold" grpId="0" nodeType="afterEffect">
                                  <p:stCondLst>
                                    <p:cond delay="0"/>
                                  </p:stCondLst>
                                  <p:childTnLst>
                                    <p:set>
                                      <p:cBhvr>
                                        <p:cTn id="63" dur="1" fill="hold">
                                          <p:stCondLst>
                                            <p:cond delay="0"/>
                                          </p:stCondLst>
                                        </p:cTn>
                                        <p:tgtEl>
                                          <p:spTgt spid="5"/>
                                        </p:tgtEl>
                                        <p:attrNameLst>
                                          <p:attrName>style.visibility</p:attrName>
                                        </p:attrNameLst>
                                      </p:cBhvr>
                                      <p:to>
                                        <p:strVal val="visible"/>
                                      </p:to>
                                    </p:set>
                                    <p:animEffect transition="in" filter="wipe(left)">
                                      <p:cBhvr>
                                        <p:cTn id="64" dur="500"/>
                                        <p:tgtEl>
                                          <p:spTgt spid="5"/>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8"/>
                                        </p:tgtEl>
                                        <p:attrNameLst>
                                          <p:attrName>style.visibility</p:attrName>
                                        </p:attrNameLst>
                                      </p:cBhvr>
                                      <p:to>
                                        <p:strVal val="visible"/>
                                      </p:to>
                                    </p:set>
                                    <p:animEffect transition="in" filter="wipe(left)">
                                      <p:cBhvr>
                                        <p:cTn id="69" dur="500"/>
                                        <p:tgtEl>
                                          <p:spTgt spid="8"/>
                                        </p:tgtEl>
                                      </p:cBhvr>
                                    </p:animEffect>
                                  </p:childTnLst>
                                </p:cTn>
                              </p:par>
                              <p:par>
                                <p:cTn id="70" presetID="1" presetClass="mediacall" presetSubtype="0" fill="hold" nodeType="withEffect">
                                  <p:stCondLst>
                                    <p:cond delay="0"/>
                                  </p:stCondLst>
                                  <p:childTnLst>
                                    <p:cmd type="call" cmd="playFrom(0.0)">
                                      <p:cBhvr>
                                        <p:cTn id="71" dur="1014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2" fill="hold" display="0">
                  <p:stCondLst>
                    <p:cond delay="indefinite"/>
                  </p:stCondLst>
                  <p:endCondLst>
                    <p:cond evt="onStopAudio" delay="0">
                      <p:tgtEl>
                        <p:sldTgt/>
                      </p:tgtEl>
                    </p:cond>
                  </p:endCondLst>
                </p:cTn>
                <p:tgtEl>
                  <p:spTgt spid="19"/>
                </p:tgtEl>
              </p:cMediaNode>
            </p:audio>
            <p:audio>
              <p:cMediaNode vol="80000">
                <p:cTn id="73" fill="hold" display="0">
                  <p:stCondLst>
                    <p:cond delay="indefinite"/>
                  </p:stCondLst>
                  <p:endCondLst>
                    <p:cond evt="onStopAudio" delay="0">
                      <p:tgtEl>
                        <p:sldTgt/>
                      </p:tgtEl>
                    </p:cond>
                  </p:endCondLst>
                </p:cTn>
                <p:tgtEl>
                  <p:spTgt spid="9"/>
                </p:tgtEl>
              </p:cMediaNode>
            </p:audio>
          </p:childTnLst>
        </p:cTn>
      </p:par>
    </p:tnLst>
    <p:bldLst>
      <p:bldP spid="18" grpId="0"/>
      <p:bldP spid="5"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ear standing in grass&#10;&#10;Description automatically generated">
            <a:extLst>
              <a:ext uri="{FF2B5EF4-FFF2-40B4-BE49-F238E27FC236}">
                <a16:creationId xmlns:a16="http://schemas.microsoft.com/office/drawing/2014/main" id="{282B6CF0-535D-4590-5D3B-57F0BD15DAE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descr="A cartoon of a brown bear&#10;&#10;Description automatically generated">
            <a:extLst>
              <a:ext uri="{FF2B5EF4-FFF2-40B4-BE49-F238E27FC236}">
                <a16:creationId xmlns:a16="http://schemas.microsoft.com/office/drawing/2014/main" id="{A0365A18-49DB-597A-59BA-C210A1AB32F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57012" y="353358"/>
            <a:ext cx="6281310" cy="4843479"/>
          </a:xfrm>
          <a:prstGeom prst="rect">
            <a:avLst/>
          </a:prstGeom>
        </p:spPr>
      </p:pic>
      <p:pic>
        <p:nvPicPr>
          <p:cNvPr id="10" name="Picture 9" descr="A cartoon pig with tongue sticking out&#10;&#10;Description automatically generated">
            <a:extLst>
              <a:ext uri="{FF2B5EF4-FFF2-40B4-BE49-F238E27FC236}">
                <a16:creationId xmlns:a16="http://schemas.microsoft.com/office/drawing/2014/main" id="{E2FEBB0B-ABE3-EB1B-EC3E-05CFC0CA547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36465" y="-868265"/>
            <a:ext cx="6754950" cy="5630885"/>
          </a:xfrm>
          <a:prstGeom prst="rect">
            <a:avLst/>
          </a:prstGeom>
        </p:spPr>
      </p:pic>
      <p:pic>
        <p:nvPicPr>
          <p:cNvPr id="12" name="Picture 11" descr="A cartoon snake with a black background&#10;&#10;Description automatically generated">
            <a:extLst>
              <a:ext uri="{FF2B5EF4-FFF2-40B4-BE49-F238E27FC236}">
                <a16:creationId xmlns:a16="http://schemas.microsoft.com/office/drawing/2014/main" id="{A0AC55C5-C6BC-E54F-A15B-CB1A1E63CEC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19203" y="1386250"/>
            <a:ext cx="4644802" cy="6097788"/>
          </a:xfrm>
          <a:prstGeom prst="rect">
            <a:avLst/>
          </a:prstGeom>
        </p:spPr>
      </p:pic>
      <p:pic>
        <p:nvPicPr>
          <p:cNvPr id="13" name="Picture 12" descr="A cartoon duck with a black background&#10;&#10;Description automatically generated">
            <a:extLst>
              <a:ext uri="{FF2B5EF4-FFF2-40B4-BE49-F238E27FC236}">
                <a16:creationId xmlns:a16="http://schemas.microsoft.com/office/drawing/2014/main" id="{CB1EF2EF-C470-4260-42A7-12B1A5FFEA0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36465" y="2506272"/>
            <a:ext cx="4768016" cy="4530886"/>
          </a:xfrm>
          <a:prstGeom prst="rect">
            <a:avLst/>
          </a:prstGeom>
        </p:spPr>
      </p:pic>
      <p:pic>
        <p:nvPicPr>
          <p:cNvPr id="15" name="Picture 14" descr="A dog with a black background&#10;&#10;Description automatically generated">
            <a:extLst>
              <a:ext uri="{FF2B5EF4-FFF2-40B4-BE49-F238E27FC236}">
                <a16:creationId xmlns:a16="http://schemas.microsoft.com/office/drawing/2014/main" id="{304A1674-46BD-5C08-EE5C-5A76C8796A5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277088" y="179158"/>
            <a:ext cx="6494762" cy="5890950"/>
          </a:xfrm>
          <a:prstGeom prst="rect">
            <a:avLst/>
          </a:prstGeom>
        </p:spPr>
      </p:pic>
      <p:sp>
        <p:nvSpPr>
          <p:cNvPr id="17" name="TextBox 16">
            <a:extLst>
              <a:ext uri="{FF2B5EF4-FFF2-40B4-BE49-F238E27FC236}">
                <a16:creationId xmlns:a16="http://schemas.microsoft.com/office/drawing/2014/main" id="{7A5A3DF4-76B7-4E3F-D61A-2ADA06166024}"/>
              </a:ext>
            </a:extLst>
          </p:cNvPr>
          <p:cNvSpPr txBox="1"/>
          <p:nvPr/>
        </p:nvSpPr>
        <p:spPr>
          <a:xfrm>
            <a:off x="4029901" y="280060"/>
            <a:ext cx="4741948" cy="1015663"/>
          </a:xfrm>
          <a:prstGeom prst="rect">
            <a:avLst/>
          </a:prstGeom>
          <a:noFill/>
        </p:spPr>
        <p:txBody>
          <a:bodyPr wrap="square" rtlCol="0">
            <a:spAutoFit/>
          </a:bodyPr>
          <a:lstStyle/>
          <a:p>
            <a:r>
              <a:rPr lang="en-US" sz="6000" b="1" dirty="0">
                <a:highlight>
                  <a:srgbClr val="FFFF00"/>
                </a:highlight>
              </a:rPr>
              <a:t>Is it a bear?</a:t>
            </a:r>
          </a:p>
        </p:txBody>
      </p:sp>
      <p:sp>
        <p:nvSpPr>
          <p:cNvPr id="18" name="TextBox 17">
            <a:extLst>
              <a:ext uri="{FF2B5EF4-FFF2-40B4-BE49-F238E27FC236}">
                <a16:creationId xmlns:a16="http://schemas.microsoft.com/office/drawing/2014/main" id="{4D3B5439-4031-C7F3-1DB8-7C17CFF88588}"/>
              </a:ext>
            </a:extLst>
          </p:cNvPr>
          <p:cNvSpPr txBox="1"/>
          <p:nvPr/>
        </p:nvSpPr>
        <p:spPr>
          <a:xfrm>
            <a:off x="3062967" y="5550512"/>
            <a:ext cx="4167963" cy="1015663"/>
          </a:xfrm>
          <a:prstGeom prst="rect">
            <a:avLst/>
          </a:prstGeom>
          <a:noFill/>
        </p:spPr>
        <p:txBody>
          <a:bodyPr wrap="square" rtlCol="0">
            <a:spAutoFit/>
          </a:bodyPr>
          <a:lstStyle/>
          <a:p>
            <a:r>
              <a:rPr lang="en-US" sz="6000" b="1" dirty="0">
                <a:highlight>
                  <a:srgbClr val="FFFF00"/>
                </a:highlight>
              </a:rPr>
              <a:t>Yes, it is.</a:t>
            </a:r>
          </a:p>
        </p:txBody>
      </p:sp>
      <p:pic>
        <p:nvPicPr>
          <p:cNvPr id="19" name="success-1-6297">
            <a:hlinkClick r:id="" action="ppaction://media"/>
            <a:extLst>
              <a:ext uri="{FF2B5EF4-FFF2-40B4-BE49-F238E27FC236}">
                <a16:creationId xmlns:a16="http://schemas.microsoft.com/office/drawing/2014/main" id="{07B96BB1-D6FF-DF43-E3D6-D9DABFBAC936}"/>
              </a:ext>
            </a:extLst>
          </p:cNvPr>
          <p:cNvPicPr>
            <a:picLocks noChangeAspect="1"/>
          </p:cNvPicPr>
          <p:nvPr>
            <a:audioFile r:link="rId1"/>
            <p:extLst>
              <p:ext uri="{DAA4B4D4-6D71-4841-9C94-3DE7FCFB9230}">
                <p14:media xmlns:p14="http://schemas.microsoft.com/office/powerpoint/2010/main" r:embed="rId2">
                  <p14:trim end="830"/>
                </p14:media>
              </p:ext>
            </p:extLst>
          </p:nvPr>
        </p:nvPicPr>
        <p:blipFill>
          <a:blip r:embed="rId13"/>
          <a:stretch>
            <a:fillRect/>
          </a:stretch>
        </p:blipFill>
        <p:spPr>
          <a:xfrm>
            <a:off x="5614903" y="-1578664"/>
            <a:ext cx="406400" cy="406400"/>
          </a:xfrm>
          <a:prstGeom prst="rect">
            <a:avLst/>
          </a:prstGeom>
        </p:spPr>
      </p:pic>
      <p:pic>
        <p:nvPicPr>
          <p:cNvPr id="9" name="success-1-6297 (3.00 st)">
            <a:hlinkClick r:id="" action="ppaction://media"/>
            <a:extLst>
              <a:ext uri="{FF2B5EF4-FFF2-40B4-BE49-F238E27FC236}">
                <a16:creationId xmlns:a16="http://schemas.microsoft.com/office/drawing/2014/main" id="{DC12C693-D576-69A2-9ED7-58B9DF20BF01}"/>
              </a:ext>
            </a:extLst>
          </p:cNvPr>
          <p:cNvPicPr>
            <a:picLocks noGrp="1" noChangeAspect="1"/>
          </p:cNvPicPr>
          <p:nvPr>
            <p:ph idx="1"/>
            <a:audioFile r:link="rId4"/>
            <p:extLst>
              <p:ext uri="{DAA4B4D4-6D71-4841-9C94-3DE7FCFB9230}">
                <p14:media xmlns:p14="http://schemas.microsoft.com/office/powerpoint/2010/main" r:embed="rId3"/>
              </p:ext>
            </p:extLst>
          </p:nvPr>
        </p:nvPicPr>
        <p:blipFill>
          <a:blip r:embed="rId13"/>
          <a:stretch>
            <a:fillRect/>
          </a:stretch>
        </p:blipFill>
        <p:spPr>
          <a:xfrm>
            <a:off x="5812802" y="7371697"/>
            <a:ext cx="406400" cy="406400"/>
          </a:xfrm>
        </p:spPr>
      </p:pic>
      <p:sp>
        <p:nvSpPr>
          <p:cNvPr id="5" name="TextBox 4">
            <a:extLst>
              <a:ext uri="{FF2B5EF4-FFF2-40B4-BE49-F238E27FC236}">
                <a16:creationId xmlns:a16="http://schemas.microsoft.com/office/drawing/2014/main" id="{627E5730-097A-45B6-28B3-8156BDA8902E}"/>
              </a:ext>
            </a:extLst>
          </p:cNvPr>
          <p:cNvSpPr txBox="1"/>
          <p:nvPr/>
        </p:nvSpPr>
        <p:spPr>
          <a:xfrm>
            <a:off x="6219202" y="5562277"/>
            <a:ext cx="4167963" cy="1015663"/>
          </a:xfrm>
          <a:prstGeom prst="rect">
            <a:avLst/>
          </a:prstGeom>
          <a:noFill/>
        </p:spPr>
        <p:txBody>
          <a:bodyPr wrap="square" rtlCol="0">
            <a:spAutoFit/>
          </a:bodyPr>
          <a:lstStyle/>
          <a:p>
            <a:r>
              <a:rPr lang="en-US" sz="6000" b="1" dirty="0">
                <a:highlight>
                  <a:srgbClr val="FFFF00"/>
                </a:highlight>
              </a:rPr>
              <a:t>It’s ___.</a:t>
            </a:r>
          </a:p>
        </p:txBody>
      </p:sp>
      <p:sp>
        <p:nvSpPr>
          <p:cNvPr id="8" name="TextBox 7">
            <a:extLst>
              <a:ext uri="{FF2B5EF4-FFF2-40B4-BE49-F238E27FC236}">
                <a16:creationId xmlns:a16="http://schemas.microsoft.com/office/drawing/2014/main" id="{5D7EB041-565B-AFBF-32E2-58ECB0E3CE00}"/>
              </a:ext>
            </a:extLst>
          </p:cNvPr>
          <p:cNvSpPr txBox="1"/>
          <p:nvPr/>
        </p:nvSpPr>
        <p:spPr>
          <a:xfrm>
            <a:off x="7578563" y="5661477"/>
            <a:ext cx="1967196" cy="830997"/>
          </a:xfrm>
          <a:prstGeom prst="rect">
            <a:avLst/>
          </a:prstGeom>
          <a:noFill/>
        </p:spPr>
        <p:txBody>
          <a:bodyPr wrap="square" rtlCol="0">
            <a:spAutoFit/>
          </a:bodyPr>
          <a:lstStyle/>
          <a:p>
            <a:r>
              <a:rPr lang="en-US" sz="4800" b="1" dirty="0"/>
              <a:t>big</a:t>
            </a:r>
          </a:p>
        </p:txBody>
      </p:sp>
    </p:spTree>
    <p:extLst>
      <p:ext uri="{BB962C8B-B14F-4D97-AF65-F5344CB8AC3E}">
        <p14:creationId xmlns:p14="http://schemas.microsoft.com/office/powerpoint/2010/main" val="3731180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path" presetSubtype="0" repeatCount="indefinite" accel="50000" decel="50000" fill="hold" nodeType="withEffect">
                                  <p:stCondLst>
                                    <p:cond delay="0"/>
                                  </p:stCondLst>
                                  <p:endCondLst>
                                    <p:cond evt="onNext" delay="0">
                                      <p:tgtEl>
                                        <p:sldTgt/>
                                      </p:tgtEl>
                                    </p:cond>
                                  </p:endCondLst>
                                  <p:childTnLst>
                                    <p:animMotion origin="layout" path="M 5E-6 4.44444E-6 L 0.09102 -0.03403 L 0.12501 -0.125 L 0.15782 -0.03403 L 0.24896 4.44444E-6 L 0.15782 0.03402 L 0.12501 0.125 L 0.09102 0.03402 L 5E-6 4.44444E-6 Z " pathEditMode="relative" rAng="0" ptsTypes="AAAAAAAAA">
                                      <p:cBhvr>
                                        <p:cTn id="6" dur="2000" fill="hold"/>
                                        <p:tgtEl>
                                          <p:spTgt spid="15"/>
                                        </p:tgtEl>
                                        <p:attrNameLst>
                                          <p:attrName>ppt_x</p:attrName>
                                          <p:attrName>ppt_y</p:attrName>
                                        </p:attrNameLst>
                                      </p:cBhvr>
                                      <p:rCtr x="12448" y="0"/>
                                    </p:animMotion>
                                  </p:childTnLst>
                                </p:cTn>
                              </p:par>
                              <p:par>
                                <p:cTn id="7" presetID="11" presetClass="path" presetSubtype="0" repeatCount="indefinite" accel="50000" decel="50000" fill="hold" nodeType="withEffect">
                                  <p:stCondLst>
                                    <p:cond delay="0"/>
                                  </p:stCondLst>
                                  <p:endCondLst>
                                    <p:cond evt="onNext" delay="0">
                                      <p:tgtEl>
                                        <p:sldTgt/>
                                      </p:tgtEl>
                                    </p:cond>
                                  </p:endCondLst>
                                  <p:childTnLst>
                                    <p:animMotion origin="layout" path="M -0.0931 -0.14514 L -0.02617 -0.04722 L 0.10794 -0.04722 L 0.04102 0.05231 L 0.10794 0.15046 L -0.02617 0.15046 L -0.0931 0.25 L -0.16003 0.15046 L -0.29401 0.15046 L -0.22721 0.05231 L -0.29401 -0.04722 L -0.16003 -0.04722 L -0.0931 -0.14514 Z " pathEditMode="relative" rAng="0" ptsTypes="AAAAAAAAAAAAA">
                                      <p:cBhvr>
                                        <p:cTn id="8" dur="2000" fill="hold"/>
                                        <p:tgtEl>
                                          <p:spTgt spid="12"/>
                                        </p:tgtEl>
                                        <p:attrNameLst>
                                          <p:attrName>ppt_x</p:attrName>
                                          <p:attrName>ppt_y</p:attrName>
                                        </p:attrNameLst>
                                      </p:cBhvr>
                                      <p:rCtr x="0" y="19745"/>
                                    </p:animMotion>
                                  </p:childTnLst>
                                </p:cTn>
                              </p:par>
                              <p:par>
                                <p:cTn id="9" presetID="1" presetClass="path" presetSubtype="0" repeatCount="indefinite" accel="50000" decel="50000" fill="hold" nodeType="withEffect">
                                  <p:stCondLst>
                                    <p:cond delay="0"/>
                                  </p:stCondLst>
                                  <p:endCondLst>
                                    <p:cond evt="onNext" delay="0">
                                      <p:tgtEl>
                                        <p:sldTgt/>
                                      </p:tgtEl>
                                    </p:cond>
                                  </p:endCondLst>
                                  <p:childTnLst>
                                    <p:animMotion origin="layout" path="M 0.07175 -0.09954 C 0.18034 -0.09954 0.26849 -0.0213 0.26849 0.07523 C 0.26849 0.17152 0.18034 0.25 0.07175 0.25 C -0.03698 0.25 -0.125 0.17152 -0.125 0.07523 C -0.125 -0.0213 -0.03698 -0.09954 0.07175 -0.09954 Z " pathEditMode="relative" rAng="0" ptsTypes="AAAAA">
                                      <p:cBhvr>
                                        <p:cTn id="10" dur="2000" fill="hold"/>
                                        <p:tgtEl>
                                          <p:spTgt spid="10"/>
                                        </p:tgtEl>
                                        <p:attrNameLst>
                                          <p:attrName>ppt_x</p:attrName>
                                          <p:attrName>ppt_y</p:attrName>
                                        </p:attrNameLst>
                                      </p:cBhvr>
                                      <p:rCtr x="0" y="17477"/>
                                    </p:animMotion>
                                  </p:childTnLst>
                                </p:cTn>
                              </p:par>
                              <p:par>
                                <p:cTn id="11" presetID="3" presetClass="path" presetSubtype="0" repeatCount="indefinite" accel="50000" decel="50000" fill="hold" nodeType="withEffect">
                                  <p:stCondLst>
                                    <p:cond delay="0"/>
                                  </p:stCondLst>
                                  <p:endCondLst>
                                    <p:cond evt="onNext" delay="0">
                                      <p:tgtEl>
                                        <p:sldTgt/>
                                      </p:tgtEl>
                                    </p:cond>
                                  </p:endCondLst>
                                  <p:childTnLst>
                                    <p:animMotion origin="layout" path="M -3.125E-6 -3.33333E-6 L 0.125 -0.08402 L 0.25 -3.33333E-6 L 0.125 0.08403 L -3.125E-6 -3.33333E-6 Z " pathEditMode="relative" rAng="0" ptsTypes="AAAAA">
                                      <p:cBhvr>
                                        <p:cTn id="12" dur="2000" fill="hold"/>
                                        <p:tgtEl>
                                          <p:spTgt spid="13"/>
                                        </p:tgtEl>
                                        <p:attrNameLst>
                                          <p:attrName>ppt_x</p:attrName>
                                          <p:attrName>ppt_y</p:attrName>
                                        </p:attrNameLst>
                                      </p:cBhvr>
                                      <p:rCtr x="12500" y="0"/>
                                    </p:animMotion>
                                  </p:childTnLst>
                                </p:cTn>
                              </p:par>
                              <p:par>
                                <p:cTn id="13" presetID="12" presetClass="path" presetSubtype="0" repeatCount="indefinite" accel="50000" decel="50000" fill="hold" nodeType="withEffect">
                                  <p:stCondLst>
                                    <p:cond delay="0"/>
                                  </p:stCondLst>
                                  <p:endCondLst>
                                    <p:cond evt="onNext" delay="0">
                                      <p:tgtEl>
                                        <p:sldTgt/>
                                      </p:tgtEl>
                                    </p:cond>
                                  </p:endCondLst>
                                  <p:childTnLst>
                                    <p:animMotion origin="layout" path="M -2.70833E-6 0.04792 C 0.0444 -0.01944 0.11172 -0.06204 0.18633 -0.06204 C 0.26081 -0.06204 0.328 -0.01944 0.37266 0.04792 C 0.328 0.11505 0.26081 0.15787 0.18633 0.15787 C 0.11172 0.15787 0.0444 0.11505 -2.70833E-6 0.04792 Z " pathEditMode="relative" rAng="0" ptsTypes="AAAAA">
                                      <p:cBhvr>
                                        <p:cTn id="14" dur="2000" fill="hold"/>
                                        <p:tgtEl>
                                          <p:spTgt spid="6"/>
                                        </p:tgtEl>
                                        <p:attrNameLst>
                                          <p:attrName>ppt_x</p:attrName>
                                          <p:attrName>ppt_y</p:attrName>
                                        </p:attrNameLst>
                                      </p:cBhvr>
                                      <p:rCtr x="18633" y="0"/>
                                    </p:animMotion>
                                  </p:childTnLst>
                                </p:cTn>
                              </p:par>
                            </p:childTnLst>
                          </p:cTn>
                        </p:par>
                      </p:childTnLst>
                    </p:cTn>
                  </p:par>
                  <p:par>
                    <p:cTn id="15" fill="hold">
                      <p:stCondLst>
                        <p:cond delay="indefinite"/>
                      </p:stCondLst>
                      <p:childTnLst>
                        <p:par>
                          <p:cTn id="16" fill="hold">
                            <p:stCondLst>
                              <p:cond delay="0"/>
                            </p:stCondLst>
                            <p:childTnLst>
                              <p:par>
                                <p:cTn id="17" presetID="15" presetClass="exit" presetSubtype="0" fill="hold" nodeType="clickEffect">
                                  <p:stCondLst>
                                    <p:cond delay="0"/>
                                  </p:stCondLst>
                                  <p:childTnLst>
                                    <p:anim calcmode="lin" valueType="num">
                                      <p:cBhvr>
                                        <p:cTn id="18" dur="2000"/>
                                        <p:tgtEl>
                                          <p:spTgt spid="15"/>
                                        </p:tgtEl>
                                        <p:attrNameLst>
                                          <p:attrName>ppt_w</p:attrName>
                                        </p:attrNameLst>
                                      </p:cBhvr>
                                      <p:tavLst>
                                        <p:tav tm="0">
                                          <p:val>
                                            <p:strVal val="ppt_w"/>
                                          </p:val>
                                        </p:tav>
                                        <p:tav tm="100000">
                                          <p:val>
                                            <p:fltVal val="0"/>
                                          </p:val>
                                        </p:tav>
                                      </p:tavLst>
                                    </p:anim>
                                    <p:anim calcmode="lin" valueType="num">
                                      <p:cBhvr>
                                        <p:cTn id="19" dur="2000"/>
                                        <p:tgtEl>
                                          <p:spTgt spid="15"/>
                                        </p:tgtEl>
                                        <p:attrNameLst>
                                          <p:attrName>ppt_h</p:attrName>
                                        </p:attrNameLst>
                                      </p:cBhvr>
                                      <p:tavLst>
                                        <p:tav tm="0">
                                          <p:val>
                                            <p:strVal val="ppt_h"/>
                                          </p:val>
                                        </p:tav>
                                        <p:tav tm="100000">
                                          <p:val>
                                            <p:fltVal val="0"/>
                                          </p:val>
                                        </p:tav>
                                      </p:tavLst>
                                    </p:anim>
                                    <p:anim calcmode="lin" valueType="num">
                                      <p:cBhvr>
                                        <p:cTn id="20" dur="2000"/>
                                        <p:tgtEl>
                                          <p:spTgt spid="1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1" dur="2000"/>
                                        <p:tgtEl>
                                          <p:spTgt spid="1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22" dur="1" fill="hold">
                                          <p:stCondLst>
                                            <p:cond delay="1999"/>
                                          </p:stCondLst>
                                        </p:cTn>
                                        <p:tgtEl>
                                          <p:spTgt spid="15"/>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6" name="whoosh.wav"/>
                                        </p:tgtEl>
                                      </p:cMediaNode>
                                    </p:audio>
                                  </p:subTnLst>
                                </p:cTn>
                              </p:par>
                              <p:par>
                                <p:cTn id="23" presetID="15" presetClass="exit" presetSubtype="0" fill="hold" nodeType="withEffect">
                                  <p:stCondLst>
                                    <p:cond delay="0"/>
                                  </p:stCondLst>
                                  <p:childTnLst>
                                    <p:anim calcmode="lin" valueType="num">
                                      <p:cBhvr>
                                        <p:cTn id="24" dur="2000"/>
                                        <p:tgtEl>
                                          <p:spTgt spid="12"/>
                                        </p:tgtEl>
                                        <p:attrNameLst>
                                          <p:attrName>ppt_w</p:attrName>
                                        </p:attrNameLst>
                                      </p:cBhvr>
                                      <p:tavLst>
                                        <p:tav tm="0">
                                          <p:val>
                                            <p:strVal val="ppt_w"/>
                                          </p:val>
                                        </p:tav>
                                        <p:tav tm="100000">
                                          <p:val>
                                            <p:fltVal val="0"/>
                                          </p:val>
                                        </p:tav>
                                      </p:tavLst>
                                    </p:anim>
                                    <p:anim calcmode="lin" valueType="num">
                                      <p:cBhvr>
                                        <p:cTn id="25" dur="2000"/>
                                        <p:tgtEl>
                                          <p:spTgt spid="12"/>
                                        </p:tgtEl>
                                        <p:attrNameLst>
                                          <p:attrName>ppt_h</p:attrName>
                                        </p:attrNameLst>
                                      </p:cBhvr>
                                      <p:tavLst>
                                        <p:tav tm="0">
                                          <p:val>
                                            <p:strVal val="ppt_h"/>
                                          </p:val>
                                        </p:tav>
                                        <p:tav tm="100000">
                                          <p:val>
                                            <p:fltVal val="0"/>
                                          </p:val>
                                        </p:tav>
                                      </p:tavLst>
                                    </p:anim>
                                    <p:anim calcmode="lin" valueType="num">
                                      <p:cBhvr>
                                        <p:cTn id="26" dur="2000"/>
                                        <p:tgtEl>
                                          <p:spTgt spid="1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7" dur="2000"/>
                                        <p:tgtEl>
                                          <p:spTgt spid="1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28" dur="1" fill="hold">
                                          <p:stCondLst>
                                            <p:cond delay="1999"/>
                                          </p:stCondLst>
                                        </p:cTn>
                                        <p:tgtEl>
                                          <p:spTgt spid="12"/>
                                        </p:tgtEl>
                                        <p:attrNameLst>
                                          <p:attrName>style.visibility</p:attrName>
                                        </p:attrNameLst>
                                      </p:cBhvr>
                                      <p:to>
                                        <p:strVal val="hidden"/>
                                      </p:to>
                                    </p:set>
                                  </p:childTnLst>
                                </p:cTn>
                              </p:par>
                              <p:par>
                                <p:cTn id="29" presetID="15" presetClass="exit" presetSubtype="0" fill="hold" nodeType="withEffect">
                                  <p:stCondLst>
                                    <p:cond delay="0"/>
                                  </p:stCondLst>
                                  <p:childTnLst>
                                    <p:anim calcmode="lin" valueType="num">
                                      <p:cBhvr>
                                        <p:cTn id="30" dur="2000"/>
                                        <p:tgtEl>
                                          <p:spTgt spid="10"/>
                                        </p:tgtEl>
                                        <p:attrNameLst>
                                          <p:attrName>ppt_w</p:attrName>
                                        </p:attrNameLst>
                                      </p:cBhvr>
                                      <p:tavLst>
                                        <p:tav tm="0">
                                          <p:val>
                                            <p:strVal val="ppt_w"/>
                                          </p:val>
                                        </p:tav>
                                        <p:tav tm="100000">
                                          <p:val>
                                            <p:fltVal val="0"/>
                                          </p:val>
                                        </p:tav>
                                      </p:tavLst>
                                    </p:anim>
                                    <p:anim calcmode="lin" valueType="num">
                                      <p:cBhvr>
                                        <p:cTn id="31" dur="2000"/>
                                        <p:tgtEl>
                                          <p:spTgt spid="10"/>
                                        </p:tgtEl>
                                        <p:attrNameLst>
                                          <p:attrName>ppt_h</p:attrName>
                                        </p:attrNameLst>
                                      </p:cBhvr>
                                      <p:tavLst>
                                        <p:tav tm="0">
                                          <p:val>
                                            <p:strVal val="ppt_h"/>
                                          </p:val>
                                        </p:tav>
                                        <p:tav tm="100000">
                                          <p:val>
                                            <p:fltVal val="0"/>
                                          </p:val>
                                        </p:tav>
                                      </p:tavLst>
                                    </p:anim>
                                    <p:anim calcmode="lin" valueType="num">
                                      <p:cBhvr>
                                        <p:cTn id="32" dur="2000"/>
                                        <p:tgtEl>
                                          <p:spTgt spid="1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3" dur="2000"/>
                                        <p:tgtEl>
                                          <p:spTgt spid="1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4" dur="1" fill="hold">
                                          <p:stCondLst>
                                            <p:cond delay="1999"/>
                                          </p:stCondLst>
                                        </p:cTn>
                                        <p:tgtEl>
                                          <p:spTgt spid="10"/>
                                        </p:tgtEl>
                                        <p:attrNameLst>
                                          <p:attrName>style.visibility</p:attrName>
                                        </p:attrNameLst>
                                      </p:cBhvr>
                                      <p:to>
                                        <p:strVal val="hidden"/>
                                      </p:to>
                                    </p:set>
                                  </p:childTnLst>
                                </p:cTn>
                              </p:par>
                              <p:par>
                                <p:cTn id="35" presetID="15" presetClass="exit" presetSubtype="0" fill="hold" nodeType="withEffect">
                                  <p:stCondLst>
                                    <p:cond delay="0"/>
                                  </p:stCondLst>
                                  <p:childTnLst>
                                    <p:anim calcmode="lin" valueType="num">
                                      <p:cBhvr>
                                        <p:cTn id="36" dur="2000"/>
                                        <p:tgtEl>
                                          <p:spTgt spid="13"/>
                                        </p:tgtEl>
                                        <p:attrNameLst>
                                          <p:attrName>ppt_w</p:attrName>
                                        </p:attrNameLst>
                                      </p:cBhvr>
                                      <p:tavLst>
                                        <p:tav tm="0">
                                          <p:val>
                                            <p:strVal val="ppt_w"/>
                                          </p:val>
                                        </p:tav>
                                        <p:tav tm="100000">
                                          <p:val>
                                            <p:fltVal val="0"/>
                                          </p:val>
                                        </p:tav>
                                      </p:tavLst>
                                    </p:anim>
                                    <p:anim calcmode="lin" valueType="num">
                                      <p:cBhvr>
                                        <p:cTn id="37" dur="2000"/>
                                        <p:tgtEl>
                                          <p:spTgt spid="13"/>
                                        </p:tgtEl>
                                        <p:attrNameLst>
                                          <p:attrName>ppt_h</p:attrName>
                                        </p:attrNameLst>
                                      </p:cBhvr>
                                      <p:tavLst>
                                        <p:tav tm="0">
                                          <p:val>
                                            <p:strVal val="ppt_h"/>
                                          </p:val>
                                        </p:tav>
                                        <p:tav tm="100000">
                                          <p:val>
                                            <p:fltVal val="0"/>
                                          </p:val>
                                        </p:tav>
                                      </p:tavLst>
                                    </p:anim>
                                    <p:anim calcmode="lin" valueType="num">
                                      <p:cBhvr>
                                        <p:cTn id="38" dur="2000"/>
                                        <p:tgtEl>
                                          <p:spTgt spid="1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9" dur="2000"/>
                                        <p:tgtEl>
                                          <p:spTgt spid="1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0" dur="1" fill="hold">
                                          <p:stCondLst>
                                            <p:cond delay="1999"/>
                                          </p:stCondLst>
                                        </p:cTn>
                                        <p:tgtEl>
                                          <p:spTgt spid="13"/>
                                        </p:tgtEl>
                                        <p:attrNameLst>
                                          <p:attrName>style.visibility</p:attrName>
                                        </p:attrNameLst>
                                      </p:cBhvr>
                                      <p:to>
                                        <p:strVal val="hidden"/>
                                      </p:to>
                                    </p:set>
                                  </p:childTnLst>
                                </p:cTn>
                              </p:par>
                              <p:par>
                                <p:cTn id="41" presetID="15" presetClass="exit" presetSubtype="0" fill="hold" nodeType="withEffect">
                                  <p:stCondLst>
                                    <p:cond delay="0"/>
                                  </p:stCondLst>
                                  <p:childTnLst>
                                    <p:anim calcmode="lin" valueType="num">
                                      <p:cBhvr>
                                        <p:cTn id="42" dur="2000"/>
                                        <p:tgtEl>
                                          <p:spTgt spid="6"/>
                                        </p:tgtEl>
                                        <p:attrNameLst>
                                          <p:attrName>ppt_w</p:attrName>
                                        </p:attrNameLst>
                                      </p:cBhvr>
                                      <p:tavLst>
                                        <p:tav tm="0">
                                          <p:val>
                                            <p:strVal val="ppt_w"/>
                                          </p:val>
                                        </p:tav>
                                        <p:tav tm="100000">
                                          <p:val>
                                            <p:fltVal val="0"/>
                                          </p:val>
                                        </p:tav>
                                      </p:tavLst>
                                    </p:anim>
                                    <p:anim calcmode="lin" valueType="num">
                                      <p:cBhvr>
                                        <p:cTn id="43" dur="2000"/>
                                        <p:tgtEl>
                                          <p:spTgt spid="6"/>
                                        </p:tgtEl>
                                        <p:attrNameLst>
                                          <p:attrName>ppt_h</p:attrName>
                                        </p:attrNameLst>
                                      </p:cBhvr>
                                      <p:tavLst>
                                        <p:tav tm="0">
                                          <p:val>
                                            <p:strVal val="ppt_h"/>
                                          </p:val>
                                        </p:tav>
                                        <p:tav tm="100000">
                                          <p:val>
                                            <p:fltVal val="0"/>
                                          </p:val>
                                        </p:tav>
                                      </p:tavLst>
                                    </p:anim>
                                    <p:anim calcmode="lin" valueType="num">
                                      <p:cBhvr>
                                        <p:cTn id="44" dur="2000"/>
                                        <p:tgtEl>
                                          <p:spTgt spid="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5" dur="2000"/>
                                        <p:tgtEl>
                                          <p:spTgt spid="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6" dur="1" fill="hold">
                                          <p:stCondLst>
                                            <p:cond delay="1999"/>
                                          </p:stCondLst>
                                        </p:cTn>
                                        <p:tgtEl>
                                          <p:spTgt spid="6"/>
                                        </p:tgtEl>
                                        <p:attrNameLst>
                                          <p:attrName>style.visibility</p:attrName>
                                        </p:attrNameLst>
                                      </p:cBhvr>
                                      <p:to>
                                        <p:strVal val="hidden"/>
                                      </p:to>
                                    </p:set>
                                  </p:childTnLst>
                                </p:cTn>
                              </p:par>
                            </p:childTnLst>
                          </p:cTn>
                        </p:par>
                        <p:par>
                          <p:cTn id="47" fill="hold">
                            <p:stCondLst>
                              <p:cond delay="2000"/>
                            </p:stCondLst>
                            <p:childTnLst>
                              <p:par>
                                <p:cTn id="48" presetID="18" presetClass="entr" presetSubtype="12" fill="hold" grpId="0" nodeType="after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strips(downLeft)">
                                      <p:cBhvr>
                                        <p:cTn id="50" dur="500"/>
                                        <p:tgtEl>
                                          <p:spTgt spid="18"/>
                                        </p:tgtEl>
                                      </p:cBhvr>
                                    </p:animEffect>
                                  </p:childTnLst>
                                </p:cTn>
                              </p:par>
                              <p:par>
                                <p:cTn id="51" presetID="1" presetClass="mediacall" presetSubtype="0" fill="hold" nodeType="withEffect">
                                  <p:stCondLst>
                                    <p:cond delay="0"/>
                                  </p:stCondLst>
                                  <p:childTnLst>
                                    <p:cmd type="call" cmd="playFrom(0.0)">
                                      <p:cBhvr>
                                        <p:cTn id="52" dur="2530" fill="hold"/>
                                        <p:tgtEl>
                                          <p:spTgt spid="19"/>
                                        </p:tgtEl>
                                      </p:cBhvr>
                                    </p:cmd>
                                  </p:childTnLst>
                                </p:cTn>
                              </p:par>
                            </p:childTnLst>
                          </p:cTn>
                        </p:par>
                        <p:par>
                          <p:cTn id="53" fill="hold">
                            <p:stCondLst>
                              <p:cond delay="4530"/>
                            </p:stCondLst>
                            <p:childTnLst>
                              <p:par>
                                <p:cTn id="54" presetID="22" presetClass="entr" presetSubtype="8" fill="hold" grpId="0" nodeType="afterEffect">
                                  <p:stCondLst>
                                    <p:cond delay="0"/>
                                  </p:stCondLst>
                                  <p:childTnLst>
                                    <p:set>
                                      <p:cBhvr>
                                        <p:cTn id="55" dur="1" fill="hold">
                                          <p:stCondLst>
                                            <p:cond delay="0"/>
                                          </p:stCondLst>
                                        </p:cTn>
                                        <p:tgtEl>
                                          <p:spTgt spid="5"/>
                                        </p:tgtEl>
                                        <p:attrNameLst>
                                          <p:attrName>style.visibility</p:attrName>
                                        </p:attrNameLst>
                                      </p:cBhvr>
                                      <p:to>
                                        <p:strVal val="visible"/>
                                      </p:to>
                                    </p:set>
                                    <p:animEffect transition="in" filter="wipe(left)">
                                      <p:cBhvr>
                                        <p:cTn id="56" dur="500"/>
                                        <p:tgtEl>
                                          <p:spTgt spid="5"/>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8"/>
                                        </p:tgtEl>
                                        <p:attrNameLst>
                                          <p:attrName>style.visibility</p:attrName>
                                        </p:attrNameLst>
                                      </p:cBhvr>
                                      <p:to>
                                        <p:strVal val="visible"/>
                                      </p:to>
                                    </p:set>
                                    <p:animEffect transition="in" filter="wipe(left)">
                                      <p:cBhvr>
                                        <p:cTn id="61" dur="500"/>
                                        <p:tgtEl>
                                          <p:spTgt spid="8"/>
                                        </p:tgtEl>
                                      </p:cBhvr>
                                    </p:animEffect>
                                  </p:childTnLst>
                                </p:cTn>
                              </p:par>
                              <p:par>
                                <p:cTn id="62" presetID="1" presetClass="mediacall" presetSubtype="0" fill="hold" nodeType="withEffect">
                                  <p:stCondLst>
                                    <p:cond delay="0"/>
                                  </p:stCondLst>
                                  <p:childTnLst>
                                    <p:cmd type="call" cmd="playFrom(0.0)">
                                      <p:cBhvr>
                                        <p:cTn id="63" dur="1014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64" fill="hold" display="0">
                  <p:stCondLst>
                    <p:cond delay="indefinite"/>
                  </p:stCondLst>
                  <p:endCondLst>
                    <p:cond evt="onStopAudio" delay="0">
                      <p:tgtEl>
                        <p:sldTgt/>
                      </p:tgtEl>
                    </p:cond>
                  </p:endCondLst>
                </p:cTn>
                <p:tgtEl>
                  <p:spTgt spid="19"/>
                </p:tgtEl>
              </p:cMediaNode>
            </p:audio>
            <p:audio>
              <p:cMediaNode vol="80000">
                <p:cTn id="65" fill="hold" display="0">
                  <p:stCondLst>
                    <p:cond delay="indefinite"/>
                  </p:stCondLst>
                  <p:endCondLst>
                    <p:cond evt="onStopAudio" delay="0">
                      <p:tgtEl>
                        <p:sldTgt/>
                      </p:tgtEl>
                    </p:cond>
                  </p:endCondLst>
                </p:cTn>
                <p:tgtEl>
                  <p:spTgt spid="9"/>
                </p:tgtEl>
              </p:cMediaNode>
            </p:audio>
          </p:childTnLst>
        </p:cTn>
      </p:par>
    </p:tnLst>
    <p:bldLst>
      <p:bldP spid="18" grpId="0"/>
      <p:bldP spid="5"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duck flying in the water&#10;&#10;Description automatically generated">
            <a:extLst>
              <a:ext uri="{FF2B5EF4-FFF2-40B4-BE49-F238E27FC236}">
                <a16:creationId xmlns:a16="http://schemas.microsoft.com/office/drawing/2014/main" id="{81C62896-4685-C3DA-2152-20EAF64F4FB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descr="A cartoon of a brown bear&#10;&#10;Description automatically generated">
            <a:extLst>
              <a:ext uri="{FF2B5EF4-FFF2-40B4-BE49-F238E27FC236}">
                <a16:creationId xmlns:a16="http://schemas.microsoft.com/office/drawing/2014/main" id="{A0365A18-49DB-597A-59BA-C210A1AB32F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00875" y="-308763"/>
            <a:ext cx="6281310" cy="4843479"/>
          </a:xfrm>
          <a:prstGeom prst="rect">
            <a:avLst/>
          </a:prstGeom>
        </p:spPr>
      </p:pic>
      <p:pic>
        <p:nvPicPr>
          <p:cNvPr id="10" name="Picture 9" descr="A cartoon pig with tongue sticking out&#10;&#10;Description automatically generated">
            <a:extLst>
              <a:ext uri="{FF2B5EF4-FFF2-40B4-BE49-F238E27FC236}">
                <a16:creationId xmlns:a16="http://schemas.microsoft.com/office/drawing/2014/main" id="{E2FEBB0B-ABE3-EB1B-EC3E-05CFC0CA547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57503" y="2033623"/>
            <a:ext cx="5991557" cy="4994525"/>
          </a:xfrm>
          <a:prstGeom prst="rect">
            <a:avLst/>
          </a:prstGeom>
        </p:spPr>
      </p:pic>
      <p:pic>
        <p:nvPicPr>
          <p:cNvPr id="12" name="Picture 11" descr="A cartoon snake with a black background&#10;&#10;Description automatically generated">
            <a:extLst>
              <a:ext uri="{FF2B5EF4-FFF2-40B4-BE49-F238E27FC236}">
                <a16:creationId xmlns:a16="http://schemas.microsoft.com/office/drawing/2014/main" id="{A0AC55C5-C6BC-E54F-A15B-CB1A1E63CEC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09750" y="-308763"/>
            <a:ext cx="4644802" cy="6097788"/>
          </a:xfrm>
          <a:prstGeom prst="rect">
            <a:avLst/>
          </a:prstGeom>
        </p:spPr>
      </p:pic>
      <p:pic>
        <p:nvPicPr>
          <p:cNvPr id="13" name="Picture 12" descr="A cartoon duck with a black background&#10;&#10;Description automatically generated">
            <a:extLst>
              <a:ext uri="{FF2B5EF4-FFF2-40B4-BE49-F238E27FC236}">
                <a16:creationId xmlns:a16="http://schemas.microsoft.com/office/drawing/2014/main" id="{CB1EF2EF-C470-4260-42A7-12B1A5FFEA0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121289" y="-654768"/>
            <a:ext cx="3789425" cy="4530886"/>
          </a:xfrm>
          <a:prstGeom prst="rect">
            <a:avLst/>
          </a:prstGeom>
        </p:spPr>
      </p:pic>
      <p:pic>
        <p:nvPicPr>
          <p:cNvPr id="2" name="Picture 1" descr="A cartoon of a bird&#10;&#10;AI-generated content may be incorrect.">
            <a:extLst>
              <a:ext uri="{FF2B5EF4-FFF2-40B4-BE49-F238E27FC236}">
                <a16:creationId xmlns:a16="http://schemas.microsoft.com/office/drawing/2014/main" id="{653C4F5A-CFAC-E047-207E-AB34C9A92AD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085271" y="1357496"/>
            <a:ext cx="2832926" cy="2744397"/>
          </a:xfrm>
          <a:prstGeom prst="rect">
            <a:avLst/>
          </a:prstGeom>
        </p:spPr>
      </p:pic>
      <p:pic>
        <p:nvPicPr>
          <p:cNvPr id="15" name="Picture 14" descr="A dog with a black background&#10;&#10;Description automatically generated">
            <a:extLst>
              <a:ext uri="{FF2B5EF4-FFF2-40B4-BE49-F238E27FC236}">
                <a16:creationId xmlns:a16="http://schemas.microsoft.com/office/drawing/2014/main" id="{304A1674-46BD-5C08-EE5C-5A76C8796A5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25477" y="2415669"/>
            <a:ext cx="6494762" cy="5890950"/>
          </a:xfrm>
          <a:prstGeom prst="rect">
            <a:avLst/>
          </a:prstGeom>
        </p:spPr>
      </p:pic>
      <p:sp>
        <p:nvSpPr>
          <p:cNvPr id="17" name="TextBox 16">
            <a:extLst>
              <a:ext uri="{FF2B5EF4-FFF2-40B4-BE49-F238E27FC236}">
                <a16:creationId xmlns:a16="http://schemas.microsoft.com/office/drawing/2014/main" id="{7A5A3DF4-76B7-4E3F-D61A-2ADA06166024}"/>
              </a:ext>
            </a:extLst>
          </p:cNvPr>
          <p:cNvSpPr txBox="1"/>
          <p:nvPr/>
        </p:nvSpPr>
        <p:spPr>
          <a:xfrm>
            <a:off x="4029901" y="280060"/>
            <a:ext cx="4741948" cy="1015663"/>
          </a:xfrm>
          <a:prstGeom prst="rect">
            <a:avLst/>
          </a:prstGeom>
          <a:noFill/>
        </p:spPr>
        <p:txBody>
          <a:bodyPr wrap="square" rtlCol="0">
            <a:spAutoFit/>
          </a:bodyPr>
          <a:lstStyle/>
          <a:p>
            <a:r>
              <a:rPr lang="en-US" sz="6000" b="1" dirty="0">
                <a:highlight>
                  <a:srgbClr val="FFFF00"/>
                </a:highlight>
              </a:rPr>
              <a:t>Is it a duck?</a:t>
            </a:r>
          </a:p>
        </p:txBody>
      </p:sp>
      <p:sp>
        <p:nvSpPr>
          <p:cNvPr id="18" name="TextBox 17">
            <a:extLst>
              <a:ext uri="{FF2B5EF4-FFF2-40B4-BE49-F238E27FC236}">
                <a16:creationId xmlns:a16="http://schemas.microsoft.com/office/drawing/2014/main" id="{4D3B5439-4031-C7F3-1DB8-7C17CFF88588}"/>
              </a:ext>
            </a:extLst>
          </p:cNvPr>
          <p:cNvSpPr txBox="1"/>
          <p:nvPr/>
        </p:nvSpPr>
        <p:spPr>
          <a:xfrm>
            <a:off x="3062967" y="5550512"/>
            <a:ext cx="4167963" cy="1015663"/>
          </a:xfrm>
          <a:prstGeom prst="rect">
            <a:avLst/>
          </a:prstGeom>
          <a:noFill/>
        </p:spPr>
        <p:txBody>
          <a:bodyPr wrap="square" rtlCol="0">
            <a:spAutoFit/>
          </a:bodyPr>
          <a:lstStyle/>
          <a:p>
            <a:r>
              <a:rPr lang="en-US" sz="6000" b="1" dirty="0">
                <a:highlight>
                  <a:srgbClr val="FFFF00"/>
                </a:highlight>
              </a:rPr>
              <a:t>Yes, it is.</a:t>
            </a:r>
          </a:p>
        </p:txBody>
      </p:sp>
      <p:pic>
        <p:nvPicPr>
          <p:cNvPr id="19" name="success-1-6297">
            <a:hlinkClick r:id="" action="ppaction://media"/>
            <a:extLst>
              <a:ext uri="{FF2B5EF4-FFF2-40B4-BE49-F238E27FC236}">
                <a16:creationId xmlns:a16="http://schemas.microsoft.com/office/drawing/2014/main" id="{07B96BB1-D6FF-DF43-E3D6-D9DABFBAC936}"/>
              </a:ext>
            </a:extLst>
          </p:cNvPr>
          <p:cNvPicPr>
            <a:picLocks noChangeAspect="1"/>
          </p:cNvPicPr>
          <p:nvPr>
            <a:audioFile r:link="rId1"/>
            <p:extLst>
              <p:ext uri="{DAA4B4D4-6D71-4841-9C94-3DE7FCFB9230}">
                <p14:media xmlns:p14="http://schemas.microsoft.com/office/powerpoint/2010/main" r:embed="rId2">
                  <p14:trim end="830"/>
                </p14:media>
              </p:ext>
            </p:extLst>
          </p:nvPr>
        </p:nvPicPr>
        <p:blipFill>
          <a:blip r:embed="rId14"/>
          <a:stretch>
            <a:fillRect/>
          </a:stretch>
        </p:blipFill>
        <p:spPr>
          <a:xfrm>
            <a:off x="5614903" y="-1578664"/>
            <a:ext cx="406400" cy="406400"/>
          </a:xfrm>
          <a:prstGeom prst="rect">
            <a:avLst/>
          </a:prstGeom>
        </p:spPr>
      </p:pic>
      <p:pic>
        <p:nvPicPr>
          <p:cNvPr id="9" name="success-1-6297 (3.00 st)">
            <a:hlinkClick r:id="" action="ppaction://media"/>
            <a:extLst>
              <a:ext uri="{FF2B5EF4-FFF2-40B4-BE49-F238E27FC236}">
                <a16:creationId xmlns:a16="http://schemas.microsoft.com/office/drawing/2014/main" id="{DC12C693-D576-69A2-9ED7-58B9DF20BF01}"/>
              </a:ext>
            </a:extLst>
          </p:cNvPr>
          <p:cNvPicPr>
            <a:picLocks noGrp="1" noChangeAspect="1"/>
          </p:cNvPicPr>
          <p:nvPr>
            <p:ph idx="1"/>
            <a:audioFile r:link="rId4"/>
            <p:extLst>
              <p:ext uri="{DAA4B4D4-6D71-4841-9C94-3DE7FCFB9230}">
                <p14:media xmlns:p14="http://schemas.microsoft.com/office/powerpoint/2010/main" r:embed="rId3"/>
              </p:ext>
            </p:extLst>
          </p:nvPr>
        </p:nvPicPr>
        <p:blipFill>
          <a:blip r:embed="rId14"/>
          <a:stretch>
            <a:fillRect/>
          </a:stretch>
        </p:blipFill>
        <p:spPr>
          <a:xfrm>
            <a:off x="5812802" y="7371697"/>
            <a:ext cx="406400" cy="406400"/>
          </a:xfrm>
        </p:spPr>
      </p:pic>
      <p:sp>
        <p:nvSpPr>
          <p:cNvPr id="5" name="TextBox 4">
            <a:extLst>
              <a:ext uri="{FF2B5EF4-FFF2-40B4-BE49-F238E27FC236}">
                <a16:creationId xmlns:a16="http://schemas.microsoft.com/office/drawing/2014/main" id="{627E5730-097A-45B6-28B3-8156BDA8902E}"/>
              </a:ext>
            </a:extLst>
          </p:cNvPr>
          <p:cNvSpPr txBox="1"/>
          <p:nvPr/>
        </p:nvSpPr>
        <p:spPr>
          <a:xfrm>
            <a:off x="6219202" y="5562277"/>
            <a:ext cx="4167963" cy="1015663"/>
          </a:xfrm>
          <a:prstGeom prst="rect">
            <a:avLst/>
          </a:prstGeom>
          <a:noFill/>
        </p:spPr>
        <p:txBody>
          <a:bodyPr wrap="square" rtlCol="0">
            <a:spAutoFit/>
          </a:bodyPr>
          <a:lstStyle/>
          <a:p>
            <a:r>
              <a:rPr lang="en-US" sz="6000" b="1" dirty="0">
                <a:highlight>
                  <a:srgbClr val="FFFF00"/>
                </a:highlight>
              </a:rPr>
              <a:t>It’s ___ .</a:t>
            </a:r>
          </a:p>
        </p:txBody>
      </p:sp>
      <p:sp>
        <p:nvSpPr>
          <p:cNvPr id="8" name="TextBox 7">
            <a:extLst>
              <a:ext uri="{FF2B5EF4-FFF2-40B4-BE49-F238E27FC236}">
                <a16:creationId xmlns:a16="http://schemas.microsoft.com/office/drawing/2014/main" id="{5D7EB041-565B-AFBF-32E2-58ECB0E3CE00}"/>
              </a:ext>
            </a:extLst>
          </p:cNvPr>
          <p:cNvSpPr txBox="1"/>
          <p:nvPr/>
        </p:nvSpPr>
        <p:spPr>
          <a:xfrm>
            <a:off x="7457335" y="5644464"/>
            <a:ext cx="1967196" cy="830997"/>
          </a:xfrm>
          <a:prstGeom prst="rect">
            <a:avLst/>
          </a:prstGeom>
          <a:noFill/>
        </p:spPr>
        <p:txBody>
          <a:bodyPr wrap="square" rtlCol="0">
            <a:spAutoFit/>
          </a:bodyPr>
          <a:lstStyle/>
          <a:p>
            <a:r>
              <a:rPr lang="en-US" sz="4800" b="1" dirty="0"/>
              <a:t>fast</a:t>
            </a:r>
          </a:p>
        </p:txBody>
      </p:sp>
      <p:pic>
        <p:nvPicPr>
          <p:cNvPr id="7" name="Picture 6" descr="A black background with a black square&#10;&#10;AI-generated content may be incorrect.">
            <a:extLst>
              <a:ext uri="{FF2B5EF4-FFF2-40B4-BE49-F238E27FC236}">
                <a16:creationId xmlns:a16="http://schemas.microsoft.com/office/drawing/2014/main" id="{98255858-12E9-6B30-EE20-093602F269D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807122" y="3690358"/>
            <a:ext cx="2015380" cy="1820140"/>
          </a:xfrm>
          <a:prstGeom prst="rect">
            <a:avLst/>
          </a:prstGeom>
        </p:spPr>
      </p:pic>
    </p:spTree>
    <p:extLst>
      <p:ext uri="{BB962C8B-B14F-4D97-AF65-F5344CB8AC3E}">
        <p14:creationId xmlns:p14="http://schemas.microsoft.com/office/powerpoint/2010/main" val="1947056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path" presetSubtype="0" repeatCount="indefinite" accel="50000" decel="50000" fill="hold" nodeType="withEffect">
                                  <p:stCondLst>
                                    <p:cond delay="0"/>
                                  </p:stCondLst>
                                  <p:endCondLst>
                                    <p:cond evt="onNext" delay="0">
                                      <p:tgtEl>
                                        <p:sldTgt/>
                                      </p:tgtEl>
                                    </p:cond>
                                  </p:endCondLst>
                                  <p:childTnLst>
                                    <p:animMotion origin="layout" path="M 4.16667E-7 -2.96296E-6 L 0.09102 -0.03402 L 0.125 -0.125 L 0.15781 -0.03402 L 0.24896 -2.96296E-6 L 0.15781 0.03403 L 0.125 0.125 L 0.09102 0.03403 L 4.16667E-7 -2.96296E-6 Z " pathEditMode="relative" rAng="0" ptsTypes="AAAAAAAAA">
                                      <p:cBhvr>
                                        <p:cTn id="6" dur="2000" fill="hold"/>
                                        <p:tgtEl>
                                          <p:spTgt spid="15"/>
                                        </p:tgtEl>
                                        <p:attrNameLst>
                                          <p:attrName>ppt_x</p:attrName>
                                          <p:attrName>ppt_y</p:attrName>
                                        </p:attrNameLst>
                                      </p:cBhvr>
                                      <p:rCtr x="12448" y="0"/>
                                    </p:animMotion>
                                  </p:childTnLst>
                                </p:cTn>
                              </p:par>
                              <p:par>
                                <p:cTn id="7" presetID="11" presetClass="path" presetSubtype="0" repeatCount="indefinite" accel="50000" decel="50000" fill="hold" nodeType="withEffect">
                                  <p:stCondLst>
                                    <p:cond delay="0"/>
                                  </p:stCondLst>
                                  <p:endCondLst>
                                    <p:cond evt="onNext" delay="0">
                                      <p:tgtEl>
                                        <p:sldTgt/>
                                      </p:tgtEl>
                                    </p:cond>
                                  </p:endCondLst>
                                  <p:childTnLst>
                                    <p:animMotion origin="layout" path="M -0.09309 -0.14514 L -0.02617 -0.04723 L 0.10795 -0.04723 L 0.04102 0.05231 L 0.10795 0.15046 L -0.02617 0.15046 L -0.09309 0.25 L -0.16002 0.15046 L -0.29401 0.15046 L -0.22721 0.05231 L -0.29401 -0.04723 L -0.16002 -0.04723 L -0.09309 -0.14514 Z " pathEditMode="relative" rAng="0" ptsTypes="AAAAAAAAAAAAA">
                                      <p:cBhvr>
                                        <p:cTn id="8" dur="2000" fill="hold"/>
                                        <p:tgtEl>
                                          <p:spTgt spid="12"/>
                                        </p:tgtEl>
                                        <p:attrNameLst>
                                          <p:attrName>ppt_x</p:attrName>
                                          <p:attrName>ppt_y</p:attrName>
                                        </p:attrNameLst>
                                      </p:cBhvr>
                                      <p:rCtr x="0" y="19745"/>
                                    </p:animMotion>
                                  </p:childTnLst>
                                </p:cTn>
                              </p:par>
                              <p:par>
                                <p:cTn id="9" presetID="1" presetClass="path" presetSubtype="0" repeatCount="indefinite" accel="50000" decel="50000" fill="hold" nodeType="withEffect">
                                  <p:stCondLst>
                                    <p:cond delay="0"/>
                                  </p:stCondLst>
                                  <p:endCondLst>
                                    <p:cond evt="onNext" delay="0">
                                      <p:tgtEl>
                                        <p:sldTgt/>
                                      </p:tgtEl>
                                    </p:cond>
                                  </p:endCondLst>
                                  <p:childTnLst>
                                    <p:animMotion origin="layout" path="M 0.07175 -0.09954 C 0.18034 -0.09954 0.26849 -0.0213 0.26849 0.07523 C 0.26849 0.17153 0.18034 0.25 0.07175 0.25 C -0.03698 0.25 -0.125 0.17153 -0.125 0.07523 C -0.125 -0.0213 -0.03698 -0.09954 0.07175 -0.09954 Z " pathEditMode="relative" rAng="0" ptsTypes="AAAAA">
                                      <p:cBhvr>
                                        <p:cTn id="10" dur="2000" fill="hold"/>
                                        <p:tgtEl>
                                          <p:spTgt spid="10"/>
                                        </p:tgtEl>
                                        <p:attrNameLst>
                                          <p:attrName>ppt_x</p:attrName>
                                          <p:attrName>ppt_y</p:attrName>
                                        </p:attrNameLst>
                                      </p:cBhvr>
                                      <p:rCtr x="0" y="17477"/>
                                    </p:animMotion>
                                  </p:childTnLst>
                                </p:cTn>
                              </p:par>
                              <p:par>
                                <p:cTn id="11" presetID="3" presetClass="path" presetSubtype="0" repeatCount="indefinite" accel="50000" decel="50000" fill="hold" nodeType="withEffect">
                                  <p:stCondLst>
                                    <p:cond delay="0"/>
                                  </p:stCondLst>
                                  <p:endCondLst>
                                    <p:cond evt="onNext" delay="0">
                                      <p:tgtEl>
                                        <p:sldTgt/>
                                      </p:tgtEl>
                                    </p:cond>
                                  </p:endCondLst>
                                  <p:childTnLst>
                                    <p:animMotion origin="layout" path="M 6.25E-7 -3.7037E-6 L 0.125 -0.08402 L 0.25 -3.7037E-6 L 0.125 0.08403 L 6.25E-7 -3.7037E-6 Z " pathEditMode="relative" rAng="0" ptsTypes="AAAAA">
                                      <p:cBhvr>
                                        <p:cTn id="12" dur="2000" fill="hold"/>
                                        <p:tgtEl>
                                          <p:spTgt spid="13"/>
                                        </p:tgtEl>
                                        <p:attrNameLst>
                                          <p:attrName>ppt_x</p:attrName>
                                          <p:attrName>ppt_y</p:attrName>
                                        </p:attrNameLst>
                                      </p:cBhvr>
                                      <p:rCtr x="12500" y="0"/>
                                    </p:animMotion>
                                  </p:childTnLst>
                                </p:cTn>
                              </p:par>
                              <p:par>
                                <p:cTn id="13" presetID="12" presetClass="path" presetSubtype="0" repeatCount="indefinite" accel="50000" decel="50000" fill="hold" nodeType="withEffect">
                                  <p:stCondLst>
                                    <p:cond delay="0"/>
                                  </p:stCondLst>
                                  <p:endCondLst>
                                    <p:cond evt="onNext" delay="0">
                                      <p:tgtEl>
                                        <p:sldTgt/>
                                      </p:tgtEl>
                                    </p:cond>
                                  </p:endCondLst>
                                  <p:childTnLst>
                                    <p:animMotion origin="layout" path="M -2.08333E-6 0.04792 C 0.0444 -0.01944 0.11172 -0.06204 0.18633 -0.06204 C 0.26081 -0.06204 0.328 -0.01944 0.37266 0.04792 C 0.328 0.11505 0.26081 0.15787 0.18633 0.15787 C 0.11172 0.15787 0.0444 0.11505 -2.08333E-6 0.04792 Z " pathEditMode="relative" rAng="0" ptsTypes="AAAAA">
                                      <p:cBhvr>
                                        <p:cTn id="14" dur="2000" fill="hold"/>
                                        <p:tgtEl>
                                          <p:spTgt spid="6"/>
                                        </p:tgtEl>
                                        <p:attrNameLst>
                                          <p:attrName>ppt_x</p:attrName>
                                          <p:attrName>ppt_y</p:attrName>
                                        </p:attrNameLst>
                                      </p:cBhvr>
                                      <p:rCtr x="18633" y="0"/>
                                    </p:animMotion>
                                  </p:childTnLst>
                                </p:cTn>
                              </p:par>
                              <p:par>
                                <p:cTn id="15" presetID="9" presetClass="path" presetSubtype="0" repeatCount="indefinite" accel="50000" decel="50000" fill="hold" nodeType="withEffect">
                                  <p:stCondLst>
                                    <p:cond delay="0"/>
                                  </p:stCondLst>
                                  <p:endCondLst>
                                    <p:cond evt="onNext" delay="0">
                                      <p:tgtEl>
                                        <p:sldTgt/>
                                      </p:tgtEl>
                                    </p:cond>
                                  </p:endCondLst>
                                  <p:childTnLst>
                                    <p:animMotion origin="layout" path="M -0.02773 -0.11551 C -0.01315 -0.14491 0.0125 -0.18704 0.04297 -0.18704 C 0.08828 -0.18704 0.125 -0.14306 0.125 -0.08797 C 0.125 -0.06991 0.12122 -0.05348 0.11393 -0.03889 C 0.11523 -0.03889 -0.02773 0.18102 -0.02773 0.1831 C -0.02773 0.18102 -0.17083 -0.03889 -0.16953 -0.03889 C -0.17682 -0.05348 -0.18047 -0.06991 -0.18047 -0.08797 C -0.18047 -0.14306 -0.14388 -0.18704 -0.09753 -0.18704 C -0.0681 -0.18704 -0.04245 -0.14491 -0.02773 -0.11551 Z " pathEditMode="relative" rAng="0" ptsTypes="AAAAAAAAA">
                                      <p:cBhvr>
                                        <p:cTn id="16" dur="2000" fill="hold"/>
                                        <p:tgtEl>
                                          <p:spTgt spid="2"/>
                                        </p:tgtEl>
                                        <p:attrNameLst>
                                          <p:attrName>ppt_x</p:attrName>
                                          <p:attrName>ppt_y</p:attrName>
                                        </p:attrNameLst>
                                      </p:cBhvr>
                                      <p:rCtr x="0" y="11343"/>
                                    </p:animMotion>
                                  </p:childTnLst>
                                </p:cTn>
                              </p:par>
                            </p:childTnLst>
                          </p:cTn>
                        </p:par>
                      </p:childTnLst>
                    </p:cTn>
                  </p:par>
                  <p:par>
                    <p:cTn id="17" fill="hold">
                      <p:stCondLst>
                        <p:cond delay="indefinite"/>
                      </p:stCondLst>
                      <p:childTnLst>
                        <p:par>
                          <p:cTn id="18" fill="hold">
                            <p:stCondLst>
                              <p:cond delay="0"/>
                            </p:stCondLst>
                            <p:childTnLst>
                              <p:par>
                                <p:cTn id="19" presetID="15" presetClass="exit" presetSubtype="0" fill="hold" nodeType="clickEffect">
                                  <p:stCondLst>
                                    <p:cond delay="0"/>
                                  </p:stCondLst>
                                  <p:childTnLst>
                                    <p:anim calcmode="lin" valueType="num">
                                      <p:cBhvr>
                                        <p:cTn id="20" dur="2000"/>
                                        <p:tgtEl>
                                          <p:spTgt spid="15"/>
                                        </p:tgtEl>
                                        <p:attrNameLst>
                                          <p:attrName>ppt_w</p:attrName>
                                        </p:attrNameLst>
                                      </p:cBhvr>
                                      <p:tavLst>
                                        <p:tav tm="0">
                                          <p:val>
                                            <p:strVal val="ppt_w"/>
                                          </p:val>
                                        </p:tav>
                                        <p:tav tm="100000">
                                          <p:val>
                                            <p:fltVal val="0"/>
                                          </p:val>
                                        </p:tav>
                                      </p:tavLst>
                                    </p:anim>
                                    <p:anim calcmode="lin" valueType="num">
                                      <p:cBhvr>
                                        <p:cTn id="21" dur="2000"/>
                                        <p:tgtEl>
                                          <p:spTgt spid="15"/>
                                        </p:tgtEl>
                                        <p:attrNameLst>
                                          <p:attrName>ppt_h</p:attrName>
                                        </p:attrNameLst>
                                      </p:cBhvr>
                                      <p:tavLst>
                                        <p:tav tm="0">
                                          <p:val>
                                            <p:strVal val="ppt_h"/>
                                          </p:val>
                                        </p:tav>
                                        <p:tav tm="100000">
                                          <p:val>
                                            <p:fltVal val="0"/>
                                          </p:val>
                                        </p:tav>
                                      </p:tavLst>
                                    </p:anim>
                                    <p:anim calcmode="lin" valueType="num">
                                      <p:cBhvr>
                                        <p:cTn id="22" dur="2000"/>
                                        <p:tgtEl>
                                          <p:spTgt spid="1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3" dur="2000"/>
                                        <p:tgtEl>
                                          <p:spTgt spid="1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24" dur="1" fill="hold">
                                          <p:stCondLst>
                                            <p:cond delay="1999"/>
                                          </p:stCondLst>
                                        </p:cTn>
                                        <p:tgtEl>
                                          <p:spTgt spid="15"/>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6" name="whoosh.wav"/>
                                        </p:tgtEl>
                                      </p:cMediaNode>
                                    </p:audio>
                                  </p:subTnLst>
                                </p:cTn>
                              </p:par>
                              <p:par>
                                <p:cTn id="25" presetID="15" presetClass="exit" presetSubtype="0" fill="hold" nodeType="withEffect">
                                  <p:stCondLst>
                                    <p:cond delay="0"/>
                                  </p:stCondLst>
                                  <p:childTnLst>
                                    <p:anim calcmode="lin" valueType="num">
                                      <p:cBhvr>
                                        <p:cTn id="26" dur="2000"/>
                                        <p:tgtEl>
                                          <p:spTgt spid="12"/>
                                        </p:tgtEl>
                                        <p:attrNameLst>
                                          <p:attrName>ppt_w</p:attrName>
                                        </p:attrNameLst>
                                      </p:cBhvr>
                                      <p:tavLst>
                                        <p:tav tm="0">
                                          <p:val>
                                            <p:strVal val="ppt_w"/>
                                          </p:val>
                                        </p:tav>
                                        <p:tav tm="100000">
                                          <p:val>
                                            <p:fltVal val="0"/>
                                          </p:val>
                                        </p:tav>
                                      </p:tavLst>
                                    </p:anim>
                                    <p:anim calcmode="lin" valueType="num">
                                      <p:cBhvr>
                                        <p:cTn id="27" dur="2000"/>
                                        <p:tgtEl>
                                          <p:spTgt spid="12"/>
                                        </p:tgtEl>
                                        <p:attrNameLst>
                                          <p:attrName>ppt_h</p:attrName>
                                        </p:attrNameLst>
                                      </p:cBhvr>
                                      <p:tavLst>
                                        <p:tav tm="0">
                                          <p:val>
                                            <p:strVal val="ppt_h"/>
                                          </p:val>
                                        </p:tav>
                                        <p:tav tm="100000">
                                          <p:val>
                                            <p:fltVal val="0"/>
                                          </p:val>
                                        </p:tav>
                                      </p:tavLst>
                                    </p:anim>
                                    <p:anim calcmode="lin" valueType="num">
                                      <p:cBhvr>
                                        <p:cTn id="28" dur="2000"/>
                                        <p:tgtEl>
                                          <p:spTgt spid="1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9" dur="2000"/>
                                        <p:tgtEl>
                                          <p:spTgt spid="1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0" dur="1" fill="hold">
                                          <p:stCondLst>
                                            <p:cond delay="1999"/>
                                          </p:stCondLst>
                                        </p:cTn>
                                        <p:tgtEl>
                                          <p:spTgt spid="12"/>
                                        </p:tgtEl>
                                        <p:attrNameLst>
                                          <p:attrName>style.visibility</p:attrName>
                                        </p:attrNameLst>
                                      </p:cBhvr>
                                      <p:to>
                                        <p:strVal val="hidden"/>
                                      </p:to>
                                    </p:set>
                                  </p:childTnLst>
                                </p:cTn>
                              </p:par>
                              <p:par>
                                <p:cTn id="31" presetID="15" presetClass="exit" presetSubtype="0" fill="hold" nodeType="withEffect">
                                  <p:stCondLst>
                                    <p:cond delay="0"/>
                                  </p:stCondLst>
                                  <p:childTnLst>
                                    <p:anim calcmode="lin" valueType="num">
                                      <p:cBhvr>
                                        <p:cTn id="32" dur="2000"/>
                                        <p:tgtEl>
                                          <p:spTgt spid="10"/>
                                        </p:tgtEl>
                                        <p:attrNameLst>
                                          <p:attrName>ppt_w</p:attrName>
                                        </p:attrNameLst>
                                      </p:cBhvr>
                                      <p:tavLst>
                                        <p:tav tm="0">
                                          <p:val>
                                            <p:strVal val="ppt_w"/>
                                          </p:val>
                                        </p:tav>
                                        <p:tav tm="100000">
                                          <p:val>
                                            <p:fltVal val="0"/>
                                          </p:val>
                                        </p:tav>
                                      </p:tavLst>
                                    </p:anim>
                                    <p:anim calcmode="lin" valueType="num">
                                      <p:cBhvr>
                                        <p:cTn id="33" dur="2000"/>
                                        <p:tgtEl>
                                          <p:spTgt spid="10"/>
                                        </p:tgtEl>
                                        <p:attrNameLst>
                                          <p:attrName>ppt_h</p:attrName>
                                        </p:attrNameLst>
                                      </p:cBhvr>
                                      <p:tavLst>
                                        <p:tav tm="0">
                                          <p:val>
                                            <p:strVal val="ppt_h"/>
                                          </p:val>
                                        </p:tav>
                                        <p:tav tm="100000">
                                          <p:val>
                                            <p:fltVal val="0"/>
                                          </p:val>
                                        </p:tav>
                                      </p:tavLst>
                                    </p:anim>
                                    <p:anim calcmode="lin" valueType="num">
                                      <p:cBhvr>
                                        <p:cTn id="34" dur="2000"/>
                                        <p:tgtEl>
                                          <p:spTgt spid="1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2000"/>
                                        <p:tgtEl>
                                          <p:spTgt spid="1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1999"/>
                                          </p:stCondLst>
                                        </p:cTn>
                                        <p:tgtEl>
                                          <p:spTgt spid="10"/>
                                        </p:tgtEl>
                                        <p:attrNameLst>
                                          <p:attrName>style.visibility</p:attrName>
                                        </p:attrNameLst>
                                      </p:cBhvr>
                                      <p:to>
                                        <p:strVal val="hidden"/>
                                      </p:to>
                                    </p:set>
                                  </p:childTnLst>
                                </p:cTn>
                              </p:par>
                              <p:par>
                                <p:cTn id="37" presetID="15" presetClass="exit" presetSubtype="0" fill="hold" nodeType="withEffect">
                                  <p:stCondLst>
                                    <p:cond delay="0"/>
                                  </p:stCondLst>
                                  <p:childTnLst>
                                    <p:anim calcmode="lin" valueType="num">
                                      <p:cBhvr>
                                        <p:cTn id="38" dur="2000"/>
                                        <p:tgtEl>
                                          <p:spTgt spid="13"/>
                                        </p:tgtEl>
                                        <p:attrNameLst>
                                          <p:attrName>ppt_w</p:attrName>
                                        </p:attrNameLst>
                                      </p:cBhvr>
                                      <p:tavLst>
                                        <p:tav tm="0">
                                          <p:val>
                                            <p:strVal val="ppt_w"/>
                                          </p:val>
                                        </p:tav>
                                        <p:tav tm="100000">
                                          <p:val>
                                            <p:fltVal val="0"/>
                                          </p:val>
                                        </p:tav>
                                      </p:tavLst>
                                    </p:anim>
                                    <p:anim calcmode="lin" valueType="num">
                                      <p:cBhvr>
                                        <p:cTn id="39" dur="2000"/>
                                        <p:tgtEl>
                                          <p:spTgt spid="13"/>
                                        </p:tgtEl>
                                        <p:attrNameLst>
                                          <p:attrName>ppt_h</p:attrName>
                                        </p:attrNameLst>
                                      </p:cBhvr>
                                      <p:tavLst>
                                        <p:tav tm="0">
                                          <p:val>
                                            <p:strVal val="ppt_h"/>
                                          </p:val>
                                        </p:tav>
                                        <p:tav tm="100000">
                                          <p:val>
                                            <p:fltVal val="0"/>
                                          </p:val>
                                        </p:tav>
                                      </p:tavLst>
                                    </p:anim>
                                    <p:anim calcmode="lin" valueType="num">
                                      <p:cBhvr>
                                        <p:cTn id="40" dur="2000"/>
                                        <p:tgtEl>
                                          <p:spTgt spid="1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2000"/>
                                        <p:tgtEl>
                                          <p:spTgt spid="1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1999"/>
                                          </p:stCondLst>
                                        </p:cTn>
                                        <p:tgtEl>
                                          <p:spTgt spid="13"/>
                                        </p:tgtEl>
                                        <p:attrNameLst>
                                          <p:attrName>style.visibility</p:attrName>
                                        </p:attrNameLst>
                                      </p:cBhvr>
                                      <p:to>
                                        <p:strVal val="hidden"/>
                                      </p:to>
                                    </p:set>
                                  </p:childTnLst>
                                </p:cTn>
                              </p:par>
                              <p:par>
                                <p:cTn id="43" presetID="15" presetClass="exit" presetSubtype="0" fill="hold" nodeType="withEffect">
                                  <p:stCondLst>
                                    <p:cond delay="0"/>
                                  </p:stCondLst>
                                  <p:childTnLst>
                                    <p:anim calcmode="lin" valueType="num">
                                      <p:cBhvr>
                                        <p:cTn id="44" dur="2000"/>
                                        <p:tgtEl>
                                          <p:spTgt spid="6"/>
                                        </p:tgtEl>
                                        <p:attrNameLst>
                                          <p:attrName>ppt_w</p:attrName>
                                        </p:attrNameLst>
                                      </p:cBhvr>
                                      <p:tavLst>
                                        <p:tav tm="0">
                                          <p:val>
                                            <p:strVal val="ppt_w"/>
                                          </p:val>
                                        </p:tav>
                                        <p:tav tm="100000">
                                          <p:val>
                                            <p:fltVal val="0"/>
                                          </p:val>
                                        </p:tav>
                                      </p:tavLst>
                                    </p:anim>
                                    <p:anim calcmode="lin" valueType="num">
                                      <p:cBhvr>
                                        <p:cTn id="45" dur="2000"/>
                                        <p:tgtEl>
                                          <p:spTgt spid="6"/>
                                        </p:tgtEl>
                                        <p:attrNameLst>
                                          <p:attrName>ppt_h</p:attrName>
                                        </p:attrNameLst>
                                      </p:cBhvr>
                                      <p:tavLst>
                                        <p:tav tm="0">
                                          <p:val>
                                            <p:strVal val="ppt_h"/>
                                          </p:val>
                                        </p:tav>
                                        <p:tav tm="100000">
                                          <p:val>
                                            <p:fltVal val="0"/>
                                          </p:val>
                                        </p:tav>
                                      </p:tavLst>
                                    </p:anim>
                                    <p:anim calcmode="lin" valueType="num">
                                      <p:cBhvr>
                                        <p:cTn id="46" dur="2000"/>
                                        <p:tgtEl>
                                          <p:spTgt spid="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7" dur="2000"/>
                                        <p:tgtEl>
                                          <p:spTgt spid="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8" dur="1" fill="hold">
                                          <p:stCondLst>
                                            <p:cond delay="1999"/>
                                          </p:stCondLst>
                                        </p:cTn>
                                        <p:tgtEl>
                                          <p:spTgt spid="6"/>
                                        </p:tgtEl>
                                        <p:attrNameLst>
                                          <p:attrName>style.visibility</p:attrName>
                                        </p:attrNameLst>
                                      </p:cBhvr>
                                      <p:to>
                                        <p:strVal val="hidden"/>
                                      </p:to>
                                    </p:set>
                                  </p:childTnLst>
                                </p:cTn>
                              </p:par>
                              <p:par>
                                <p:cTn id="49" presetID="15" presetClass="exit" presetSubtype="0" fill="hold" nodeType="withEffect">
                                  <p:stCondLst>
                                    <p:cond delay="0"/>
                                  </p:stCondLst>
                                  <p:childTnLst>
                                    <p:anim calcmode="lin" valueType="num">
                                      <p:cBhvr>
                                        <p:cTn id="50" dur="2000"/>
                                        <p:tgtEl>
                                          <p:spTgt spid="2"/>
                                        </p:tgtEl>
                                        <p:attrNameLst>
                                          <p:attrName>ppt_w</p:attrName>
                                        </p:attrNameLst>
                                      </p:cBhvr>
                                      <p:tavLst>
                                        <p:tav tm="0">
                                          <p:val>
                                            <p:strVal val="ppt_w"/>
                                          </p:val>
                                        </p:tav>
                                        <p:tav tm="100000">
                                          <p:val>
                                            <p:fltVal val="0"/>
                                          </p:val>
                                        </p:tav>
                                      </p:tavLst>
                                    </p:anim>
                                    <p:anim calcmode="lin" valueType="num">
                                      <p:cBhvr>
                                        <p:cTn id="51" dur="2000"/>
                                        <p:tgtEl>
                                          <p:spTgt spid="2"/>
                                        </p:tgtEl>
                                        <p:attrNameLst>
                                          <p:attrName>ppt_h</p:attrName>
                                        </p:attrNameLst>
                                      </p:cBhvr>
                                      <p:tavLst>
                                        <p:tav tm="0">
                                          <p:val>
                                            <p:strVal val="ppt_h"/>
                                          </p:val>
                                        </p:tav>
                                        <p:tav tm="100000">
                                          <p:val>
                                            <p:fltVal val="0"/>
                                          </p:val>
                                        </p:tav>
                                      </p:tavLst>
                                    </p:anim>
                                    <p:anim calcmode="lin" valueType="num">
                                      <p:cBhvr>
                                        <p:cTn id="52" dur="2000"/>
                                        <p:tgtEl>
                                          <p:spTgt spid="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3" dur="2000"/>
                                        <p:tgtEl>
                                          <p:spTgt spid="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4" dur="1" fill="hold">
                                          <p:stCondLst>
                                            <p:cond delay="1999"/>
                                          </p:stCondLst>
                                        </p:cTn>
                                        <p:tgtEl>
                                          <p:spTgt spid="2"/>
                                        </p:tgtEl>
                                        <p:attrNameLst>
                                          <p:attrName>style.visibility</p:attrName>
                                        </p:attrNameLst>
                                      </p:cBhvr>
                                      <p:to>
                                        <p:strVal val="hidden"/>
                                      </p:to>
                                    </p:set>
                                  </p:childTnLst>
                                </p:cTn>
                              </p:par>
                            </p:childTnLst>
                          </p:cTn>
                        </p:par>
                        <p:par>
                          <p:cTn id="55" fill="hold">
                            <p:stCondLst>
                              <p:cond delay="2000"/>
                            </p:stCondLst>
                            <p:childTnLst>
                              <p:par>
                                <p:cTn id="56" presetID="18" presetClass="entr" presetSubtype="12"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strips(downLeft)">
                                      <p:cBhvr>
                                        <p:cTn id="58" dur="500"/>
                                        <p:tgtEl>
                                          <p:spTgt spid="18"/>
                                        </p:tgtEl>
                                      </p:cBhvr>
                                    </p:animEffect>
                                  </p:childTnLst>
                                </p:cTn>
                              </p:par>
                              <p:par>
                                <p:cTn id="59" presetID="1" presetClass="mediacall" presetSubtype="0" fill="hold" nodeType="withEffect">
                                  <p:stCondLst>
                                    <p:cond delay="0"/>
                                  </p:stCondLst>
                                  <p:childTnLst>
                                    <p:cmd type="call" cmd="playFrom(0.0)">
                                      <p:cBhvr>
                                        <p:cTn id="60" dur="2530" fill="hold"/>
                                        <p:tgtEl>
                                          <p:spTgt spid="19"/>
                                        </p:tgtEl>
                                      </p:cBhvr>
                                    </p:cmd>
                                  </p:childTnLst>
                                </p:cTn>
                              </p:par>
                            </p:childTnLst>
                          </p:cTn>
                        </p:par>
                        <p:par>
                          <p:cTn id="61" fill="hold">
                            <p:stCondLst>
                              <p:cond delay="4530"/>
                            </p:stCondLst>
                            <p:childTnLst>
                              <p:par>
                                <p:cTn id="62" presetID="22" presetClass="entr" presetSubtype="8" fill="hold" grpId="0" nodeType="afterEffect">
                                  <p:stCondLst>
                                    <p:cond delay="0"/>
                                  </p:stCondLst>
                                  <p:childTnLst>
                                    <p:set>
                                      <p:cBhvr>
                                        <p:cTn id="63" dur="1" fill="hold">
                                          <p:stCondLst>
                                            <p:cond delay="0"/>
                                          </p:stCondLst>
                                        </p:cTn>
                                        <p:tgtEl>
                                          <p:spTgt spid="5"/>
                                        </p:tgtEl>
                                        <p:attrNameLst>
                                          <p:attrName>style.visibility</p:attrName>
                                        </p:attrNameLst>
                                      </p:cBhvr>
                                      <p:to>
                                        <p:strVal val="visible"/>
                                      </p:to>
                                    </p:set>
                                    <p:animEffect transition="in" filter="wipe(left)">
                                      <p:cBhvr>
                                        <p:cTn id="64" dur="500"/>
                                        <p:tgtEl>
                                          <p:spTgt spid="5"/>
                                        </p:tgtEl>
                                      </p:cBhvr>
                                    </p:animEffect>
                                  </p:childTnLst>
                                </p:cTn>
                              </p:par>
                              <p:par>
                                <p:cTn id="65" presetID="2" presetClass="entr" presetSubtype="8" fill="hold" nodeType="withEffect">
                                  <p:stCondLst>
                                    <p:cond delay="0"/>
                                  </p:stCondLst>
                                  <p:childTnLst>
                                    <p:set>
                                      <p:cBhvr>
                                        <p:cTn id="66" dur="1" fill="hold">
                                          <p:stCondLst>
                                            <p:cond delay="0"/>
                                          </p:stCondLst>
                                        </p:cTn>
                                        <p:tgtEl>
                                          <p:spTgt spid="7"/>
                                        </p:tgtEl>
                                        <p:attrNameLst>
                                          <p:attrName>style.visibility</p:attrName>
                                        </p:attrNameLst>
                                      </p:cBhvr>
                                      <p:to>
                                        <p:strVal val="visible"/>
                                      </p:to>
                                    </p:set>
                                    <p:anim calcmode="lin" valueType="num">
                                      <p:cBhvr additive="base">
                                        <p:cTn id="67" dur="500" fill="hold"/>
                                        <p:tgtEl>
                                          <p:spTgt spid="7"/>
                                        </p:tgtEl>
                                        <p:attrNameLst>
                                          <p:attrName>ppt_x</p:attrName>
                                        </p:attrNameLst>
                                      </p:cBhvr>
                                      <p:tavLst>
                                        <p:tav tm="0">
                                          <p:val>
                                            <p:strVal val="0-#ppt_w/2"/>
                                          </p:val>
                                        </p:tav>
                                        <p:tav tm="100000">
                                          <p:val>
                                            <p:strVal val="#ppt_x"/>
                                          </p:val>
                                        </p:tav>
                                      </p:tavLst>
                                    </p:anim>
                                    <p:anim calcmode="lin" valueType="num">
                                      <p:cBhvr additive="base">
                                        <p:cTn id="6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wipe(left)">
                                      <p:cBhvr>
                                        <p:cTn id="73" dur="500"/>
                                        <p:tgtEl>
                                          <p:spTgt spid="8"/>
                                        </p:tgtEl>
                                      </p:cBhvr>
                                    </p:animEffect>
                                  </p:childTnLst>
                                </p:cTn>
                              </p:par>
                              <p:par>
                                <p:cTn id="74" presetID="1" presetClass="mediacall" presetSubtype="0" fill="hold" nodeType="withEffect">
                                  <p:stCondLst>
                                    <p:cond delay="0"/>
                                  </p:stCondLst>
                                  <p:childTnLst>
                                    <p:cmd type="call" cmd="playFrom(0.0)">
                                      <p:cBhvr>
                                        <p:cTn id="75" dur="1014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6" fill="hold" display="0">
                  <p:stCondLst>
                    <p:cond delay="indefinite"/>
                  </p:stCondLst>
                  <p:endCondLst>
                    <p:cond evt="onStopAudio" delay="0">
                      <p:tgtEl>
                        <p:sldTgt/>
                      </p:tgtEl>
                    </p:cond>
                  </p:endCondLst>
                </p:cTn>
                <p:tgtEl>
                  <p:spTgt spid="19"/>
                </p:tgtEl>
              </p:cMediaNode>
            </p:audio>
            <p:audio>
              <p:cMediaNode vol="80000">
                <p:cTn id="77" fill="hold" display="0">
                  <p:stCondLst>
                    <p:cond delay="indefinite"/>
                  </p:stCondLst>
                  <p:endCondLst>
                    <p:cond evt="onStopAudio" delay="0">
                      <p:tgtEl>
                        <p:sldTgt/>
                      </p:tgtEl>
                    </p:cond>
                  </p:endCondLst>
                </p:cTn>
                <p:tgtEl>
                  <p:spTgt spid="9"/>
                </p:tgtEl>
              </p:cMediaNode>
            </p:audio>
          </p:childTnLst>
        </p:cTn>
      </p:par>
    </p:tnLst>
    <p:bldLst>
      <p:bldP spid="18" grpId="0"/>
      <p:bldP spid="5"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bear in a field&#10;&#10;Description automatically generated">
            <a:extLst>
              <a:ext uri="{FF2B5EF4-FFF2-40B4-BE49-F238E27FC236}">
                <a16:creationId xmlns:a16="http://schemas.microsoft.com/office/drawing/2014/main" id="{B0445CE3-FA9B-6218-4873-7FADEA963FB2}"/>
              </a:ext>
            </a:extLst>
          </p:cNvPr>
          <p:cNvPicPr>
            <a:picLocks noGrp="1" noChangeAspect="1"/>
          </p:cNvPicPr>
          <p:nvPr>
            <p:ph idx="1"/>
          </p:nvPr>
        </p:nvPicPr>
        <p:blipFill>
          <a:blip r:embed="rId7">
            <a:extLst>
              <a:ext uri="{28A0092B-C50C-407E-A947-70E740481C1C}">
                <a14:useLocalDpi xmlns:a14="http://schemas.microsoft.com/office/drawing/2010/main" val="0"/>
              </a:ext>
            </a:extLst>
          </a:blip>
          <a:stretch>
            <a:fillRect/>
          </a:stretch>
        </p:blipFill>
        <p:spPr>
          <a:xfrm>
            <a:off x="0" y="0"/>
            <a:ext cx="12192000" cy="6858000"/>
          </a:xfrm>
        </p:spPr>
      </p:pic>
      <p:pic>
        <p:nvPicPr>
          <p:cNvPr id="6" name="Picture 5" descr="A cartoon of a brown bear&#10;&#10;Description automatically generated">
            <a:extLst>
              <a:ext uri="{FF2B5EF4-FFF2-40B4-BE49-F238E27FC236}">
                <a16:creationId xmlns:a16="http://schemas.microsoft.com/office/drawing/2014/main" id="{A0365A18-49DB-597A-59BA-C210A1AB32F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6143" y="3063725"/>
            <a:ext cx="5282674" cy="4073437"/>
          </a:xfrm>
          <a:prstGeom prst="rect">
            <a:avLst/>
          </a:prstGeom>
        </p:spPr>
      </p:pic>
      <p:pic>
        <p:nvPicPr>
          <p:cNvPr id="10" name="Picture 9" descr="A cartoon pig with tongue sticking out&#10;&#10;Description automatically generated">
            <a:extLst>
              <a:ext uri="{FF2B5EF4-FFF2-40B4-BE49-F238E27FC236}">
                <a16:creationId xmlns:a16="http://schemas.microsoft.com/office/drawing/2014/main" id="{E2FEBB0B-ABE3-EB1B-EC3E-05CFC0CA547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78068" y="120945"/>
            <a:ext cx="5086916" cy="4240421"/>
          </a:xfrm>
          <a:prstGeom prst="rect">
            <a:avLst/>
          </a:prstGeom>
        </p:spPr>
      </p:pic>
      <p:pic>
        <p:nvPicPr>
          <p:cNvPr id="12" name="Picture 11" descr="A cartoon snake with a black background&#10;&#10;Description automatically generated">
            <a:extLst>
              <a:ext uri="{FF2B5EF4-FFF2-40B4-BE49-F238E27FC236}">
                <a16:creationId xmlns:a16="http://schemas.microsoft.com/office/drawing/2014/main" id="{A0AC55C5-C6BC-E54F-A15B-CB1A1E63CEC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669972" y="860023"/>
            <a:ext cx="3950028" cy="4240421"/>
          </a:xfrm>
          <a:prstGeom prst="rect">
            <a:avLst/>
          </a:prstGeom>
        </p:spPr>
      </p:pic>
      <p:pic>
        <p:nvPicPr>
          <p:cNvPr id="13" name="Picture 12" descr="A cartoon duck with a black background&#10;&#10;Description automatically generated">
            <a:extLst>
              <a:ext uri="{FF2B5EF4-FFF2-40B4-BE49-F238E27FC236}">
                <a16:creationId xmlns:a16="http://schemas.microsoft.com/office/drawing/2014/main" id="{CB1EF2EF-C470-4260-42A7-12B1A5FFEA0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86439" y="-597612"/>
            <a:ext cx="2854623" cy="4166383"/>
          </a:xfrm>
          <a:prstGeom prst="rect">
            <a:avLst/>
          </a:prstGeom>
        </p:spPr>
      </p:pic>
      <p:pic>
        <p:nvPicPr>
          <p:cNvPr id="15" name="Picture 14" descr="A dog with a black background&#10;&#10;Description automatically generated">
            <a:extLst>
              <a:ext uri="{FF2B5EF4-FFF2-40B4-BE49-F238E27FC236}">
                <a16:creationId xmlns:a16="http://schemas.microsoft.com/office/drawing/2014/main" id="{304A1674-46BD-5C08-EE5C-5A76C8796A5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162624" y="1704588"/>
            <a:ext cx="5534569" cy="5020026"/>
          </a:xfrm>
          <a:prstGeom prst="rect">
            <a:avLst/>
          </a:prstGeom>
        </p:spPr>
      </p:pic>
      <p:sp>
        <p:nvSpPr>
          <p:cNvPr id="17" name="TextBox 16">
            <a:extLst>
              <a:ext uri="{FF2B5EF4-FFF2-40B4-BE49-F238E27FC236}">
                <a16:creationId xmlns:a16="http://schemas.microsoft.com/office/drawing/2014/main" id="{7A5A3DF4-76B7-4E3F-D61A-2ADA06166024}"/>
              </a:ext>
            </a:extLst>
          </p:cNvPr>
          <p:cNvSpPr txBox="1"/>
          <p:nvPr/>
        </p:nvSpPr>
        <p:spPr>
          <a:xfrm>
            <a:off x="4372589" y="303367"/>
            <a:ext cx="4668525" cy="1015663"/>
          </a:xfrm>
          <a:prstGeom prst="rect">
            <a:avLst/>
          </a:prstGeom>
          <a:noFill/>
        </p:spPr>
        <p:txBody>
          <a:bodyPr wrap="square" rtlCol="0">
            <a:spAutoFit/>
          </a:bodyPr>
          <a:lstStyle/>
          <a:p>
            <a:r>
              <a:rPr lang="en-US" sz="6000" b="1" dirty="0">
                <a:highlight>
                  <a:srgbClr val="FFFF00"/>
                </a:highlight>
              </a:rPr>
              <a:t>Is it a dog?</a:t>
            </a:r>
          </a:p>
        </p:txBody>
      </p:sp>
      <p:sp>
        <p:nvSpPr>
          <p:cNvPr id="18" name="TextBox 17">
            <a:extLst>
              <a:ext uri="{FF2B5EF4-FFF2-40B4-BE49-F238E27FC236}">
                <a16:creationId xmlns:a16="http://schemas.microsoft.com/office/drawing/2014/main" id="{4D3B5439-4031-C7F3-1DB8-7C17CFF88588}"/>
              </a:ext>
            </a:extLst>
          </p:cNvPr>
          <p:cNvSpPr txBox="1"/>
          <p:nvPr/>
        </p:nvSpPr>
        <p:spPr>
          <a:xfrm>
            <a:off x="2288608" y="5323393"/>
            <a:ext cx="4167963" cy="1015663"/>
          </a:xfrm>
          <a:prstGeom prst="rect">
            <a:avLst/>
          </a:prstGeom>
          <a:noFill/>
        </p:spPr>
        <p:txBody>
          <a:bodyPr wrap="square" rtlCol="0">
            <a:spAutoFit/>
          </a:bodyPr>
          <a:lstStyle/>
          <a:p>
            <a:r>
              <a:rPr lang="en-US" sz="6000" b="1" dirty="0">
                <a:highlight>
                  <a:srgbClr val="FFFF00"/>
                </a:highlight>
              </a:rPr>
              <a:t>No, it isn’t.</a:t>
            </a:r>
          </a:p>
        </p:txBody>
      </p:sp>
      <p:pic>
        <p:nvPicPr>
          <p:cNvPr id="8" name="648462__andreas__wrong-answer">
            <a:hlinkClick r:id="" action="ppaction://media"/>
            <a:extLst>
              <a:ext uri="{FF2B5EF4-FFF2-40B4-BE49-F238E27FC236}">
                <a16:creationId xmlns:a16="http://schemas.microsoft.com/office/drawing/2014/main" id="{579E3CEA-B0C6-7CC2-3704-A8DD4BE30C69}"/>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5614902" y="-1649270"/>
            <a:ext cx="406400" cy="406400"/>
          </a:xfrm>
          <a:prstGeom prst="rect">
            <a:avLst/>
          </a:prstGeom>
        </p:spPr>
      </p:pic>
      <p:sp>
        <p:nvSpPr>
          <p:cNvPr id="23" name="TextBox 22">
            <a:extLst>
              <a:ext uri="{FF2B5EF4-FFF2-40B4-BE49-F238E27FC236}">
                <a16:creationId xmlns:a16="http://schemas.microsoft.com/office/drawing/2014/main" id="{A71C6031-B78C-BF68-4D8C-17359F48D951}"/>
              </a:ext>
            </a:extLst>
          </p:cNvPr>
          <p:cNvSpPr txBox="1"/>
          <p:nvPr/>
        </p:nvSpPr>
        <p:spPr>
          <a:xfrm>
            <a:off x="6281708" y="5341134"/>
            <a:ext cx="3782703" cy="1015663"/>
          </a:xfrm>
          <a:prstGeom prst="rect">
            <a:avLst/>
          </a:prstGeom>
          <a:noFill/>
        </p:spPr>
        <p:txBody>
          <a:bodyPr wrap="square" rtlCol="0">
            <a:spAutoFit/>
          </a:bodyPr>
          <a:lstStyle/>
          <a:p>
            <a:r>
              <a:rPr lang="en-US" sz="6000" b="1" dirty="0">
                <a:highlight>
                  <a:srgbClr val="FFFF00"/>
                </a:highlight>
              </a:rPr>
              <a:t>It’s a ____.</a:t>
            </a:r>
          </a:p>
        </p:txBody>
      </p:sp>
      <p:sp>
        <p:nvSpPr>
          <p:cNvPr id="24" name="TextBox 23">
            <a:extLst>
              <a:ext uri="{FF2B5EF4-FFF2-40B4-BE49-F238E27FC236}">
                <a16:creationId xmlns:a16="http://schemas.microsoft.com/office/drawing/2014/main" id="{E4004485-559F-9F81-633C-2034C8E91F51}"/>
              </a:ext>
            </a:extLst>
          </p:cNvPr>
          <p:cNvSpPr txBox="1"/>
          <p:nvPr/>
        </p:nvSpPr>
        <p:spPr>
          <a:xfrm>
            <a:off x="8097215" y="5433466"/>
            <a:ext cx="1967196" cy="830997"/>
          </a:xfrm>
          <a:prstGeom prst="rect">
            <a:avLst/>
          </a:prstGeom>
          <a:noFill/>
        </p:spPr>
        <p:txBody>
          <a:bodyPr wrap="square" rtlCol="0">
            <a:spAutoFit/>
          </a:bodyPr>
          <a:lstStyle/>
          <a:p>
            <a:r>
              <a:rPr lang="en-US" sz="4800" b="1" dirty="0"/>
              <a:t>bear</a:t>
            </a:r>
          </a:p>
        </p:txBody>
      </p:sp>
      <p:pic>
        <p:nvPicPr>
          <p:cNvPr id="25" name="success-1-6297">
            <a:hlinkClick r:id="" action="ppaction://media"/>
            <a:extLst>
              <a:ext uri="{FF2B5EF4-FFF2-40B4-BE49-F238E27FC236}">
                <a16:creationId xmlns:a16="http://schemas.microsoft.com/office/drawing/2014/main" id="{AF1798CC-7612-995F-297A-6484EAAD7353}"/>
              </a:ext>
            </a:extLst>
          </p:cNvPr>
          <p:cNvPicPr>
            <a:picLocks noChangeAspect="1"/>
          </p:cNvPicPr>
          <p:nvPr>
            <a:audioFile r:link="rId3"/>
            <p:extLst>
              <p:ext uri="{DAA4B4D4-6D71-4841-9C94-3DE7FCFB9230}">
                <p14:media xmlns:p14="http://schemas.microsoft.com/office/powerpoint/2010/main" r:embed="rId4">
                  <p14:trim end="830"/>
                </p14:media>
              </p:ext>
            </p:extLst>
          </p:nvPr>
        </p:nvPicPr>
        <p:blipFill>
          <a:blip r:embed="rId13"/>
          <a:stretch>
            <a:fillRect/>
          </a:stretch>
        </p:blipFill>
        <p:spPr>
          <a:xfrm>
            <a:off x="5716667" y="7270913"/>
            <a:ext cx="406400" cy="406400"/>
          </a:xfrm>
          <a:prstGeom prst="rect">
            <a:avLst/>
          </a:prstGeom>
        </p:spPr>
      </p:pic>
      <p:pic>
        <p:nvPicPr>
          <p:cNvPr id="2" name="Picture 1" descr="A cartoon of a bird&#10;&#10;AI-generated content may be incorrect.">
            <a:extLst>
              <a:ext uri="{FF2B5EF4-FFF2-40B4-BE49-F238E27FC236}">
                <a16:creationId xmlns:a16="http://schemas.microsoft.com/office/drawing/2014/main" id="{764379DF-8BB4-EB00-896F-906903A7B85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883741" y="2196572"/>
            <a:ext cx="2832926" cy="2744397"/>
          </a:xfrm>
          <a:prstGeom prst="rect">
            <a:avLst/>
          </a:prstGeom>
        </p:spPr>
      </p:pic>
    </p:spTree>
    <p:extLst>
      <p:ext uri="{BB962C8B-B14F-4D97-AF65-F5344CB8AC3E}">
        <p14:creationId xmlns:p14="http://schemas.microsoft.com/office/powerpoint/2010/main" val="2480513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path" presetSubtype="0" repeatCount="indefinite" accel="50000" decel="50000" fill="hold" nodeType="withEffect">
                                  <p:stCondLst>
                                    <p:cond delay="0"/>
                                  </p:stCondLst>
                                  <p:endCondLst>
                                    <p:cond evt="onNext" delay="0">
                                      <p:tgtEl>
                                        <p:sldTgt/>
                                      </p:tgtEl>
                                    </p:cond>
                                  </p:endCondLst>
                                  <p:childTnLst>
                                    <p:animMotion origin="layout" path="M -6.25E-7 -3.33333E-6 L 0.09102 -0.03402 L 0.125 -0.125 L 0.15781 -0.03402 L 0.24896 -3.33333E-6 L 0.15781 0.03403 L 0.125 0.125 L 0.09102 0.03403 L -6.25E-7 -3.33333E-6 Z " pathEditMode="relative" rAng="0" ptsTypes="AAAAAAAAA">
                                      <p:cBhvr>
                                        <p:cTn id="6" dur="2000" fill="hold"/>
                                        <p:tgtEl>
                                          <p:spTgt spid="15"/>
                                        </p:tgtEl>
                                        <p:attrNameLst>
                                          <p:attrName>ppt_x</p:attrName>
                                          <p:attrName>ppt_y</p:attrName>
                                        </p:attrNameLst>
                                      </p:cBhvr>
                                      <p:rCtr x="12448" y="0"/>
                                    </p:animMotion>
                                  </p:childTnLst>
                                </p:cTn>
                              </p:par>
                              <p:par>
                                <p:cTn id="7" presetID="11" presetClass="path" presetSubtype="0" repeatCount="indefinite" accel="50000" decel="50000" fill="hold" nodeType="withEffect">
                                  <p:stCondLst>
                                    <p:cond delay="0"/>
                                  </p:stCondLst>
                                  <p:endCondLst>
                                    <p:cond evt="onNext" delay="0">
                                      <p:tgtEl>
                                        <p:sldTgt/>
                                      </p:tgtEl>
                                    </p:cond>
                                  </p:endCondLst>
                                  <p:childTnLst>
                                    <p:animMotion origin="layout" path="M -0.0931 -0.14514 L -0.02617 -0.04722 L 0.10794 -0.04722 L 0.04102 0.05232 L 0.10794 0.15046 L -0.02617 0.15046 L -0.0931 0.25 L -0.16003 0.15046 L -0.29401 0.15046 L -0.22721 0.05232 L -0.29401 -0.04722 L -0.16003 -0.04722 L -0.0931 -0.14514 Z " pathEditMode="relative" rAng="0" ptsTypes="AAAAAAAAAAAAA">
                                      <p:cBhvr>
                                        <p:cTn id="8" dur="2000" fill="hold"/>
                                        <p:tgtEl>
                                          <p:spTgt spid="12"/>
                                        </p:tgtEl>
                                        <p:attrNameLst>
                                          <p:attrName>ppt_x</p:attrName>
                                          <p:attrName>ppt_y</p:attrName>
                                        </p:attrNameLst>
                                      </p:cBhvr>
                                      <p:rCtr x="0" y="19745"/>
                                    </p:animMotion>
                                  </p:childTnLst>
                                </p:cTn>
                              </p:par>
                              <p:par>
                                <p:cTn id="9" presetID="1" presetClass="path" presetSubtype="0" repeatCount="indefinite" accel="50000" decel="50000" fill="hold" nodeType="withEffect">
                                  <p:stCondLst>
                                    <p:cond delay="0"/>
                                  </p:stCondLst>
                                  <p:endCondLst>
                                    <p:cond evt="onNext" delay="0">
                                      <p:tgtEl>
                                        <p:sldTgt/>
                                      </p:tgtEl>
                                    </p:cond>
                                  </p:endCondLst>
                                  <p:childTnLst>
                                    <p:animMotion origin="layout" path="M 0.07175 -0.09954 C 0.18034 -0.09954 0.26849 -0.0213 0.26849 0.07523 C 0.26849 0.17153 0.18034 0.25 0.07175 0.25 C -0.03698 0.25 -0.125 0.17153 -0.125 0.07523 C -0.125 -0.0213 -0.03698 -0.09954 0.07175 -0.09954 Z " pathEditMode="relative" rAng="0" ptsTypes="AAAAA">
                                      <p:cBhvr>
                                        <p:cTn id="10" dur="2000" fill="hold"/>
                                        <p:tgtEl>
                                          <p:spTgt spid="10"/>
                                        </p:tgtEl>
                                        <p:attrNameLst>
                                          <p:attrName>ppt_x</p:attrName>
                                          <p:attrName>ppt_y</p:attrName>
                                        </p:attrNameLst>
                                      </p:cBhvr>
                                      <p:rCtr x="0" y="17477"/>
                                    </p:animMotion>
                                  </p:childTnLst>
                                </p:cTn>
                              </p:par>
                              <p:par>
                                <p:cTn id="11" presetID="3" presetClass="path" presetSubtype="0" repeatCount="indefinite" accel="50000" decel="50000" fill="hold" nodeType="withEffect">
                                  <p:stCondLst>
                                    <p:cond delay="0"/>
                                  </p:stCondLst>
                                  <p:endCondLst>
                                    <p:cond evt="onNext" delay="0">
                                      <p:tgtEl>
                                        <p:sldTgt/>
                                      </p:tgtEl>
                                    </p:cond>
                                  </p:endCondLst>
                                  <p:childTnLst>
                                    <p:animMotion origin="layout" path="M 2.08333E-7 3.33333E-6 L 0.125 -0.08403 L 0.25 3.33333E-6 L 0.125 0.08402 L 2.08333E-7 3.33333E-6 Z " pathEditMode="relative" rAng="0" ptsTypes="AAAAA">
                                      <p:cBhvr>
                                        <p:cTn id="12" dur="2000" fill="hold"/>
                                        <p:tgtEl>
                                          <p:spTgt spid="13"/>
                                        </p:tgtEl>
                                        <p:attrNameLst>
                                          <p:attrName>ppt_x</p:attrName>
                                          <p:attrName>ppt_y</p:attrName>
                                        </p:attrNameLst>
                                      </p:cBhvr>
                                      <p:rCtr x="12500" y="0"/>
                                    </p:animMotion>
                                  </p:childTnLst>
                                </p:cTn>
                              </p:par>
                              <p:par>
                                <p:cTn id="13" presetID="12" presetClass="path" presetSubtype="0" repeatCount="indefinite" accel="50000" decel="50000" fill="hold" nodeType="withEffect">
                                  <p:stCondLst>
                                    <p:cond delay="0"/>
                                  </p:stCondLst>
                                  <p:endCondLst>
                                    <p:cond evt="onNext" delay="0">
                                      <p:tgtEl>
                                        <p:sldTgt/>
                                      </p:tgtEl>
                                    </p:cond>
                                  </p:endCondLst>
                                  <p:childTnLst>
                                    <p:animMotion origin="layout" path="M 4.16667E-6 0.04792 C 0.0444 -0.01944 0.11171 -0.06204 0.18632 -0.06204 C 0.2608 -0.06204 0.32799 -0.01944 0.37265 0.04792 C 0.32799 0.11505 0.2608 0.15787 0.18632 0.15787 C 0.11171 0.15787 0.0444 0.11505 4.16667E-6 0.04792 Z " pathEditMode="relative" rAng="0" ptsTypes="AAAAA">
                                      <p:cBhvr>
                                        <p:cTn id="14" dur="2000" fill="hold"/>
                                        <p:tgtEl>
                                          <p:spTgt spid="6"/>
                                        </p:tgtEl>
                                        <p:attrNameLst>
                                          <p:attrName>ppt_x</p:attrName>
                                          <p:attrName>ppt_y</p:attrName>
                                        </p:attrNameLst>
                                      </p:cBhvr>
                                      <p:rCtr x="18633" y="0"/>
                                    </p:animMotion>
                                  </p:childTnLst>
                                </p:cTn>
                              </p:par>
                              <p:par>
                                <p:cTn id="15" presetID="9" presetClass="path" presetSubtype="0" repeatCount="indefinite" accel="50000" decel="50000" fill="hold" nodeType="withEffect">
                                  <p:stCondLst>
                                    <p:cond delay="0"/>
                                  </p:stCondLst>
                                  <p:endCondLst>
                                    <p:cond evt="onNext" delay="0">
                                      <p:tgtEl>
                                        <p:sldTgt/>
                                      </p:tgtEl>
                                    </p:cond>
                                  </p:endCondLst>
                                  <p:childTnLst>
                                    <p:animMotion origin="layout" path="M -0.02773 -0.11551 C -0.01315 -0.14491 0.0125 -0.18704 0.04297 -0.18704 C 0.08829 -0.18704 0.125 -0.14306 0.125 -0.08796 C 0.125 -0.06991 0.12123 -0.05347 0.11394 -0.03889 C 0.11524 -0.03889 -0.02773 0.18102 -0.02773 0.1831 C -0.02773 0.18102 -0.17083 -0.03889 -0.16953 -0.03889 C -0.17682 -0.05347 -0.18046 -0.06991 -0.18046 -0.08796 C -0.18046 -0.14306 -0.14388 -0.18704 -0.09752 -0.18704 C -0.06809 -0.18704 -0.04244 -0.14491 -0.02773 -0.11551 Z " pathEditMode="relative" rAng="0" ptsTypes="AAAAAAAAA">
                                      <p:cBhvr>
                                        <p:cTn id="16" dur="2000" fill="hold"/>
                                        <p:tgtEl>
                                          <p:spTgt spid="2"/>
                                        </p:tgtEl>
                                        <p:attrNameLst>
                                          <p:attrName>ppt_x</p:attrName>
                                          <p:attrName>ppt_y</p:attrName>
                                        </p:attrNameLst>
                                      </p:cBhvr>
                                      <p:rCtr x="0" y="11343"/>
                                    </p:animMotion>
                                  </p:childTnLst>
                                </p:cTn>
                              </p:par>
                            </p:childTnLst>
                          </p:cTn>
                        </p:par>
                      </p:childTnLst>
                    </p:cTn>
                  </p:par>
                  <p:par>
                    <p:cTn id="17" fill="hold">
                      <p:stCondLst>
                        <p:cond delay="indefinite"/>
                      </p:stCondLst>
                      <p:childTnLst>
                        <p:par>
                          <p:cTn id="18" fill="hold">
                            <p:stCondLst>
                              <p:cond delay="0"/>
                            </p:stCondLst>
                            <p:childTnLst>
                              <p:par>
                                <p:cTn id="19" presetID="15" presetClass="exit" presetSubtype="0" fill="hold" nodeType="clickEffect">
                                  <p:stCondLst>
                                    <p:cond delay="0"/>
                                  </p:stCondLst>
                                  <p:childTnLst>
                                    <p:anim calcmode="lin" valueType="num">
                                      <p:cBhvr>
                                        <p:cTn id="20" dur="2000"/>
                                        <p:tgtEl>
                                          <p:spTgt spid="15"/>
                                        </p:tgtEl>
                                        <p:attrNameLst>
                                          <p:attrName>ppt_w</p:attrName>
                                        </p:attrNameLst>
                                      </p:cBhvr>
                                      <p:tavLst>
                                        <p:tav tm="0">
                                          <p:val>
                                            <p:strVal val="ppt_w"/>
                                          </p:val>
                                        </p:tav>
                                        <p:tav tm="100000">
                                          <p:val>
                                            <p:fltVal val="0"/>
                                          </p:val>
                                        </p:tav>
                                      </p:tavLst>
                                    </p:anim>
                                    <p:anim calcmode="lin" valueType="num">
                                      <p:cBhvr>
                                        <p:cTn id="21" dur="2000"/>
                                        <p:tgtEl>
                                          <p:spTgt spid="15"/>
                                        </p:tgtEl>
                                        <p:attrNameLst>
                                          <p:attrName>ppt_h</p:attrName>
                                        </p:attrNameLst>
                                      </p:cBhvr>
                                      <p:tavLst>
                                        <p:tav tm="0">
                                          <p:val>
                                            <p:strVal val="ppt_h"/>
                                          </p:val>
                                        </p:tav>
                                        <p:tav tm="100000">
                                          <p:val>
                                            <p:fltVal val="0"/>
                                          </p:val>
                                        </p:tav>
                                      </p:tavLst>
                                    </p:anim>
                                    <p:anim calcmode="lin" valueType="num">
                                      <p:cBhvr>
                                        <p:cTn id="22" dur="2000"/>
                                        <p:tgtEl>
                                          <p:spTgt spid="1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3" dur="2000"/>
                                        <p:tgtEl>
                                          <p:spTgt spid="1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24" dur="1" fill="hold">
                                          <p:stCondLst>
                                            <p:cond delay="1999"/>
                                          </p:stCondLst>
                                        </p:cTn>
                                        <p:tgtEl>
                                          <p:spTgt spid="15"/>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6" name="whoosh.wav"/>
                                        </p:tgtEl>
                                      </p:cMediaNode>
                                    </p:audio>
                                  </p:subTnLst>
                                </p:cTn>
                              </p:par>
                              <p:par>
                                <p:cTn id="25" presetID="15" presetClass="exit" presetSubtype="0" fill="hold" nodeType="withEffect">
                                  <p:stCondLst>
                                    <p:cond delay="0"/>
                                  </p:stCondLst>
                                  <p:childTnLst>
                                    <p:anim calcmode="lin" valueType="num">
                                      <p:cBhvr>
                                        <p:cTn id="26" dur="2000"/>
                                        <p:tgtEl>
                                          <p:spTgt spid="12"/>
                                        </p:tgtEl>
                                        <p:attrNameLst>
                                          <p:attrName>ppt_w</p:attrName>
                                        </p:attrNameLst>
                                      </p:cBhvr>
                                      <p:tavLst>
                                        <p:tav tm="0">
                                          <p:val>
                                            <p:strVal val="ppt_w"/>
                                          </p:val>
                                        </p:tav>
                                        <p:tav tm="100000">
                                          <p:val>
                                            <p:fltVal val="0"/>
                                          </p:val>
                                        </p:tav>
                                      </p:tavLst>
                                    </p:anim>
                                    <p:anim calcmode="lin" valueType="num">
                                      <p:cBhvr>
                                        <p:cTn id="27" dur="2000"/>
                                        <p:tgtEl>
                                          <p:spTgt spid="12"/>
                                        </p:tgtEl>
                                        <p:attrNameLst>
                                          <p:attrName>ppt_h</p:attrName>
                                        </p:attrNameLst>
                                      </p:cBhvr>
                                      <p:tavLst>
                                        <p:tav tm="0">
                                          <p:val>
                                            <p:strVal val="ppt_h"/>
                                          </p:val>
                                        </p:tav>
                                        <p:tav tm="100000">
                                          <p:val>
                                            <p:fltVal val="0"/>
                                          </p:val>
                                        </p:tav>
                                      </p:tavLst>
                                    </p:anim>
                                    <p:anim calcmode="lin" valueType="num">
                                      <p:cBhvr>
                                        <p:cTn id="28" dur="2000"/>
                                        <p:tgtEl>
                                          <p:spTgt spid="1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9" dur="2000"/>
                                        <p:tgtEl>
                                          <p:spTgt spid="1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0" dur="1" fill="hold">
                                          <p:stCondLst>
                                            <p:cond delay="1999"/>
                                          </p:stCondLst>
                                        </p:cTn>
                                        <p:tgtEl>
                                          <p:spTgt spid="12"/>
                                        </p:tgtEl>
                                        <p:attrNameLst>
                                          <p:attrName>style.visibility</p:attrName>
                                        </p:attrNameLst>
                                      </p:cBhvr>
                                      <p:to>
                                        <p:strVal val="hidden"/>
                                      </p:to>
                                    </p:set>
                                  </p:childTnLst>
                                </p:cTn>
                              </p:par>
                              <p:par>
                                <p:cTn id="31" presetID="15" presetClass="exit" presetSubtype="0" fill="hold" nodeType="withEffect">
                                  <p:stCondLst>
                                    <p:cond delay="0"/>
                                  </p:stCondLst>
                                  <p:childTnLst>
                                    <p:anim calcmode="lin" valueType="num">
                                      <p:cBhvr>
                                        <p:cTn id="32" dur="2000"/>
                                        <p:tgtEl>
                                          <p:spTgt spid="10"/>
                                        </p:tgtEl>
                                        <p:attrNameLst>
                                          <p:attrName>ppt_w</p:attrName>
                                        </p:attrNameLst>
                                      </p:cBhvr>
                                      <p:tavLst>
                                        <p:tav tm="0">
                                          <p:val>
                                            <p:strVal val="ppt_w"/>
                                          </p:val>
                                        </p:tav>
                                        <p:tav tm="100000">
                                          <p:val>
                                            <p:fltVal val="0"/>
                                          </p:val>
                                        </p:tav>
                                      </p:tavLst>
                                    </p:anim>
                                    <p:anim calcmode="lin" valueType="num">
                                      <p:cBhvr>
                                        <p:cTn id="33" dur="2000"/>
                                        <p:tgtEl>
                                          <p:spTgt spid="10"/>
                                        </p:tgtEl>
                                        <p:attrNameLst>
                                          <p:attrName>ppt_h</p:attrName>
                                        </p:attrNameLst>
                                      </p:cBhvr>
                                      <p:tavLst>
                                        <p:tav tm="0">
                                          <p:val>
                                            <p:strVal val="ppt_h"/>
                                          </p:val>
                                        </p:tav>
                                        <p:tav tm="100000">
                                          <p:val>
                                            <p:fltVal val="0"/>
                                          </p:val>
                                        </p:tav>
                                      </p:tavLst>
                                    </p:anim>
                                    <p:anim calcmode="lin" valueType="num">
                                      <p:cBhvr>
                                        <p:cTn id="34" dur="2000"/>
                                        <p:tgtEl>
                                          <p:spTgt spid="1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2000"/>
                                        <p:tgtEl>
                                          <p:spTgt spid="1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1999"/>
                                          </p:stCondLst>
                                        </p:cTn>
                                        <p:tgtEl>
                                          <p:spTgt spid="10"/>
                                        </p:tgtEl>
                                        <p:attrNameLst>
                                          <p:attrName>style.visibility</p:attrName>
                                        </p:attrNameLst>
                                      </p:cBhvr>
                                      <p:to>
                                        <p:strVal val="hidden"/>
                                      </p:to>
                                    </p:set>
                                  </p:childTnLst>
                                </p:cTn>
                              </p:par>
                              <p:par>
                                <p:cTn id="37" presetID="15" presetClass="exit" presetSubtype="0" fill="hold" nodeType="withEffect">
                                  <p:stCondLst>
                                    <p:cond delay="0"/>
                                  </p:stCondLst>
                                  <p:childTnLst>
                                    <p:anim calcmode="lin" valueType="num">
                                      <p:cBhvr>
                                        <p:cTn id="38" dur="2000"/>
                                        <p:tgtEl>
                                          <p:spTgt spid="13"/>
                                        </p:tgtEl>
                                        <p:attrNameLst>
                                          <p:attrName>ppt_w</p:attrName>
                                        </p:attrNameLst>
                                      </p:cBhvr>
                                      <p:tavLst>
                                        <p:tav tm="0">
                                          <p:val>
                                            <p:strVal val="ppt_w"/>
                                          </p:val>
                                        </p:tav>
                                        <p:tav tm="100000">
                                          <p:val>
                                            <p:fltVal val="0"/>
                                          </p:val>
                                        </p:tav>
                                      </p:tavLst>
                                    </p:anim>
                                    <p:anim calcmode="lin" valueType="num">
                                      <p:cBhvr>
                                        <p:cTn id="39" dur="2000"/>
                                        <p:tgtEl>
                                          <p:spTgt spid="13"/>
                                        </p:tgtEl>
                                        <p:attrNameLst>
                                          <p:attrName>ppt_h</p:attrName>
                                        </p:attrNameLst>
                                      </p:cBhvr>
                                      <p:tavLst>
                                        <p:tav tm="0">
                                          <p:val>
                                            <p:strVal val="ppt_h"/>
                                          </p:val>
                                        </p:tav>
                                        <p:tav tm="100000">
                                          <p:val>
                                            <p:fltVal val="0"/>
                                          </p:val>
                                        </p:tav>
                                      </p:tavLst>
                                    </p:anim>
                                    <p:anim calcmode="lin" valueType="num">
                                      <p:cBhvr>
                                        <p:cTn id="40" dur="2000"/>
                                        <p:tgtEl>
                                          <p:spTgt spid="1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2000"/>
                                        <p:tgtEl>
                                          <p:spTgt spid="1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1999"/>
                                          </p:stCondLst>
                                        </p:cTn>
                                        <p:tgtEl>
                                          <p:spTgt spid="13"/>
                                        </p:tgtEl>
                                        <p:attrNameLst>
                                          <p:attrName>style.visibility</p:attrName>
                                        </p:attrNameLst>
                                      </p:cBhvr>
                                      <p:to>
                                        <p:strVal val="hidden"/>
                                      </p:to>
                                    </p:set>
                                  </p:childTnLst>
                                </p:cTn>
                              </p:par>
                              <p:par>
                                <p:cTn id="43" presetID="15" presetClass="exit" presetSubtype="0" fill="hold" nodeType="withEffect">
                                  <p:stCondLst>
                                    <p:cond delay="0"/>
                                  </p:stCondLst>
                                  <p:childTnLst>
                                    <p:anim calcmode="lin" valueType="num">
                                      <p:cBhvr>
                                        <p:cTn id="44" dur="2000"/>
                                        <p:tgtEl>
                                          <p:spTgt spid="6"/>
                                        </p:tgtEl>
                                        <p:attrNameLst>
                                          <p:attrName>ppt_w</p:attrName>
                                        </p:attrNameLst>
                                      </p:cBhvr>
                                      <p:tavLst>
                                        <p:tav tm="0">
                                          <p:val>
                                            <p:strVal val="ppt_w"/>
                                          </p:val>
                                        </p:tav>
                                        <p:tav tm="100000">
                                          <p:val>
                                            <p:fltVal val="0"/>
                                          </p:val>
                                        </p:tav>
                                      </p:tavLst>
                                    </p:anim>
                                    <p:anim calcmode="lin" valueType="num">
                                      <p:cBhvr>
                                        <p:cTn id="45" dur="2000"/>
                                        <p:tgtEl>
                                          <p:spTgt spid="6"/>
                                        </p:tgtEl>
                                        <p:attrNameLst>
                                          <p:attrName>ppt_h</p:attrName>
                                        </p:attrNameLst>
                                      </p:cBhvr>
                                      <p:tavLst>
                                        <p:tav tm="0">
                                          <p:val>
                                            <p:strVal val="ppt_h"/>
                                          </p:val>
                                        </p:tav>
                                        <p:tav tm="100000">
                                          <p:val>
                                            <p:fltVal val="0"/>
                                          </p:val>
                                        </p:tav>
                                      </p:tavLst>
                                    </p:anim>
                                    <p:anim calcmode="lin" valueType="num">
                                      <p:cBhvr>
                                        <p:cTn id="46" dur="2000"/>
                                        <p:tgtEl>
                                          <p:spTgt spid="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7" dur="2000"/>
                                        <p:tgtEl>
                                          <p:spTgt spid="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8" dur="1" fill="hold">
                                          <p:stCondLst>
                                            <p:cond delay="1999"/>
                                          </p:stCondLst>
                                        </p:cTn>
                                        <p:tgtEl>
                                          <p:spTgt spid="6"/>
                                        </p:tgtEl>
                                        <p:attrNameLst>
                                          <p:attrName>style.visibility</p:attrName>
                                        </p:attrNameLst>
                                      </p:cBhvr>
                                      <p:to>
                                        <p:strVal val="hidden"/>
                                      </p:to>
                                    </p:set>
                                  </p:childTnLst>
                                </p:cTn>
                              </p:par>
                              <p:par>
                                <p:cTn id="49" presetID="15" presetClass="exit" presetSubtype="0" fill="hold" nodeType="withEffect">
                                  <p:stCondLst>
                                    <p:cond delay="0"/>
                                  </p:stCondLst>
                                  <p:childTnLst>
                                    <p:anim calcmode="lin" valueType="num">
                                      <p:cBhvr>
                                        <p:cTn id="50" dur="2000"/>
                                        <p:tgtEl>
                                          <p:spTgt spid="2"/>
                                        </p:tgtEl>
                                        <p:attrNameLst>
                                          <p:attrName>ppt_w</p:attrName>
                                        </p:attrNameLst>
                                      </p:cBhvr>
                                      <p:tavLst>
                                        <p:tav tm="0">
                                          <p:val>
                                            <p:strVal val="ppt_w"/>
                                          </p:val>
                                        </p:tav>
                                        <p:tav tm="100000">
                                          <p:val>
                                            <p:fltVal val="0"/>
                                          </p:val>
                                        </p:tav>
                                      </p:tavLst>
                                    </p:anim>
                                    <p:anim calcmode="lin" valueType="num">
                                      <p:cBhvr>
                                        <p:cTn id="51" dur="2000"/>
                                        <p:tgtEl>
                                          <p:spTgt spid="2"/>
                                        </p:tgtEl>
                                        <p:attrNameLst>
                                          <p:attrName>ppt_h</p:attrName>
                                        </p:attrNameLst>
                                      </p:cBhvr>
                                      <p:tavLst>
                                        <p:tav tm="0">
                                          <p:val>
                                            <p:strVal val="ppt_h"/>
                                          </p:val>
                                        </p:tav>
                                        <p:tav tm="100000">
                                          <p:val>
                                            <p:fltVal val="0"/>
                                          </p:val>
                                        </p:tav>
                                      </p:tavLst>
                                    </p:anim>
                                    <p:anim calcmode="lin" valueType="num">
                                      <p:cBhvr>
                                        <p:cTn id="52" dur="2000"/>
                                        <p:tgtEl>
                                          <p:spTgt spid="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3" dur="2000"/>
                                        <p:tgtEl>
                                          <p:spTgt spid="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4" dur="1" fill="hold">
                                          <p:stCondLst>
                                            <p:cond delay="1999"/>
                                          </p:stCondLst>
                                        </p:cTn>
                                        <p:tgtEl>
                                          <p:spTgt spid="2"/>
                                        </p:tgtEl>
                                        <p:attrNameLst>
                                          <p:attrName>style.visibility</p:attrName>
                                        </p:attrNameLst>
                                      </p:cBhvr>
                                      <p:to>
                                        <p:strVal val="hidden"/>
                                      </p:to>
                                    </p:set>
                                  </p:childTnLst>
                                </p:cTn>
                              </p:par>
                            </p:childTnLst>
                          </p:cTn>
                        </p:par>
                        <p:par>
                          <p:cTn id="55" fill="hold">
                            <p:stCondLst>
                              <p:cond delay="2000"/>
                            </p:stCondLst>
                            <p:childTnLst>
                              <p:par>
                                <p:cTn id="56" presetID="18" presetClass="entr" presetSubtype="12"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strips(downLeft)">
                                      <p:cBhvr>
                                        <p:cTn id="58" dur="500"/>
                                        <p:tgtEl>
                                          <p:spTgt spid="18"/>
                                        </p:tgtEl>
                                      </p:cBhvr>
                                    </p:animEffect>
                                  </p:childTnLst>
                                </p:cTn>
                              </p:par>
                              <p:par>
                                <p:cTn id="59" presetID="1" presetClass="mediacall" presetSubtype="0" fill="hold" nodeType="withEffect">
                                  <p:stCondLst>
                                    <p:cond delay="0"/>
                                  </p:stCondLst>
                                  <p:childTnLst>
                                    <p:cmd type="call" cmd="playFrom(0.0)">
                                      <p:cBhvr>
                                        <p:cTn id="60" dur="1138" fill="hold"/>
                                        <p:tgtEl>
                                          <p:spTgt spid="8"/>
                                        </p:tgtEl>
                                      </p:cBhvr>
                                    </p:cmd>
                                  </p:childTnLst>
                                </p:cTn>
                              </p:par>
                            </p:childTnLst>
                          </p:cTn>
                        </p:par>
                        <p:par>
                          <p:cTn id="61" fill="hold">
                            <p:stCondLst>
                              <p:cond delay="3138"/>
                            </p:stCondLst>
                            <p:childTnLst>
                              <p:par>
                                <p:cTn id="62" presetID="22" presetClass="entr" presetSubtype="8" fill="hold" grpId="0" nodeType="after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wipe(left)">
                                      <p:cBhvr>
                                        <p:cTn id="64" dur="500"/>
                                        <p:tgtEl>
                                          <p:spTgt spid="23"/>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4"/>
                                        </p:tgtEl>
                                        <p:attrNameLst>
                                          <p:attrName>style.visibility</p:attrName>
                                        </p:attrNameLst>
                                      </p:cBhvr>
                                      <p:to>
                                        <p:strVal val="visible"/>
                                      </p:to>
                                    </p:set>
                                    <p:animEffect transition="in" filter="wipe(left)">
                                      <p:cBhvr>
                                        <p:cTn id="69" dur="500"/>
                                        <p:tgtEl>
                                          <p:spTgt spid="24"/>
                                        </p:tgtEl>
                                      </p:cBhvr>
                                    </p:animEffect>
                                  </p:childTnLst>
                                </p:cTn>
                              </p:par>
                              <p:par>
                                <p:cTn id="70" presetID="1" presetClass="mediacall" presetSubtype="0" fill="hold" nodeType="withEffect">
                                  <p:stCondLst>
                                    <p:cond delay="0"/>
                                  </p:stCondLst>
                                  <p:childTnLst>
                                    <p:cmd type="call" cmd="playFrom(0.0)">
                                      <p:cBhvr>
                                        <p:cTn id="71" dur="2530"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2" fill="hold" display="0">
                  <p:stCondLst>
                    <p:cond delay="indefinite"/>
                  </p:stCondLst>
                  <p:endCondLst>
                    <p:cond evt="onStopAudio" delay="0">
                      <p:tgtEl>
                        <p:sldTgt/>
                      </p:tgtEl>
                    </p:cond>
                  </p:endCondLst>
                </p:cTn>
                <p:tgtEl>
                  <p:spTgt spid="8"/>
                </p:tgtEl>
              </p:cMediaNode>
            </p:audio>
            <p:audio>
              <p:cMediaNode vol="80000">
                <p:cTn id="73" fill="hold" display="0">
                  <p:stCondLst>
                    <p:cond delay="indefinite"/>
                  </p:stCondLst>
                  <p:endCondLst>
                    <p:cond evt="onStopAudio" delay="0">
                      <p:tgtEl>
                        <p:sldTgt/>
                      </p:tgtEl>
                    </p:cond>
                  </p:endCondLst>
                </p:cTn>
                <p:tgtEl>
                  <p:spTgt spid="25"/>
                </p:tgtEl>
              </p:cMediaNode>
            </p:audio>
          </p:childTnLst>
        </p:cTn>
      </p:par>
    </p:tnLst>
    <p:bldLst>
      <p:bldP spid="18" grpId="0"/>
      <p:bldP spid="23" grpId="0"/>
      <p:bldP spid="2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nake on a wood surface&#10;&#10;Description automatically generated">
            <a:extLst>
              <a:ext uri="{FF2B5EF4-FFF2-40B4-BE49-F238E27FC236}">
                <a16:creationId xmlns:a16="http://schemas.microsoft.com/office/drawing/2014/main" id="{37C5E92A-C1C3-98AB-D786-4DC2C6533C4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descr="A cartoon of a brown bear&#10;&#10;Description automatically generated">
            <a:extLst>
              <a:ext uri="{FF2B5EF4-FFF2-40B4-BE49-F238E27FC236}">
                <a16:creationId xmlns:a16="http://schemas.microsoft.com/office/drawing/2014/main" id="{A0365A18-49DB-597A-59BA-C210A1AB32F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15497" y="-210167"/>
            <a:ext cx="7009033" cy="5404622"/>
          </a:xfrm>
          <a:prstGeom prst="rect">
            <a:avLst/>
          </a:prstGeom>
        </p:spPr>
      </p:pic>
      <p:pic>
        <p:nvPicPr>
          <p:cNvPr id="10" name="Picture 9" descr="A cartoon pig with tongue sticking out&#10;&#10;Description automatically generated">
            <a:extLst>
              <a:ext uri="{FF2B5EF4-FFF2-40B4-BE49-F238E27FC236}">
                <a16:creationId xmlns:a16="http://schemas.microsoft.com/office/drawing/2014/main" id="{E2FEBB0B-ABE3-EB1B-EC3E-05CFC0CA547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619806" y="-822234"/>
            <a:ext cx="5991557" cy="4994525"/>
          </a:xfrm>
          <a:prstGeom prst="rect">
            <a:avLst/>
          </a:prstGeom>
        </p:spPr>
      </p:pic>
      <p:pic>
        <p:nvPicPr>
          <p:cNvPr id="2" name="Picture 1" descr="A cartoon of a bird&#10;&#10;AI-generated content may be incorrect.">
            <a:extLst>
              <a:ext uri="{FF2B5EF4-FFF2-40B4-BE49-F238E27FC236}">
                <a16:creationId xmlns:a16="http://schemas.microsoft.com/office/drawing/2014/main" id="{255ED30D-CC90-060F-9155-BE59CFEC700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30338" y="3365380"/>
            <a:ext cx="3300881" cy="3197728"/>
          </a:xfrm>
          <a:prstGeom prst="rect">
            <a:avLst/>
          </a:prstGeom>
        </p:spPr>
      </p:pic>
      <p:pic>
        <p:nvPicPr>
          <p:cNvPr id="12" name="Picture 11" descr="A cartoon snake with a black background&#10;&#10;Description automatically generated">
            <a:extLst>
              <a:ext uri="{FF2B5EF4-FFF2-40B4-BE49-F238E27FC236}">
                <a16:creationId xmlns:a16="http://schemas.microsoft.com/office/drawing/2014/main" id="{A0AC55C5-C6BC-E54F-A15B-CB1A1E63CEC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192686" y="597164"/>
            <a:ext cx="5658596" cy="6097788"/>
          </a:xfrm>
          <a:prstGeom prst="rect">
            <a:avLst/>
          </a:prstGeom>
        </p:spPr>
      </p:pic>
      <p:pic>
        <p:nvPicPr>
          <p:cNvPr id="13" name="Picture 12" descr="A cartoon duck with a black background&#10;&#10;Description automatically generated">
            <a:extLst>
              <a:ext uri="{FF2B5EF4-FFF2-40B4-BE49-F238E27FC236}">
                <a16:creationId xmlns:a16="http://schemas.microsoft.com/office/drawing/2014/main" id="{CB1EF2EF-C470-4260-42A7-12B1A5FFEA0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305616" y="2492144"/>
            <a:ext cx="3789425" cy="4530886"/>
          </a:xfrm>
          <a:prstGeom prst="rect">
            <a:avLst/>
          </a:prstGeom>
        </p:spPr>
      </p:pic>
      <p:pic>
        <p:nvPicPr>
          <p:cNvPr id="15" name="Picture 14" descr="A dog with a black background&#10;&#10;Description automatically generated">
            <a:extLst>
              <a:ext uri="{FF2B5EF4-FFF2-40B4-BE49-F238E27FC236}">
                <a16:creationId xmlns:a16="http://schemas.microsoft.com/office/drawing/2014/main" id="{304A1674-46BD-5C08-EE5C-5A76C8796A5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88762" y="2248979"/>
            <a:ext cx="6494762" cy="5890950"/>
          </a:xfrm>
          <a:prstGeom prst="rect">
            <a:avLst/>
          </a:prstGeom>
        </p:spPr>
      </p:pic>
      <p:sp>
        <p:nvSpPr>
          <p:cNvPr id="17" name="TextBox 16">
            <a:extLst>
              <a:ext uri="{FF2B5EF4-FFF2-40B4-BE49-F238E27FC236}">
                <a16:creationId xmlns:a16="http://schemas.microsoft.com/office/drawing/2014/main" id="{7A5A3DF4-76B7-4E3F-D61A-2ADA06166024}"/>
              </a:ext>
            </a:extLst>
          </p:cNvPr>
          <p:cNvSpPr txBox="1"/>
          <p:nvPr/>
        </p:nvSpPr>
        <p:spPr>
          <a:xfrm>
            <a:off x="3905025" y="294892"/>
            <a:ext cx="4741948" cy="1015663"/>
          </a:xfrm>
          <a:prstGeom prst="rect">
            <a:avLst/>
          </a:prstGeom>
          <a:noFill/>
        </p:spPr>
        <p:txBody>
          <a:bodyPr wrap="square" rtlCol="0">
            <a:spAutoFit/>
          </a:bodyPr>
          <a:lstStyle/>
          <a:p>
            <a:r>
              <a:rPr lang="en-US" sz="6000" b="1" dirty="0">
                <a:highlight>
                  <a:srgbClr val="FFFF00"/>
                </a:highlight>
              </a:rPr>
              <a:t>Is it a snake?</a:t>
            </a:r>
          </a:p>
        </p:txBody>
      </p:sp>
      <p:sp>
        <p:nvSpPr>
          <p:cNvPr id="18" name="TextBox 17">
            <a:extLst>
              <a:ext uri="{FF2B5EF4-FFF2-40B4-BE49-F238E27FC236}">
                <a16:creationId xmlns:a16="http://schemas.microsoft.com/office/drawing/2014/main" id="{4D3B5439-4031-C7F3-1DB8-7C17CFF88588}"/>
              </a:ext>
            </a:extLst>
          </p:cNvPr>
          <p:cNvSpPr txBox="1"/>
          <p:nvPr/>
        </p:nvSpPr>
        <p:spPr>
          <a:xfrm>
            <a:off x="3062967" y="5550512"/>
            <a:ext cx="4167963" cy="1015663"/>
          </a:xfrm>
          <a:prstGeom prst="rect">
            <a:avLst/>
          </a:prstGeom>
          <a:noFill/>
        </p:spPr>
        <p:txBody>
          <a:bodyPr wrap="square" rtlCol="0">
            <a:spAutoFit/>
          </a:bodyPr>
          <a:lstStyle/>
          <a:p>
            <a:r>
              <a:rPr lang="en-US" sz="6000" b="1" dirty="0">
                <a:highlight>
                  <a:srgbClr val="FFFF00"/>
                </a:highlight>
              </a:rPr>
              <a:t>Yes, it is.</a:t>
            </a:r>
          </a:p>
        </p:txBody>
      </p:sp>
      <p:pic>
        <p:nvPicPr>
          <p:cNvPr id="19" name="success-1-6297">
            <a:hlinkClick r:id="" action="ppaction://media"/>
            <a:extLst>
              <a:ext uri="{FF2B5EF4-FFF2-40B4-BE49-F238E27FC236}">
                <a16:creationId xmlns:a16="http://schemas.microsoft.com/office/drawing/2014/main" id="{07B96BB1-D6FF-DF43-E3D6-D9DABFBAC936}"/>
              </a:ext>
            </a:extLst>
          </p:cNvPr>
          <p:cNvPicPr>
            <a:picLocks noChangeAspect="1"/>
          </p:cNvPicPr>
          <p:nvPr>
            <a:audioFile r:link="rId1"/>
            <p:extLst>
              <p:ext uri="{DAA4B4D4-6D71-4841-9C94-3DE7FCFB9230}">
                <p14:media xmlns:p14="http://schemas.microsoft.com/office/powerpoint/2010/main" r:embed="rId2">
                  <p14:trim end="830"/>
                </p14:media>
              </p:ext>
            </p:extLst>
          </p:nvPr>
        </p:nvPicPr>
        <p:blipFill>
          <a:blip r:embed="rId14"/>
          <a:stretch>
            <a:fillRect/>
          </a:stretch>
        </p:blipFill>
        <p:spPr>
          <a:xfrm>
            <a:off x="5614903" y="-1578664"/>
            <a:ext cx="406400" cy="406400"/>
          </a:xfrm>
          <a:prstGeom prst="rect">
            <a:avLst/>
          </a:prstGeom>
        </p:spPr>
      </p:pic>
      <p:pic>
        <p:nvPicPr>
          <p:cNvPr id="9" name="success-1-6297 (3.00 st)">
            <a:hlinkClick r:id="" action="ppaction://media"/>
            <a:extLst>
              <a:ext uri="{FF2B5EF4-FFF2-40B4-BE49-F238E27FC236}">
                <a16:creationId xmlns:a16="http://schemas.microsoft.com/office/drawing/2014/main" id="{DC12C693-D576-69A2-9ED7-58B9DF20BF01}"/>
              </a:ext>
            </a:extLst>
          </p:cNvPr>
          <p:cNvPicPr>
            <a:picLocks noGrp="1" noChangeAspect="1"/>
          </p:cNvPicPr>
          <p:nvPr>
            <p:ph idx="1"/>
            <a:audioFile r:link="rId4"/>
            <p:extLst>
              <p:ext uri="{DAA4B4D4-6D71-4841-9C94-3DE7FCFB9230}">
                <p14:media xmlns:p14="http://schemas.microsoft.com/office/powerpoint/2010/main" r:embed="rId3"/>
              </p:ext>
            </p:extLst>
          </p:nvPr>
        </p:nvPicPr>
        <p:blipFill>
          <a:blip r:embed="rId14"/>
          <a:stretch>
            <a:fillRect/>
          </a:stretch>
        </p:blipFill>
        <p:spPr>
          <a:xfrm>
            <a:off x="5812802" y="7371697"/>
            <a:ext cx="406400" cy="406400"/>
          </a:xfrm>
        </p:spPr>
      </p:pic>
      <p:sp>
        <p:nvSpPr>
          <p:cNvPr id="5" name="TextBox 4">
            <a:extLst>
              <a:ext uri="{FF2B5EF4-FFF2-40B4-BE49-F238E27FC236}">
                <a16:creationId xmlns:a16="http://schemas.microsoft.com/office/drawing/2014/main" id="{627E5730-097A-45B6-28B3-8156BDA8902E}"/>
              </a:ext>
            </a:extLst>
          </p:cNvPr>
          <p:cNvSpPr txBox="1"/>
          <p:nvPr/>
        </p:nvSpPr>
        <p:spPr>
          <a:xfrm>
            <a:off x="6219202" y="5562277"/>
            <a:ext cx="4167963" cy="1015663"/>
          </a:xfrm>
          <a:prstGeom prst="rect">
            <a:avLst/>
          </a:prstGeom>
          <a:noFill/>
        </p:spPr>
        <p:txBody>
          <a:bodyPr wrap="square" rtlCol="0">
            <a:spAutoFit/>
          </a:bodyPr>
          <a:lstStyle/>
          <a:p>
            <a:r>
              <a:rPr lang="en-US" sz="6000" b="1" dirty="0">
                <a:highlight>
                  <a:srgbClr val="FFFF00"/>
                </a:highlight>
              </a:rPr>
              <a:t>It’s ____ .</a:t>
            </a:r>
          </a:p>
        </p:txBody>
      </p:sp>
      <p:sp>
        <p:nvSpPr>
          <p:cNvPr id="8" name="TextBox 7">
            <a:extLst>
              <a:ext uri="{FF2B5EF4-FFF2-40B4-BE49-F238E27FC236}">
                <a16:creationId xmlns:a16="http://schemas.microsoft.com/office/drawing/2014/main" id="{5D7EB041-565B-AFBF-32E2-58ECB0E3CE00}"/>
              </a:ext>
            </a:extLst>
          </p:cNvPr>
          <p:cNvSpPr txBox="1"/>
          <p:nvPr/>
        </p:nvSpPr>
        <p:spPr>
          <a:xfrm>
            <a:off x="7619692" y="5698742"/>
            <a:ext cx="1967196" cy="830997"/>
          </a:xfrm>
          <a:prstGeom prst="rect">
            <a:avLst/>
          </a:prstGeom>
          <a:noFill/>
        </p:spPr>
        <p:txBody>
          <a:bodyPr wrap="square" rtlCol="0">
            <a:spAutoFit/>
          </a:bodyPr>
          <a:lstStyle/>
          <a:p>
            <a:r>
              <a:rPr lang="en-US" sz="4800" b="1" dirty="0"/>
              <a:t>long</a:t>
            </a:r>
          </a:p>
        </p:txBody>
      </p:sp>
      <p:pic>
        <p:nvPicPr>
          <p:cNvPr id="14" name="Picture 13" descr="A yellow ruler with black lines&#10;&#10;AI-generated content may be incorrect.">
            <a:extLst>
              <a:ext uri="{FF2B5EF4-FFF2-40B4-BE49-F238E27FC236}">
                <a16:creationId xmlns:a16="http://schemas.microsoft.com/office/drawing/2014/main" id="{C45250DC-4D61-C7FB-33EF-6B70E9FC4D8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16200000">
            <a:off x="5137186" y="2575180"/>
            <a:ext cx="2339858" cy="4679716"/>
          </a:xfrm>
          <a:prstGeom prst="rect">
            <a:avLst/>
          </a:prstGeom>
        </p:spPr>
      </p:pic>
    </p:spTree>
    <p:extLst>
      <p:ext uri="{BB962C8B-B14F-4D97-AF65-F5344CB8AC3E}">
        <p14:creationId xmlns:p14="http://schemas.microsoft.com/office/powerpoint/2010/main" val="2067251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path" presetSubtype="0" repeatCount="indefinite" accel="50000" decel="50000" fill="hold" nodeType="withEffect">
                                  <p:stCondLst>
                                    <p:cond delay="0"/>
                                  </p:stCondLst>
                                  <p:endCondLst>
                                    <p:cond evt="onNext" delay="0">
                                      <p:tgtEl>
                                        <p:sldTgt/>
                                      </p:tgtEl>
                                    </p:cond>
                                  </p:endCondLst>
                                  <p:childTnLst>
                                    <p:animMotion origin="layout" path="M 5E-6 2.59259E-6 L 0.09102 -0.03403 L 0.12501 -0.125 L 0.15769 -0.03403 L 0.24896 2.59259E-6 L 0.15769 0.03403 L 0.12501 0.125 L 0.09102 0.03403 L 5E-6 2.59259E-6 Z " pathEditMode="relative" rAng="0" ptsTypes="AAAAAAAAA">
                                      <p:cBhvr>
                                        <p:cTn id="6" dur="2000" fill="hold"/>
                                        <p:tgtEl>
                                          <p:spTgt spid="15"/>
                                        </p:tgtEl>
                                        <p:attrNameLst>
                                          <p:attrName>ppt_x</p:attrName>
                                          <p:attrName>ppt_y</p:attrName>
                                        </p:attrNameLst>
                                      </p:cBhvr>
                                      <p:rCtr x="12448" y="0"/>
                                    </p:animMotion>
                                  </p:childTnLst>
                                </p:cTn>
                              </p:par>
                              <p:par>
                                <p:cTn id="7" presetID="11" presetClass="path" presetSubtype="0" repeatCount="indefinite" accel="50000" decel="50000" fill="hold" nodeType="withEffect">
                                  <p:stCondLst>
                                    <p:cond delay="0"/>
                                  </p:stCondLst>
                                  <p:endCondLst>
                                    <p:cond evt="onNext" delay="0">
                                      <p:tgtEl>
                                        <p:sldTgt/>
                                      </p:tgtEl>
                                    </p:cond>
                                  </p:endCondLst>
                                  <p:childTnLst>
                                    <p:animMotion origin="layout" path="M -0.0931 -0.14514 L -0.02618 -0.04722 L 0.10794 -0.04722 L 0.04101 0.05232 L 0.10794 0.15046 L -0.02618 0.15046 L -0.0931 0.25 L -0.16003 0.15046 L -0.29402 0.15046 L -0.22722 0.05232 L -0.29402 -0.04722 L -0.16003 -0.04722 L -0.0931 -0.14514 Z " pathEditMode="relative" rAng="0" ptsTypes="AAAAAAAAAAAAA">
                                      <p:cBhvr>
                                        <p:cTn id="8" dur="2000" fill="hold"/>
                                        <p:tgtEl>
                                          <p:spTgt spid="12"/>
                                        </p:tgtEl>
                                        <p:attrNameLst>
                                          <p:attrName>ppt_x</p:attrName>
                                          <p:attrName>ppt_y</p:attrName>
                                        </p:attrNameLst>
                                      </p:cBhvr>
                                      <p:rCtr x="0" y="19745"/>
                                    </p:animMotion>
                                  </p:childTnLst>
                                </p:cTn>
                              </p:par>
                              <p:par>
                                <p:cTn id="9" presetID="1" presetClass="path" presetSubtype="0" repeatCount="indefinite" accel="50000" decel="50000" fill="hold" nodeType="withEffect">
                                  <p:stCondLst>
                                    <p:cond delay="0"/>
                                  </p:stCondLst>
                                  <p:endCondLst>
                                    <p:cond evt="onNext" delay="0">
                                      <p:tgtEl>
                                        <p:sldTgt/>
                                      </p:tgtEl>
                                    </p:cond>
                                  </p:endCondLst>
                                  <p:childTnLst>
                                    <p:animMotion origin="layout" path="M 0.07175 -0.09953 C 0.18034 -0.09953 0.26849 -0.02129 0.26849 0.07523 C 0.26849 0.17153 0.18034 0.25 0.07175 0.25 C -0.03698 0.25 -0.125 0.17153 -0.125 0.07523 C -0.125 -0.02129 -0.03698 -0.09953 0.07175 -0.09953 Z " pathEditMode="relative" rAng="0" ptsTypes="AAAAA">
                                      <p:cBhvr>
                                        <p:cTn id="10" dur="2000" fill="hold"/>
                                        <p:tgtEl>
                                          <p:spTgt spid="10"/>
                                        </p:tgtEl>
                                        <p:attrNameLst>
                                          <p:attrName>ppt_x</p:attrName>
                                          <p:attrName>ppt_y</p:attrName>
                                        </p:attrNameLst>
                                      </p:cBhvr>
                                      <p:rCtr x="0" y="17477"/>
                                    </p:animMotion>
                                  </p:childTnLst>
                                </p:cTn>
                              </p:par>
                              <p:par>
                                <p:cTn id="11" presetID="3" presetClass="path" presetSubtype="0" repeatCount="indefinite" accel="50000" decel="50000" fill="hold" nodeType="withEffect">
                                  <p:stCondLst>
                                    <p:cond delay="0"/>
                                  </p:stCondLst>
                                  <p:endCondLst>
                                    <p:cond evt="onNext" delay="0">
                                      <p:tgtEl>
                                        <p:sldTgt/>
                                      </p:tgtEl>
                                    </p:cond>
                                  </p:endCondLst>
                                  <p:childTnLst>
                                    <p:animMotion origin="layout" path="M -4.79167E-6 2.22045E-16 L 0.125 -0.08403 L 0.25 2.22045E-16 L 0.125 0.08403 L -4.79167E-6 2.22045E-16 Z " pathEditMode="relative" rAng="0" ptsTypes="AAAAA">
                                      <p:cBhvr>
                                        <p:cTn id="12" dur="2000" fill="hold"/>
                                        <p:tgtEl>
                                          <p:spTgt spid="13"/>
                                        </p:tgtEl>
                                        <p:attrNameLst>
                                          <p:attrName>ppt_x</p:attrName>
                                          <p:attrName>ppt_y</p:attrName>
                                        </p:attrNameLst>
                                      </p:cBhvr>
                                      <p:rCtr x="12500" y="0"/>
                                    </p:animMotion>
                                  </p:childTnLst>
                                </p:cTn>
                              </p:par>
                              <p:par>
                                <p:cTn id="13" presetID="12" presetClass="path" presetSubtype="0" repeatCount="indefinite" accel="50000" decel="50000" fill="hold" nodeType="withEffect">
                                  <p:stCondLst>
                                    <p:cond delay="0"/>
                                  </p:stCondLst>
                                  <p:endCondLst>
                                    <p:cond evt="onNext" delay="0">
                                      <p:tgtEl>
                                        <p:sldTgt/>
                                      </p:tgtEl>
                                    </p:cond>
                                  </p:endCondLst>
                                  <p:childTnLst>
                                    <p:animMotion origin="layout" path="M 3.125E-6 0.04791 C 0.0444 -0.01945 0.11172 -0.06204 0.18633 -0.06204 C 0.2608 -0.06204 0.32799 -0.01945 0.37265 0.04791 C 0.32799 0.11504 0.2608 0.15787 0.18633 0.15787 C 0.11172 0.15787 0.0444 0.11504 3.125E-6 0.04791 Z " pathEditMode="relative" rAng="0" ptsTypes="AAAAA">
                                      <p:cBhvr>
                                        <p:cTn id="14" dur="2000" fill="hold"/>
                                        <p:tgtEl>
                                          <p:spTgt spid="6"/>
                                        </p:tgtEl>
                                        <p:attrNameLst>
                                          <p:attrName>ppt_x</p:attrName>
                                          <p:attrName>ppt_y</p:attrName>
                                        </p:attrNameLst>
                                      </p:cBhvr>
                                      <p:rCtr x="18633" y="0"/>
                                    </p:animMotion>
                                  </p:childTnLst>
                                </p:cTn>
                              </p:par>
                              <p:par>
                                <p:cTn id="15" presetID="9" presetClass="path" presetSubtype="0" repeatCount="indefinite" accel="50000" decel="50000" fill="hold" nodeType="withEffect">
                                  <p:stCondLst>
                                    <p:cond delay="0"/>
                                  </p:stCondLst>
                                  <p:endCondLst>
                                    <p:cond evt="onNext" delay="0">
                                      <p:tgtEl>
                                        <p:sldTgt/>
                                      </p:tgtEl>
                                    </p:cond>
                                  </p:endCondLst>
                                  <p:childTnLst>
                                    <p:animMotion origin="layout" path="M -0.02773 -0.11551 C -0.01315 -0.1449 0.0125 -0.18703 0.04297 -0.18703 C 0.08828 -0.18703 0.125 -0.14305 0.125 -0.08796 C 0.125 -0.0699 0.12122 -0.05347 0.11393 -0.03889 C 0.11523 -0.03889 -0.02773 0.18102 -0.02773 0.1831 C -0.02773 0.18102 -0.17083 -0.03889 -0.16953 -0.03889 C -0.17682 -0.05347 -0.18047 -0.0699 -0.18047 -0.08796 C -0.18047 -0.14305 -0.14388 -0.18703 -0.09753 -0.18703 C -0.0681 -0.18703 -0.04245 -0.1449 -0.02773 -0.11551 Z " pathEditMode="relative" rAng="0" ptsTypes="AAAAAAAAA">
                                      <p:cBhvr>
                                        <p:cTn id="16" dur="2000" fill="hold"/>
                                        <p:tgtEl>
                                          <p:spTgt spid="2"/>
                                        </p:tgtEl>
                                        <p:attrNameLst>
                                          <p:attrName>ppt_x</p:attrName>
                                          <p:attrName>ppt_y</p:attrName>
                                        </p:attrNameLst>
                                      </p:cBhvr>
                                      <p:rCtr x="0" y="11343"/>
                                    </p:animMotion>
                                  </p:childTnLst>
                                </p:cTn>
                              </p:par>
                            </p:childTnLst>
                          </p:cTn>
                        </p:par>
                      </p:childTnLst>
                    </p:cTn>
                  </p:par>
                  <p:par>
                    <p:cTn id="17" fill="hold">
                      <p:stCondLst>
                        <p:cond delay="indefinite"/>
                      </p:stCondLst>
                      <p:childTnLst>
                        <p:par>
                          <p:cTn id="18" fill="hold">
                            <p:stCondLst>
                              <p:cond delay="0"/>
                            </p:stCondLst>
                            <p:childTnLst>
                              <p:par>
                                <p:cTn id="19" presetID="15" presetClass="exit" presetSubtype="0" fill="hold" nodeType="clickEffect">
                                  <p:stCondLst>
                                    <p:cond delay="0"/>
                                  </p:stCondLst>
                                  <p:childTnLst>
                                    <p:anim calcmode="lin" valueType="num">
                                      <p:cBhvr>
                                        <p:cTn id="20" dur="2000"/>
                                        <p:tgtEl>
                                          <p:spTgt spid="15"/>
                                        </p:tgtEl>
                                        <p:attrNameLst>
                                          <p:attrName>ppt_w</p:attrName>
                                        </p:attrNameLst>
                                      </p:cBhvr>
                                      <p:tavLst>
                                        <p:tav tm="0">
                                          <p:val>
                                            <p:strVal val="ppt_w"/>
                                          </p:val>
                                        </p:tav>
                                        <p:tav tm="100000">
                                          <p:val>
                                            <p:fltVal val="0"/>
                                          </p:val>
                                        </p:tav>
                                      </p:tavLst>
                                    </p:anim>
                                    <p:anim calcmode="lin" valueType="num">
                                      <p:cBhvr>
                                        <p:cTn id="21" dur="2000"/>
                                        <p:tgtEl>
                                          <p:spTgt spid="15"/>
                                        </p:tgtEl>
                                        <p:attrNameLst>
                                          <p:attrName>ppt_h</p:attrName>
                                        </p:attrNameLst>
                                      </p:cBhvr>
                                      <p:tavLst>
                                        <p:tav tm="0">
                                          <p:val>
                                            <p:strVal val="ppt_h"/>
                                          </p:val>
                                        </p:tav>
                                        <p:tav tm="100000">
                                          <p:val>
                                            <p:fltVal val="0"/>
                                          </p:val>
                                        </p:tav>
                                      </p:tavLst>
                                    </p:anim>
                                    <p:anim calcmode="lin" valueType="num">
                                      <p:cBhvr>
                                        <p:cTn id="22" dur="2000"/>
                                        <p:tgtEl>
                                          <p:spTgt spid="1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3" dur="2000"/>
                                        <p:tgtEl>
                                          <p:spTgt spid="1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24" dur="1" fill="hold">
                                          <p:stCondLst>
                                            <p:cond delay="1999"/>
                                          </p:stCondLst>
                                        </p:cTn>
                                        <p:tgtEl>
                                          <p:spTgt spid="15"/>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6" name="whoosh.wav"/>
                                        </p:tgtEl>
                                      </p:cMediaNode>
                                    </p:audio>
                                  </p:subTnLst>
                                </p:cTn>
                              </p:par>
                              <p:par>
                                <p:cTn id="25" presetID="15" presetClass="exit" presetSubtype="0" fill="hold" nodeType="withEffect">
                                  <p:stCondLst>
                                    <p:cond delay="0"/>
                                  </p:stCondLst>
                                  <p:childTnLst>
                                    <p:anim calcmode="lin" valueType="num">
                                      <p:cBhvr>
                                        <p:cTn id="26" dur="2000"/>
                                        <p:tgtEl>
                                          <p:spTgt spid="12"/>
                                        </p:tgtEl>
                                        <p:attrNameLst>
                                          <p:attrName>ppt_w</p:attrName>
                                        </p:attrNameLst>
                                      </p:cBhvr>
                                      <p:tavLst>
                                        <p:tav tm="0">
                                          <p:val>
                                            <p:strVal val="ppt_w"/>
                                          </p:val>
                                        </p:tav>
                                        <p:tav tm="100000">
                                          <p:val>
                                            <p:fltVal val="0"/>
                                          </p:val>
                                        </p:tav>
                                      </p:tavLst>
                                    </p:anim>
                                    <p:anim calcmode="lin" valueType="num">
                                      <p:cBhvr>
                                        <p:cTn id="27" dur="2000"/>
                                        <p:tgtEl>
                                          <p:spTgt spid="12"/>
                                        </p:tgtEl>
                                        <p:attrNameLst>
                                          <p:attrName>ppt_h</p:attrName>
                                        </p:attrNameLst>
                                      </p:cBhvr>
                                      <p:tavLst>
                                        <p:tav tm="0">
                                          <p:val>
                                            <p:strVal val="ppt_h"/>
                                          </p:val>
                                        </p:tav>
                                        <p:tav tm="100000">
                                          <p:val>
                                            <p:fltVal val="0"/>
                                          </p:val>
                                        </p:tav>
                                      </p:tavLst>
                                    </p:anim>
                                    <p:anim calcmode="lin" valueType="num">
                                      <p:cBhvr>
                                        <p:cTn id="28" dur="2000"/>
                                        <p:tgtEl>
                                          <p:spTgt spid="1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9" dur="2000"/>
                                        <p:tgtEl>
                                          <p:spTgt spid="1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0" dur="1" fill="hold">
                                          <p:stCondLst>
                                            <p:cond delay="1999"/>
                                          </p:stCondLst>
                                        </p:cTn>
                                        <p:tgtEl>
                                          <p:spTgt spid="12"/>
                                        </p:tgtEl>
                                        <p:attrNameLst>
                                          <p:attrName>style.visibility</p:attrName>
                                        </p:attrNameLst>
                                      </p:cBhvr>
                                      <p:to>
                                        <p:strVal val="hidden"/>
                                      </p:to>
                                    </p:set>
                                  </p:childTnLst>
                                </p:cTn>
                              </p:par>
                              <p:par>
                                <p:cTn id="31" presetID="15" presetClass="exit" presetSubtype="0" fill="hold" nodeType="withEffect">
                                  <p:stCondLst>
                                    <p:cond delay="0"/>
                                  </p:stCondLst>
                                  <p:childTnLst>
                                    <p:anim calcmode="lin" valueType="num">
                                      <p:cBhvr>
                                        <p:cTn id="32" dur="2000"/>
                                        <p:tgtEl>
                                          <p:spTgt spid="10"/>
                                        </p:tgtEl>
                                        <p:attrNameLst>
                                          <p:attrName>ppt_w</p:attrName>
                                        </p:attrNameLst>
                                      </p:cBhvr>
                                      <p:tavLst>
                                        <p:tav tm="0">
                                          <p:val>
                                            <p:strVal val="ppt_w"/>
                                          </p:val>
                                        </p:tav>
                                        <p:tav tm="100000">
                                          <p:val>
                                            <p:fltVal val="0"/>
                                          </p:val>
                                        </p:tav>
                                      </p:tavLst>
                                    </p:anim>
                                    <p:anim calcmode="lin" valueType="num">
                                      <p:cBhvr>
                                        <p:cTn id="33" dur="2000"/>
                                        <p:tgtEl>
                                          <p:spTgt spid="10"/>
                                        </p:tgtEl>
                                        <p:attrNameLst>
                                          <p:attrName>ppt_h</p:attrName>
                                        </p:attrNameLst>
                                      </p:cBhvr>
                                      <p:tavLst>
                                        <p:tav tm="0">
                                          <p:val>
                                            <p:strVal val="ppt_h"/>
                                          </p:val>
                                        </p:tav>
                                        <p:tav tm="100000">
                                          <p:val>
                                            <p:fltVal val="0"/>
                                          </p:val>
                                        </p:tav>
                                      </p:tavLst>
                                    </p:anim>
                                    <p:anim calcmode="lin" valueType="num">
                                      <p:cBhvr>
                                        <p:cTn id="34" dur="2000"/>
                                        <p:tgtEl>
                                          <p:spTgt spid="1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2000"/>
                                        <p:tgtEl>
                                          <p:spTgt spid="1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1999"/>
                                          </p:stCondLst>
                                        </p:cTn>
                                        <p:tgtEl>
                                          <p:spTgt spid="10"/>
                                        </p:tgtEl>
                                        <p:attrNameLst>
                                          <p:attrName>style.visibility</p:attrName>
                                        </p:attrNameLst>
                                      </p:cBhvr>
                                      <p:to>
                                        <p:strVal val="hidden"/>
                                      </p:to>
                                    </p:set>
                                  </p:childTnLst>
                                </p:cTn>
                              </p:par>
                              <p:par>
                                <p:cTn id="37" presetID="15" presetClass="exit" presetSubtype="0" fill="hold" nodeType="withEffect">
                                  <p:stCondLst>
                                    <p:cond delay="0"/>
                                  </p:stCondLst>
                                  <p:childTnLst>
                                    <p:anim calcmode="lin" valueType="num">
                                      <p:cBhvr>
                                        <p:cTn id="38" dur="2000"/>
                                        <p:tgtEl>
                                          <p:spTgt spid="13"/>
                                        </p:tgtEl>
                                        <p:attrNameLst>
                                          <p:attrName>ppt_w</p:attrName>
                                        </p:attrNameLst>
                                      </p:cBhvr>
                                      <p:tavLst>
                                        <p:tav tm="0">
                                          <p:val>
                                            <p:strVal val="ppt_w"/>
                                          </p:val>
                                        </p:tav>
                                        <p:tav tm="100000">
                                          <p:val>
                                            <p:fltVal val="0"/>
                                          </p:val>
                                        </p:tav>
                                      </p:tavLst>
                                    </p:anim>
                                    <p:anim calcmode="lin" valueType="num">
                                      <p:cBhvr>
                                        <p:cTn id="39" dur="2000"/>
                                        <p:tgtEl>
                                          <p:spTgt spid="13"/>
                                        </p:tgtEl>
                                        <p:attrNameLst>
                                          <p:attrName>ppt_h</p:attrName>
                                        </p:attrNameLst>
                                      </p:cBhvr>
                                      <p:tavLst>
                                        <p:tav tm="0">
                                          <p:val>
                                            <p:strVal val="ppt_h"/>
                                          </p:val>
                                        </p:tav>
                                        <p:tav tm="100000">
                                          <p:val>
                                            <p:fltVal val="0"/>
                                          </p:val>
                                        </p:tav>
                                      </p:tavLst>
                                    </p:anim>
                                    <p:anim calcmode="lin" valueType="num">
                                      <p:cBhvr>
                                        <p:cTn id="40" dur="2000"/>
                                        <p:tgtEl>
                                          <p:spTgt spid="1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2000"/>
                                        <p:tgtEl>
                                          <p:spTgt spid="1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1999"/>
                                          </p:stCondLst>
                                        </p:cTn>
                                        <p:tgtEl>
                                          <p:spTgt spid="13"/>
                                        </p:tgtEl>
                                        <p:attrNameLst>
                                          <p:attrName>style.visibility</p:attrName>
                                        </p:attrNameLst>
                                      </p:cBhvr>
                                      <p:to>
                                        <p:strVal val="hidden"/>
                                      </p:to>
                                    </p:set>
                                  </p:childTnLst>
                                </p:cTn>
                              </p:par>
                              <p:par>
                                <p:cTn id="43" presetID="15" presetClass="exit" presetSubtype="0" fill="hold" nodeType="withEffect">
                                  <p:stCondLst>
                                    <p:cond delay="0"/>
                                  </p:stCondLst>
                                  <p:childTnLst>
                                    <p:anim calcmode="lin" valueType="num">
                                      <p:cBhvr>
                                        <p:cTn id="44" dur="2000"/>
                                        <p:tgtEl>
                                          <p:spTgt spid="6"/>
                                        </p:tgtEl>
                                        <p:attrNameLst>
                                          <p:attrName>ppt_w</p:attrName>
                                        </p:attrNameLst>
                                      </p:cBhvr>
                                      <p:tavLst>
                                        <p:tav tm="0">
                                          <p:val>
                                            <p:strVal val="ppt_w"/>
                                          </p:val>
                                        </p:tav>
                                        <p:tav tm="100000">
                                          <p:val>
                                            <p:fltVal val="0"/>
                                          </p:val>
                                        </p:tav>
                                      </p:tavLst>
                                    </p:anim>
                                    <p:anim calcmode="lin" valueType="num">
                                      <p:cBhvr>
                                        <p:cTn id="45" dur="2000"/>
                                        <p:tgtEl>
                                          <p:spTgt spid="6"/>
                                        </p:tgtEl>
                                        <p:attrNameLst>
                                          <p:attrName>ppt_h</p:attrName>
                                        </p:attrNameLst>
                                      </p:cBhvr>
                                      <p:tavLst>
                                        <p:tav tm="0">
                                          <p:val>
                                            <p:strVal val="ppt_h"/>
                                          </p:val>
                                        </p:tav>
                                        <p:tav tm="100000">
                                          <p:val>
                                            <p:fltVal val="0"/>
                                          </p:val>
                                        </p:tav>
                                      </p:tavLst>
                                    </p:anim>
                                    <p:anim calcmode="lin" valueType="num">
                                      <p:cBhvr>
                                        <p:cTn id="46" dur="2000"/>
                                        <p:tgtEl>
                                          <p:spTgt spid="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7" dur="2000"/>
                                        <p:tgtEl>
                                          <p:spTgt spid="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8" dur="1" fill="hold">
                                          <p:stCondLst>
                                            <p:cond delay="1999"/>
                                          </p:stCondLst>
                                        </p:cTn>
                                        <p:tgtEl>
                                          <p:spTgt spid="6"/>
                                        </p:tgtEl>
                                        <p:attrNameLst>
                                          <p:attrName>style.visibility</p:attrName>
                                        </p:attrNameLst>
                                      </p:cBhvr>
                                      <p:to>
                                        <p:strVal val="hidden"/>
                                      </p:to>
                                    </p:set>
                                  </p:childTnLst>
                                </p:cTn>
                              </p:par>
                              <p:par>
                                <p:cTn id="49" presetID="15" presetClass="exit" presetSubtype="0" fill="hold" nodeType="withEffect">
                                  <p:stCondLst>
                                    <p:cond delay="0"/>
                                  </p:stCondLst>
                                  <p:childTnLst>
                                    <p:anim calcmode="lin" valueType="num">
                                      <p:cBhvr>
                                        <p:cTn id="50" dur="2000"/>
                                        <p:tgtEl>
                                          <p:spTgt spid="2"/>
                                        </p:tgtEl>
                                        <p:attrNameLst>
                                          <p:attrName>ppt_w</p:attrName>
                                        </p:attrNameLst>
                                      </p:cBhvr>
                                      <p:tavLst>
                                        <p:tav tm="0">
                                          <p:val>
                                            <p:strVal val="ppt_w"/>
                                          </p:val>
                                        </p:tav>
                                        <p:tav tm="100000">
                                          <p:val>
                                            <p:fltVal val="0"/>
                                          </p:val>
                                        </p:tav>
                                      </p:tavLst>
                                    </p:anim>
                                    <p:anim calcmode="lin" valueType="num">
                                      <p:cBhvr>
                                        <p:cTn id="51" dur="2000"/>
                                        <p:tgtEl>
                                          <p:spTgt spid="2"/>
                                        </p:tgtEl>
                                        <p:attrNameLst>
                                          <p:attrName>ppt_h</p:attrName>
                                        </p:attrNameLst>
                                      </p:cBhvr>
                                      <p:tavLst>
                                        <p:tav tm="0">
                                          <p:val>
                                            <p:strVal val="ppt_h"/>
                                          </p:val>
                                        </p:tav>
                                        <p:tav tm="100000">
                                          <p:val>
                                            <p:fltVal val="0"/>
                                          </p:val>
                                        </p:tav>
                                      </p:tavLst>
                                    </p:anim>
                                    <p:anim calcmode="lin" valueType="num">
                                      <p:cBhvr>
                                        <p:cTn id="52" dur="2000"/>
                                        <p:tgtEl>
                                          <p:spTgt spid="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3" dur="2000"/>
                                        <p:tgtEl>
                                          <p:spTgt spid="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4" dur="1" fill="hold">
                                          <p:stCondLst>
                                            <p:cond delay="1999"/>
                                          </p:stCondLst>
                                        </p:cTn>
                                        <p:tgtEl>
                                          <p:spTgt spid="2"/>
                                        </p:tgtEl>
                                        <p:attrNameLst>
                                          <p:attrName>style.visibility</p:attrName>
                                        </p:attrNameLst>
                                      </p:cBhvr>
                                      <p:to>
                                        <p:strVal val="hidden"/>
                                      </p:to>
                                    </p:set>
                                  </p:childTnLst>
                                </p:cTn>
                              </p:par>
                            </p:childTnLst>
                          </p:cTn>
                        </p:par>
                        <p:par>
                          <p:cTn id="55" fill="hold">
                            <p:stCondLst>
                              <p:cond delay="2000"/>
                            </p:stCondLst>
                            <p:childTnLst>
                              <p:par>
                                <p:cTn id="56" presetID="18" presetClass="entr" presetSubtype="12"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strips(downLeft)">
                                      <p:cBhvr>
                                        <p:cTn id="58" dur="500"/>
                                        <p:tgtEl>
                                          <p:spTgt spid="18"/>
                                        </p:tgtEl>
                                      </p:cBhvr>
                                    </p:animEffect>
                                  </p:childTnLst>
                                </p:cTn>
                              </p:par>
                              <p:par>
                                <p:cTn id="59" presetID="1" presetClass="mediacall" presetSubtype="0" fill="hold" nodeType="withEffect">
                                  <p:stCondLst>
                                    <p:cond delay="0"/>
                                  </p:stCondLst>
                                  <p:childTnLst>
                                    <p:cmd type="call" cmd="playFrom(0.0)">
                                      <p:cBhvr>
                                        <p:cTn id="60" dur="2530" fill="hold"/>
                                        <p:tgtEl>
                                          <p:spTgt spid="19"/>
                                        </p:tgtEl>
                                      </p:cBhvr>
                                    </p:cmd>
                                  </p:childTnLst>
                                </p:cTn>
                              </p:par>
                            </p:childTnLst>
                          </p:cTn>
                        </p:par>
                        <p:par>
                          <p:cTn id="61" fill="hold">
                            <p:stCondLst>
                              <p:cond delay="4530"/>
                            </p:stCondLst>
                            <p:childTnLst>
                              <p:par>
                                <p:cTn id="62" presetID="22" presetClass="entr" presetSubtype="8" fill="hold" grpId="0" nodeType="afterEffect">
                                  <p:stCondLst>
                                    <p:cond delay="0"/>
                                  </p:stCondLst>
                                  <p:childTnLst>
                                    <p:set>
                                      <p:cBhvr>
                                        <p:cTn id="63" dur="1" fill="hold">
                                          <p:stCondLst>
                                            <p:cond delay="0"/>
                                          </p:stCondLst>
                                        </p:cTn>
                                        <p:tgtEl>
                                          <p:spTgt spid="5"/>
                                        </p:tgtEl>
                                        <p:attrNameLst>
                                          <p:attrName>style.visibility</p:attrName>
                                        </p:attrNameLst>
                                      </p:cBhvr>
                                      <p:to>
                                        <p:strVal val="visible"/>
                                      </p:to>
                                    </p:set>
                                    <p:animEffect transition="in" filter="wipe(left)">
                                      <p:cBhvr>
                                        <p:cTn id="64" dur="500"/>
                                        <p:tgtEl>
                                          <p:spTgt spid="5"/>
                                        </p:tgtEl>
                                      </p:cBhvr>
                                    </p:animEffect>
                                  </p:childTnLst>
                                </p:cTn>
                              </p:par>
                              <p:par>
                                <p:cTn id="65" presetID="2" presetClass="entr" presetSubtype="4" fill="hold" nodeType="withEffect">
                                  <p:stCondLst>
                                    <p:cond delay="0"/>
                                  </p:stCondLst>
                                  <p:childTnLst>
                                    <p:set>
                                      <p:cBhvr>
                                        <p:cTn id="66" dur="1" fill="hold">
                                          <p:stCondLst>
                                            <p:cond delay="0"/>
                                          </p:stCondLst>
                                        </p:cTn>
                                        <p:tgtEl>
                                          <p:spTgt spid="14"/>
                                        </p:tgtEl>
                                        <p:attrNameLst>
                                          <p:attrName>style.visibility</p:attrName>
                                        </p:attrNameLst>
                                      </p:cBhvr>
                                      <p:to>
                                        <p:strVal val="visible"/>
                                      </p:to>
                                    </p:set>
                                    <p:anim calcmode="lin" valueType="num">
                                      <p:cBhvr additive="base">
                                        <p:cTn id="67" dur="500" fill="hold"/>
                                        <p:tgtEl>
                                          <p:spTgt spid="14"/>
                                        </p:tgtEl>
                                        <p:attrNameLst>
                                          <p:attrName>ppt_x</p:attrName>
                                        </p:attrNameLst>
                                      </p:cBhvr>
                                      <p:tavLst>
                                        <p:tav tm="0">
                                          <p:val>
                                            <p:strVal val="#ppt_x"/>
                                          </p:val>
                                        </p:tav>
                                        <p:tav tm="100000">
                                          <p:val>
                                            <p:strVal val="#ppt_x"/>
                                          </p:val>
                                        </p:tav>
                                      </p:tavLst>
                                    </p:anim>
                                    <p:anim calcmode="lin" valueType="num">
                                      <p:cBhvr additive="base">
                                        <p:cTn id="6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wipe(left)">
                                      <p:cBhvr>
                                        <p:cTn id="73" dur="500"/>
                                        <p:tgtEl>
                                          <p:spTgt spid="8"/>
                                        </p:tgtEl>
                                      </p:cBhvr>
                                    </p:animEffect>
                                  </p:childTnLst>
                                </p:cTn>
                              </p:par>
                              <p:par>
                                <p:cTn id="74" presetID="1" presetClass="mediacall" presetSubtype="0" fill="hold" nodeType="withEffect">
                                  <p:stCondLst>
                                    <p:cond delay="0"/>
                                  </p:stCondLst>
                                  <p:childTnLst>
                                    <p:cmd type="call" cmd="playFrom(0.0)">
                                      <p:cBhvr>
                                        <p:cTn id="75" dur="1014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6" fill="hold" display="0">
                  <p:stCondLst>
                    <p:cond delay="indefinite"/>
                  </p:stCondLst>
                  <p:endCondLst>
                    <p:cond evt="onStopAudio" delay="0">
                      <p:tgtEl>
                        <p:sldTgt/>
                      </p:tgtEl>
                    </p:cond>
                  </p:endCondLst>
                </p:cTn>
                <p:tgtEl>
                  <p:spTgt spid="19"/>
                </p:tgtEl>
              </p:cMediaNode>
            </p:audio>
            <p:audio>
              <p:cMediaNode vol="80000">
                <p:cTn id="77" fill="hold" display="0">
                  <p:stCondLst>
                    <p:cond delay="indefinite"/>
                  </p:stCondLst>
                  <p:endCondLst>
                    <p:cond evt="onStopAudio" delay="0">
                      <p:tgtEl>
                        <p:sldTgt/>
                      </p:tgtEl>
                    </p:cond>
                  </p:endCondLst>
                </p:cTn>
                <p:tgtEl>
                  <p:spTgt spid="9"/>
                </p:tgtEl>
              </p:cMediaNode>
            </p:audio>
          </p:childTnLst>
        </p:cTn>
      </p:par>
    </p:tnLst>
    <p:bldLst>
      <p:bldP spid="18" grpId="0"/>
      <p:bldP spid="5"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small black and white pig&#10;&#10;Description automatically generated">
            <a:extLst>
              <a:ext uri="{FF2B5EF4-FFF2-40B4-BE49-F238E27FC236}">
                <a16:creationId xmlns:a16="http://schemas.microsoft.com/office/drawing/2014/main" id="{435B8BAC-419A-FC2D-B9EC-59314728E254}"/>
              </a:ext>
            </a:extLst>
          </p:cNvPr>
          <p:cNvPicPr>
            <a:picLocks noGrp="1" noChangeAspect="1"/>
          </p:cNvPicPr>
          <p:nvPr>
            <p:ph idx="1"/>
          </p:nvPr>
        </p:nvPicPr>
        <p:blipFill>
          <a:blip r:embed="rId7">
            <a:extLst>
              <a:ext uri="{28A0092B-C50C-407E-A947-70E740481C1C}">
                <a14:useLocalDpi xmlns:a14="http://schemas.microsoft.com/office/drawing/2010/main" val="0"/>
              </a:ext>
            </a:extLst>
          </a:blip>
          <a:stretch>
            <a:fillRect/>
          </a:stretch>
        </p:blipFill>
        <p:spPr>
          <a:xfrm>
            <a:off x="-1" y="-15494"/>
            <a:ext cx="12225405" cy="6873493"/>
          </a:xfrm>
        </p:spPr>
      </p:pic>
      <p:pic>
        <p:nvPicPr>
          <p:cNvPr id="6" name="Picture 5" descr="A cartoon of a brown bear&#10;&#10;Description automatically generated">
            <a:extLst>
              <a:ext uri="{FF2B5EF4-FFF2-40B4-BE49-F238E27FC236}">
                <a16:creationId xmlns:a16="http://schemas.microsoft.com/office/drawing/2014/main" id="{A0365A18-49DB-597A-59BA-C210A1AB32F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68841" y="1319030"/>
            <a:ext cx="9836663" cy="6014185"/>
          </a:xfrm>
          <a:prstGeom prst="rect">
            <a:avLst/>
          </a:prstGeom>
        </p:spPr>
      </p:pic>
      <p:pic>
        <p:nvPicPr>
          <p:cNvPr id="10" name="Picture 9" descr="A cartoon pig with tongue sticking out&#10;&#10;Description automatically generated">
            <a:extLst>
              <a:ext uri="{FF2B5EF4-FFF2-40B4-BE49-F238E27FC236}">
                <a16:creationId xmlns:a16="http://schemas.microsoft.com/office/drawing/2014/main" id="{E2FEBB0B-ABE3-EB1B-EC3E-05CFC0CA547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51849" y="-863231"/>
            <a:ext cx="8640968" cy="5860534"/>
          </a:xfrm>
          <a:prstGeom prst="rect">
            <a:avLst/>
          </a:prstGeom>
        </p:spPr>
      </p:pic>
      <p:pic>
        <p:nvPicPr>
          <p:cNvPr id="12" name="Picture 11" descr="A cartoon snake with a black background&#10;&#10;Description automatically generated">
            <a:extLst>
              <a:ext uri="{FF2B5EF4-FFF2-40B4-BE49-F238E27FC236}">
                <a16:creationId xmlns:a16="http://schemas.microsoft.com/office/drawing/2014/main" id="{A0AC55C5-C6BC-E54F-A15B-CB1A1E63CEC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00399" y="237896"/>
            <a:ext cx="3950028" cy="4240421"/>
          </a:xfrm>
          <a:prstGeom prst="rect">
            <a:avLst/>
          </a:prstGeom>
        </p:spPr>
      </p:pic>
      <p:pic>
        <p:nvPicPr>
          <p:cNvPr id="13" name="Picture 12" descr="A cartoon duck with a black background&#10;&#10;Description automatically generated">
            <a:extLst>
              <a:ext uri="{FF2B5EF4-FFF2-40B4-BE49-F238E27FC236}">
                <a16:creationId xmlns:a16="http://schemas.microsoft.com/office/drawing/2014/main" id="{CB1EF2EF-C470-4260-42A7-12B1A5FFEA0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288609" y="-3385429"/>
            <a:ext cx="5402952" cy="6540043"/>
          </a:xfrm>
          <a:prstGeom prst="rect">
            <a:avLst/>
          </a:prstGeom>
        </p:spPr>
      </p:pic>
      <p:pic>
        <p:nvPicPr>
          <p:cNvPr id="15" name="Picture 14" descr="A dog with a black background&#10;&#10;Description automatically generated">
            <a:extLst>
              <a:ext uri="{FF2B5EF4-FFF2-40B4-BE49-F238E27FC236}">
                <a16:creationId xmlns:a16="http://schemas.microsoft.com/office/drawing/2014/main" id="{304A1674-46BD-5C08-EE5C-5A76C8796A5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342159" y="-439673"/>
            <a:ext cx="9836664" cy="9230747"/>
          </a:xfrm>
          <a:prstGeom prst="rect">
            <a:avLst/>
          </a:prstGeom>
        </p:spPr>
      </p:pic>
      <p:sp>
        <p:nvSpPr>
          <p:cNvPr id="17" name="TextBox 16">
            <a:extLst>
              <a:ext uri="{FF2B5EF4-FFF2-40B4-BE49-F238E27FC236}">
                <a16:creationId xmlns:a16="http://schemas.microsoft.com/office/drawing/2014/main" id="{7A5A3DF4-76B7-4E3F-D61A-2ADA06166024}"/>
              </a:ext>
            </a:extLst>
          </p:cNvPr>
          <p:cNvSpPr txBox="1"/>
          <p:nvPr/>
        </p:nvSpPr>
        <p:spPr>
          <a:xfrm>
            <a:off x="4372589" y="303367"/>
            <a:ext cx="4668525" cy="1015663"/>
          </a:xfrm>
          <a:prstGeom prst="rect">
            <a:avLst/>
          </a:prstGeom>
          <a:noFill/>
        </p:spPr>
        <p:txBody>
          <a:bodyPr wrap="square" rtlCol="0">
            <a:spAutoFit/>
          </a:bodyPr>
          <a:lstStyle/>
          <a:p>
            <a:r>
              <a:rPr lang="en-US" sz="6000" b="1" dirty="0">
                <a:highlight>
                  <a:srgbClr val="FFFF00"/>
                </a:highlight>
              </a:rPr>
              <a:t>Is it a duck?</a:t>
            </a:r>
          </a:p>
        </p:txBody>
      </p:sp>
      <p:sp>
        <p:nvSpPr>
          <p:cNvPr id="18" name="TextBox 17">
            <a:extLst>
              <a:ext uri="{FF2B5EF4-FFF2-40B4-BE49-F238E27FC236}">
                <a16:creationId xmlns:a16="http://schemas.microsoft.com/office/drawing/2014/main" id="{4D3B5439-4031-C7F3-1DB8-7C17CFF88588}"/>
              </a:ext>
            </a:extLst>
          </p:cNvPr>
          <p:cNvSpPr txBox="1"/>
          <p:nvPr/>
        </p:nvSpPr>
        <p:spPr>
          <a:xfrm>
            <a:off x="2288608" y="5323393"/>
            <a:ext cx="4167963" cy="1015663"/>
          </a:xfrm>
          <a:prstGeom prst="rect">
            <a:avLst/>
          </a:prstGeom>
          <a:noFill/>
        </p:spPr>
        <p:txBody>
          <a:bodyPr wrap="square" rtlCol="0">
            <a:spAutoFit/>
          </a:bodyPr>
          <a:lstStyle/>
          <a:p>
            <a:r>
              <a:rPr lang="en-US" sz="6000" b="1" dirty="0">
                <a:highlight>
                  <a:srgbClr val="FFFF00"/>
                </a:highlight>
              </a:rPr>
              <a:t>No, it isn’t.</a:t>
            </a:r>
          </a:p>
        </p:txBody>
      </p:sp>
      <p:pic>
        <p:nvPicPr>
          <p:cNvPr id="8" name="648462__andreas__wrong-answer">
            <a:hlinkClick r:id="" action="ppaction://media"/>
            <a:extLst>
              <a:ext uri="{FF2B5EF4-FFF2-40B4-BE49-F238E27FC236}">
                <a16:creationId xmlns:a16="http://schemas.microsoft.com/office/drawing/2014/main" id="{579E3CEA-B0C6-7CC2-3704-A8DD4BE30C69}"/>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5614902" y="-1649270"/>
            <a:ext cx="406400" cy="406400"/>
          </a:xfrm>
          <a:prstGeom prst="rect">
            <a:avLst/>
          </a:prstGeom>
        </p:spPr>
      </p:pic>
      <p:sp>
        <p:nvSpPr>
          <p:cNvPr id="23" name="TextBox 22">
            <a:extLst>
              <a:ext uri="{FF2B5EF4-FFF2-40B4-BE49-F238E27FC236}">
                <a16:creationId xmlns:a16="http://schemas.microsoft.com/office/drawing/2014/main" id="{A71C6031-B78C-BF68-4D8C-17359F48D951}"/>
              </a:ext>
            </a:extLst>
          </p:cNvPr>
          <p:cNvSpPr txBox="1"/>
          <p:nvPr/>
        </p:nvSpPr>
        <p:spPr>
          <a:xfrm>
            <a:off x="6281708" y="5341134"/>
            <a:ext cx="3782703" cy="1015663"/>
          </a:xfrm>
          <a:prstGeom prst="rect">
            <a:avLst/>
          </a:prstGeom>
          <a:noFill/>
        </p:spPr>
        <p:txBody>
          <a:bodyPr wrap="square" rtlCol="0">
            <a:spAutoFit/>
          </a:bodyPr>
          <a:lstStyle/>
          <a:p>
            <a:r>
              <a:rPr lang="en-US" sz="6000" b="1" dirty="0">
                <a:highlight>
                  <a:srgbClr val="FFFF00"/>
                </a:highlight>
              </a:rPr>
              <a:t>It’s a ___.</a:t>
            </a:r>
          </a:p>
        </p:txBody>
      </p:sp>
      <p:sp>
        <p:nvSpPr>
          <p:cNvPr id="24" name="TextBox 23">
            <a:extLst>
              <a:ext uri="{FF2B5EF4-FFF2-40B4-BE49-F238E27FC236}">
                <a16:creationId xmlns:a16="http://schemas.microsoft.com/office/drawing/2014/main" id="{E4004485-559F-9F81-633C-2034C8E91F51}"/>
              </a:ext>
            </a:extLst>
          </p:cNvPr>
          <p:cNvSpPr txBox="1"/>
          <p:nvPr/>
        </p:nvSpPr>
        <p:spPr>
          <a:xfrm>
            <a:off x="8097215" y="5433466"/>
            <a:ext cx="1967196" cy="830997"/>
          </a:xfrm>
          <a:prstGeom prst="rect">
            <a:avLst/>
          </a:prstGeom>
          <a:noFill/>
        </p:spPr>
        <p:txBody>
          <a:bodyPr wrap="square" rtlCol="0">
            <a:spAutoFit/>
          </a:bodyPr>
          <a:lstStyle/>
          <a:p>
            <a:r>
              <a:rPr lang="en-US" sz="4800" b="1" dirty="0"/>
              <a:t>pig</a:t>
            </a:r>
          </a:p>
        </p:txBody>
      </p:sp>
      <p:pic>
        <p:nvPicPr>
          <p:cNvPr id="25" name="success-1-6297">
            <a:hlinkClick r:id="" action="ppaction://media"/>
            <a:extLst>
              <a:ext uri="{FF2B5EF4-FFF2-40B4-BE49-F238E27FC236}">
                <a16:creationId xmlns:a16="http://schemas.microsoft.com/office/drawing/2014/main" id="{AF1798CC-7612-995F-297A-6484EAAD7353}"/>
              </a:ext>
            </a:extLst>
          </p:cNvPr>
          <p:cNvPicPr>
            <a:picLocks noChangeAspect="1"/>
          </p:cNvPicPr>
          <p:nvPr>
            <a:audioFile r:link="rId3"/>
            <p:extLst>
              <p:ext uri="{DAA4B4D4-6D71-4841-9C94-3DE7FCFB9230}">
                <p14:media xmlns:p14="http://schemas.microsoft.com/office/powerpoint/2010/main" r:embed="rId4">
                  <p14:trim end="830"/>
                </p14:media>
              </p:ext>
            </p:extLst>
          </p:nvPr>
        </p:nvPicPr>
        <p:blipFill>
          <a:blip r:embed="rId13"/>
          <a:stretch>
            <a:fillRect/>
          </a:stretch>
        </p:blipFill>
        <p:spPr>
          <a:xfrm>
            <a:off x="5716667" y="7270913"/>
            <a:ext cx="406400" cy="406400"/>
          </a:xfrm>
          <a:prstGeom prst="rect">
            <a:avLst/>
          </a:prstGeom>
        </p:spPr>
      </p:pic>
      <p:pic>
        <p:nvPicPr>
          <p:cNvPr id="2" name="Picture 1" descr="A cartoon of a bird&#10;&#10;AI-generated content may be incorrect.">
            <a:extLst>
              <a:ext uri="{FF2B5EF4-FFF2-40B4-BE49-F238E27FC236}">
                <a16:creationId xmlns:a16="http://schemas.microsoft.com/office/drawing/2014/main" id="{CF3235E8-BA05-F4A1-B019-9B349D23166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318051" y="1606679"/>
            <a:ext cx="3300881" cy="3197728"/>
          </a:xfrm>
          <a:prstGeom prst="rect">
            <a:avLst/>
          </a:prstGeom>
        </p:spPr>
      </p:pic>
    </p:spTree>
    <p:extLst>
      <p:ext uri="{BB962C8B-B14F-4D97-AF65-F5344CB8AC3E}">
        <p14:creationId xmlns:p14="http://schemas.microsoft.com/office/powerpoint/2010/main" val="478636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path" presetSubtype="0" repeatCount="indefinite" accel="50000" decel="50000" fill="hold" nodeType="withEffect">
                                  <p:stCondLst>
                                    <p:cond delay="0"/>
                                  </p:stCondLst>
                                  <p:endCondLst>
                                    <p:cond evt="onNext" delay="0">
                                      <p:tgtEl>
                                        <p:sldTgt/>
                                      </p:tgtEl>
                                    </p:cond>
                                  </p:endCondLst>
                                  <p:childTnLst>
                                    <p:animMotion origin="layout" path="M -3.95833E-6 3.7037E-6 L 0.09102 -0.03403 L 0.125 -0.125 L 0.15782 -0.03403 L 0.24896 3.7037E-6 L 0.15782 0.03402 L 0.125 0.125 L 0.09102 0.03402 L -3.95833E-6 3.7037E-6 Z " pathEditMode="relative" rAng="0" ptsTypes="AAAAAAAAA">
                                      <p:cBhvr>
                                        <p:cTn id="6" dur="2000" fill="hold"/>
                                        <p:tgtEl>
                                          <p:spTgt spid="15"/>
                                        </p:tgtEl>
                                        <p:attrNameLst>
                                          <p:attrName>ppt_x</p:attrName>
                                          <p:attrName>ppt_y</p:attrName>
                                        </p:attrNameLst>
                                      </p:cBhvr>
                                      <p:rCtr x="12448" y="0"/>
                                    </p:animMotion>
                                  </p:childTnLst>
                                </p:cTn>
                              </p:par>
                              <p:par>
                                <p:cTn id="7" presetID="11" presetClass="path" presetSubtype="0" repeatCount="indefinite" accel="50000" decel="50000" fill="hold" nodeType="withEffect">
                                  <p:stCondLst>
                                    <p:cond delay="0"/>
                                  </p:stCondLst>
                                  <p:endCondLst>
                                    <p:cond evt="onNext" delay="0">
                                      <p:tgtEl>
                                        <p:sldTgt/>
                                      </p:tgtEl>
                                    </p:cond>
                                  </p:endCondLst>
                                  <p:childTnLst>
                                    <p:animMotion origin="layout" path="M -0.02279 -0.30208 L 0.06732 -0.16528 L 0.2487 -0.16528 L 0.15833 -0.02639 L 0.2487 0.11088 L 0.06732 0.11088 L -0.02279 0.25 L -0.11315 0.11088 L -0.29401 0.11088 L -0.20391 -0.02639 L -0.29401 -0.16528 L -0.11315 -0.16528 L -0.02279 -0.30208 Z " pathEditMode="relative" rAng="0" ptsTypes="AAAAAAAAAAAAA">
                                      <p:cBhvr>
                                        <p:cTn id="8" dur="2000" fill="hold"/>
                                        <p:tgtEl>
                                          <p:spTgt spid="12"/>
                                        </p:tgtEl>
                                        <p:attrNameLst>
                                          <p:attrName>ppt_x</p:attrName>
                                          <p:attrName>ppt_y</p:attrName>
                                        </p:attrNameLst>
                                      </p:cBhvr>
                                      <p:rCtr x="13" y="27593"/>
                                    </p:animMotion>
                                  </p:childTnLst>
                                </p:cTn>
                              </p:par>
                              <p:par>
                                <p:cTn id="9" presetID="1" presetClass="path" presetSubtype="0" repeatCount="indefinite" accel="50000" decel="50000" fill="hold" nodeType="withEffect">
                                  <p:stCondLst>
                                    <p:cond delay="0"/>
                                  </p:stCondLst>
                                  <p:endCondLst>
                                    <p:cond evt="onNext" delay="0">
                                      <p:tgtEl>
                                        <p:sldTgt/>
                                      </p:tgtEl>
                                    </p:cond>
                                  </p:endCondLst>
                                  <p:childTnLst>
                                    <p:animMotion origin="layout" path="M 0.07175 -0.09954 C 0.18034 -0.09954 0.26849 -0.0213 0.26849 0.07523 C 0.26849 0.17153 0.18034 0.25 0.07175 0.25 C -0.03698 0.25 -0.125 0.17153 -0.125 0.07523 C -0.125 -0.0213 -0.03698 -0.09954 0.07175 -0.09954 Z " pathEditMode="relative" rAng="0" ptsTypes="AAAAA">
                                      <p:cBhvr>
                                        <p:cTn id="10" dur="2000" fill="hold"/>
                                        <p:tgtEl>
                                          <p:spTgt spid="10"/>
                                        </p:tgtEl>
                                        <p:attrNameLst>
                                          <p:attrName>ppt_x</p:attrName>
                                          <p:attrName>ppt_y</p:attrName>
                                        </p:attrNameLst>
                                      </p:cBhvr>
                                      <p:rCtr x="0" y="17477"/>
                                    </p:animMotion>
                                  </p:childTnLst>
                                </p:cTn>
                              </p:par>
                              <p:par>
                                <p:cTn id="11" presetID="3" presetClass="path" presetSubtype="0" repeatCount="indefinite" accel="50000" decel="50000" fill="hold" nodeType="withEffect">
                                  <p:stCondLst>
                                    <p:cond delay="0"/>
                                  </p:stCondLst>
                                  <p:endCondLst>
                                    <p:cond evt="onNext" delay="0">
                                      <p:tgtEl>
                                        <p:sldTgt/>
                                      </p:tgtEl>
                                    </p:cond>
                                  </p:endCondLst>
                                  <p:childTnLst>
                                    <p:animMotion origin="layout" path="M -4.79167E-6 -1.85185E-6 L 0.125 -0.08403 L 0.25 -1.85185E-6 L 0.125 0.08403 L -4.79167E-6 -1.85185E-6 Z " pathEditMode="relative" rAng="0" ptsTypes="AAAAA">
                                      <p:cBhvr>
                                        <p:cTn id="12" dur="2000" fill="hold"/>
                                        <p:tgtEl>
                                          <p:spTgt spid="13"/>
                                        </p:tgtEl>
                                        <p:attrNameLst>
                                          <p:attrName>ppt_x</p:attrName>
                                          <p:attrName>ppt_y</p:attrName>
                                        </p:attrNameLst>
                                      </p:cBhvr>
                                      <p:rCtr x="12500" y="0"/>
                                    </p:animMotion>
                                  </p:childTnLst>
                                </p:cTn>
                              </p:par>
                              <p:par>
                                <p:cTn id="13" presetID="12" presetClass="path" presetSubtype="0" repeatCount="indefinite" accel="50000" decel="50000" fill="hold" nodeType="withEffect">
                                  <p:stCondLst>
                                    <p:cond delay="0"/>
                                  </p:stCondLst>
                                  <p:endCondLst>
                                    <p:cond evt="onNext" delay="0">
                                      <p:tgtEl>
                                        <p:sldTgt/>
                                      </p:tgtEl>
                                    </p:cond>
                                  </p:endCondLst>
                                  <p:childTnLst>
                                    <p:animMotion origin="layout" path="M -3.33333E-6 0.04791 C 0.0444 -0.01945 0.11172 -0.06204 0.18633 -0.06204 C 0.26081 -0.06204 0.328 -0.01945 0.37266 0.04791 C 0.328 0.11504 0.26081 0.15787 0.18633 0.15787 C 0.11172 0.15787 0.0444 0.11504 -3.33333E-6 0.04791 Z " pathEditMode="relative" rAng="0" ptsTypes="AAAAA">
                                      <p:cBhvr>
                                        <p:cTn id="14" dur="2000" fill="hold"/>
                                        <p:tgtEl>
                                          <p:spTgt spid="6"/>
                                        </p:tgtEl>
                                        <p:attrNameLst>
                                          <p:attrName>ppt_x</p:attrName>
                                          <p:attrName>ppt_y</p:attrName>
                                        </p:attrNameLst>
                                      </p:cBhvr>
                                      <p:rCtr x="18633" y="0"/>
                                    </p:animMotion>
                                  </p:childTnLst>
                                </p:cTn>
                              </p:par>
                              <p:par>
                                <p:cTn id="15" presetID="9" presetClass="path" presetSubtype="0" repeatCount="indefinite" accel="50000" decel="50000" fill="hold" nodeType="withEffect">
                                  <p:stCondLst>
                                    <p:cond delay="0"/>
                                  </p:stCondLst>
                                  <p:endCondLst>
                                    <p:cond evt="onNext" delay="0">
                                      <p:tgtEl>
                                        <p:sldTgt/>
                                      </p:tgtEl>
                                    </p:cond>
                                  </p:endCondLst>
                                  <p:childTnLst>
                                    <p:animMotion origin="layout" path="M -0.02773 -0.11551 C -0.01315 -0.14491 0.0125 -0.18704 0.04297 -0.18704 C 0.08828 -0.18704 0.125 -0.14305 0.125 -0.08796 C 0.125 -0.06991 0.12122 -0.05347 0.11393 -0.03889 C 0.11524 -0.03889 -0.02773 0.18102 -0.02773 0.1831 C -0.02773 0.18102 -0.17083 -0.03889 -0.16953 -0.03889 C -0.17682 -0.05347 -0.18047 -0.06991 -0.18047 -0.08796 C -0.18047 -0.14305 -0.14388 -0.18704 -0.09753 -0.18704 C -0.0681 -0.18704 -0.04245 -0.14491 -0.02773 -0.11551 Z " pathEditMode="relative" rAng="0" ptsTypes="AAAAAAAAA">
                                      <p:cBhvr>
                                        <p:cTn id="16" dur="2000" fill="hold"/>
                                        <p:tgtEl>
                                          <p:spTgt spid="2"/>
                                        </p:tgtEl>
                                        <p:attrNameLst>
                                          <p:attrName>ppt_x</p:attrName>
                                          <p:attrName>ppt_y</p:attrName>
                                        </p:attrNameLst>
                                      </p:cBhvr>
                                      <p:rCtr x="0" y="11343"/>
                                    </p:animMotion>
                                  </p:childTnLst>
                                </p:cTn>
                              </p:par>
                            </p:childTnLst>
                          </p:cTn>
                        </p:par>
                      </p:childTnLst>
                    </p:cTn>
                  </p:par>
                  <p:par>
                    <p:cTn id="17" fill="hold">
                      <p:stCondLst>
                        <p:cond delay="indefinite"/>
                      </p:stCondLst>
                      <p:childTnLst>
                        <p:par>
                          <p:cTn id="18" fill="hold">
                            <p:stCondLst>
                              <p:cond delay="0"/>
                            </p:stCondLst>
                            <p:childTnLst>
                              <p:par>
                                <p:cTn id="19" presetID="15" presetClass="exit" presetSubtype="0" fill="hold" nodeType="clickEffect">
                                  <p:stCondLst>
                                    <p:cond delay="0"/>
                                  </p:stCondLst>
                                  <p:childTnLst>
                                    <p:anim calcmode="lin" valueType="num">
                                      <p:cBhvr>
                                        <p:cTn id="20" dur="2000"/>
                                        <p:tgtEl>
                                          <p:spTgt spid="15"/>
                                        </p:tgtEl>
                                        <p:attrNameLst>
                                          <p:attrName>ppt_w</p:attrName>
                                        </p:attrNameLst>
                                      </p:cBhvr>
                                      <p:tavLst>
                                        <p:tav tm="0">
                                          <p:val>
                                            <p:strVal val="ppt_w"/>
                                          </p:val>
                                        </p:tav>
                                        <p:tav tm="100000">
                                          <p:val>
                                            <p:fltVal val="0"/>
                                          </p:val>
                                        </p:tav>
                                      </p:tavLst>
                                    </p:anim>
                                    <p:anim calcmode="lin" valueType="num">
                                      <p:cBhvr>
                                        <p:cTn id="21" dur="2000"/>
                                        <p:tgtEl>
                                          <p:spTgt spid="15"/>
                                        </p:tgtEl>
                                        <p:attrNameLst>
                                          <p:attrName>ppt_h</p:attrName>
                                        </p:attrNameLst>
                                      </p:cBhvr>
                                      <p:tavLst>
                                        <p:tav tm="0">
                                          <p:val>
                                            <p:strVal val="ppt_h"/>
                                          </p:val>
                                        </p:tav>
                                        <p:tav tm="100000">
                                          <p:val>
                                            <p:fltVal val="0"/>
                                          </p:val>
                                        </p:tav>
                                      </p:tavLst>
                                    </p:anim>
                                    <p:anim calcmode="lin" valueType="num">
                                      <p:cBhvr>
                                        <p:cTn id="22" dur="2000"/>
                                        <p:tgtEl>
                                          <p:spTgt spid="1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3" dur="2000"/>
                                        <p:tgtEl>
                                          <p:spTgt spid="1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24" dur="1" fill="hold">
                                          <p:stCondLst>
                                            <p:cond delay="1999"/>
                                          </p:stCondLst>
                                        </p:cTn>
                                        <p:tgtEl>
                                          <p:spTgt spid="15"/>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6" name="whoosh.wav"/>
                                        </p:tgtEl>
                                      </p:cMediaNode>
                                    </p:audio>
                                  </p:subTnLst>
                                </p:cTn>
                              </p:par>
                              <p:par>
                                <p:cTn id="25" presetID="15" presetClass="exit" presetSubtype="0" fill="hold" nodeType="withEffect">
                                  <p:stCondLst>
                                    <p:cond delay="0"/>
                                  </p:stCondLst>
                                  <p:childTnLst>
                                    <p:anim calcmode="lin" valueType="num">
                                      <p:cBhvr>
                                        <p:cTn id="26" dur="2000"/>
                                        <p:tgtEl>
                                          <p:spTgt spid="12"/>
                                        </p:tgtEl>
                                        <p:attrNameLst>
                                          <p:attrName>ppt_w</p:attrName>
                                        </p:attrNameLst>
                                      </p:cBhvr>
                                      <p:tavLst>
                                        <p:tav tm="0">
                                          <p:val>
                                            <p:strVal val="ppt_w"/>
                                          </p:val>
                                        </p:tav>
                                        <p:tav tm="100000">
                                          <p:val>
                                            <p:fltVal val="0"/>
                                          </p:val>
                                        </p:tav>
                                      </p:tavLst>
                                    </p:anim>
                                    <p:anim calcmode="lin" valueType="num">
                                      <p:cBhvr>
                                        <p:cTn id="27" dur="2000"/>
                                        <p:tgtEl>
                                          <p:spTgt spid="12"/>
                                        </p:tgtEl>
                                        <p:attrNameLst>
                                          <p:attrName>ppt_h</p:attrName>
                                        </p:attrNameLst>
                                      </p:cBhvr>
                                      <p:tavLst>
                                        <p:tav tm="0">
                                          <p:val>
                                            <p:strVal val="ppt_h"/>
                                          </p:val>
                                        </p:tav>
                                        <p:tav tm="100000">
                                          <p:val>
                                            <p:fltVal val="0"/>
                                          </p:val>
                                        </p:tav>
                                      </p:tavLst>
                                    </p:anim>
                                    <p:anim calcmode="lin" valueType="num">
                                      <p:cBhvr>
                                        <p:cTn id="28" dur="2000"/>
                                        <p:tgtEl>
                                          <p:spTgt spid="1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9" dur="2000"/>
                                        <p:tgtEl>
                                          <p:spTgt spid="1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0" dur="1" fill="hold">
                                          <p:stCondLst>
                                            <p:cond delay="1999"/>
                                          </p:stCondLst>
                                        </p:cTn>
                                        <p:tgtEl>
                                          <p:spTgt spid="12"/>
                                        </p:tgtEl>
                                        <p:attrNameLst>
                                          <p:attrName>style.visibility</p:attrName>
                                        </p:attrNameLst>
                                      </p:cBhvr>
                                      <p:to>
                                        <p:strVal val="hidden"/>
                                      </p:to>
                                    </p:set>
                                  </p:childTnLst>
                                </p:cTn>
                              </p:par>
                              <p:par>
                                <p:cTn id="31" presetID="15" presetClass="exit" presetSubtype="0" fill="hold" nodeType="withEffect">
                                  <p:stCondLst>
                                    <p:cond delay="0"/>
                                  </p:stCondLst>
                                  <p:childTnLst>
                                    <p:anim calcmode="lin" valueType="num">
                                      <p:cBhvr>
                                        <p:cTn id="32" dur="2000"/>
                                        <p:tgtEl>
                                          <p:spTgt spid="10"/>
                                        </p:tgtEl>
                                        <p:attrNameLst>
                                          <p:attrName>ppt_w</p:attrName>
                                        </p:attrNameLst>
                                      </p:cBhvr>
                                      <p:tavLst>
                                        <p:tav tm="0">
                                          <p:val>
                                            <p:strVal val="ppt_w"/>
                                          </p:val>
                                        </p:tav>
                                        <p:tav tm="100000">
                                          <p:val>
                                            <p:fltVal val="0"/>
                                          </p:val>
                                        </p:tav>
                                      </p:tavLst>
                                    </p:anim>
                                    <p:anim calcmode="lin" valueType="num">
                                      <p:cBhvr>
                                        <p:cTn id="33" dur="2000"/>
                                        <p:tgtEl>
                                          <p:spTgt spid="10"/>
                                        </p:tgtEl>
                                        <p:attrNameLst>
                                          <p:attrName>ppt_h</p:attrName>
                                        </p:attrNameLst>
                                      </p:cBhvr>
                                      <p:tavLst>
                                        <p:tav tm="0">
                                          <p:val>
                                            <p:strVal val="ppt_h"/>
                                          </p:val>
                                        </p:tav>
                                        <p:tav tm="100000">
                                          <p:val>
                                            <p:fltVal val="0"/>
                                          </p:val>
                                        </p:tav>
                                      </p:tavLst>
                                    </p:anim>
                                    <p:anim calcmode="lin" valueType="num">
                                      <p:cBhvr>
                                        <p:cTn id="34" dur="2000"/>
                                        <p:tgtEl>
                                          <p:spTgt spid="1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2000"/>
                                        <p:tgtEl>
                                          <p:spTgt spid="1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1999"/>
                                          </p:stCondLst>
                                        </p:cTn>
                                        <p:tgtEl>
                                          <p:spTgt spid="10"/>
                                        </p:tgtEl>
                                        <p:attrNameLst>
                                          <p:attrName>style.visibility</p:attrName>
                                        </p:attrNameLst>
                                      </p:cBhvr>
                                      <p:to>
                                        <p:strVal val="hidden"/>
                                      </p:to>
                                    </p:set>
                                  </p:childTnLst>
                                </p:cTn>
                              </p:par>
                              <p:par>
                                <p:cTn id="37" presetID="15" presetClass="exit" presetSubtype="0" fill="hold" nodeType="withEffect">
                                  <p:stCondLst>
                                    <p:cond delay="0"/>
                                  </p:stCondLst>
                                  <p:childTnLst>
                                    <p:anim calcmode="lin" valueType="num">
                                      <p:cBhvr>
                                        <p:cTn id="38" dur="2000"/>
                                        <p:tgtEl>
                                          <p:spTgt spid="13"/>
                                        </p:tgtEl>
                                        <p:attrNameLst>
                                          <p:attrName>ppt_w</p:attrName>
                                        </p:attrNameLst>
                                      </p:cBhvr>
                                      <p:tavLst>
                                        <p:tav tm="0">
                                          <p:val>
                                            <p:strVal val="ppt_w"/>
                                          </p:val>
                                        </p:tav>
                                        <p:tav tm="100000">
                                          <p:val>
                                            <p:fltVal val="0"/>
                                          </p:val>
                                        </p:tav>
                                      </p:tavLst>
                                    </p:anim>
                                    <p:anim calcmode="lin" valueType="num">
                                      <p:cBhvr>
                                        <p:cTn id="39" dur="2000"/>
                                        <p:tgtEl>
                                          <p:spTgt spid="13"/>
                                        </p:tgtEl>
                                        <p:attrNameLst>
                                          <p:attrName>ppt_h</p:attrName>
                                        </p:attrNameLst>
                                      </p:cBhvr>
                                      <p:tavLst>
                                        <p:tav tm="0">
                                          <p:val>
                                            <p:strVal val="ppt_h"/>
                                          </p:val>
                                        </p:tav>
                                        <p:tav tm="100000">
                                          <p:val>
                                            <p:fltVal val="0"/>
                                          </p:val>
                                        </p:tav>
                                      </p:tavLst>
                                    </p:anim>
                                    <p:anim calcmode="lin" valueType="num">
                                      <p:cBhvr>
                                        <p:cTn id="40" dur="2000"/>
                                        <p:tgtEl>
                                          <p:spTgt spid="1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2000"/>
                                        <p:tgtEl>
                                          <p:spTgt spid="1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1999"/>
                                          </p:stCondLst>
                                        </p:cTn>
                                        <p:tgtEl>
                                          <p:spTgt spid="13"/>
                                        </p:tgtEl>
                                        <p:attrNameLst>
                                          <p:attrName>style.visibility</p:attrName>
                                        </p:attrNameLst>
                                      </p:cBhvr>
                                      <p:to>
                                        <p:strVal val="hidden"/>
                                      </p:to>
                                    </p:set>
                                  </p:childTnLst>
                                </p:cTn>
                              </p:par>
                              <p:par>
                                <p:cTn id="43" presetID="15" presetClass="exit" presetSubtype="0" fill="hold" nodeType="withEffect">
                                  <p:stCondLst>
                                    <p:cond delay="0"/>
                                  </p:stCondLst>
                                  <p:childTnLst>
                                    <p:anim calcmode="lin" valueType="num">
                                      <p:cBhvr>
                                        <p:cTn id="44" dur="2000"/>
                                        <p:tgtEl>
                                          <p:spTgt spid="6"/>
                                        </p:tgtEl>
                                        <p:attrNameLst>
                                          <p:attrName>ppt_w</p:attrName>
                                        </p:attrNameLst>
                                      </p:cBhvr>
                                      <p:tavLst>
                                        <p:tav tm="0">
                                          <p:val>
                                            <p:strVal val="ppt_w"/>
                                          </p:val>
                                        </p:tav>
                                        <p:tav tm="100000">
                                          <p:val>
                                            <p:fltVal val="0"/>
                                          </p:val>
                                        </p:tav>
                                      </p:tavLst>
                                    </p:anim>
                                    <p:anim calcmode="lin" valueType="num">
                                      <p:cBhvr>
                                        <p:cTn id="45" dur="2000"/>
                                        <p:tgtEl>
                                          <p:spTgt spid="6"/>
                                        </p:tgtEl>
                                        <p:attrNameLst>
                                          <p:attrName>ppt_h</p:attrName>
                                        </p:attrNameLst>
                                      </p:cBhvr>
                                      <p:tavLst>
                                        <p:tav tm="0">
                                          <p:val>
                                            <p:strVal val="ppt_h"/>
                                          </p:val>
                                        </p:tav>
                                        <p:tav tm="100000">
                                          <p:val>
                                            <p:fltVal val="0"/>
                                          </p:val>
                                        </p:tav>
                                      </p:tavLst>
                                    </p:anim>
                                    <p:anim calcmode="lin" valueType="num">
                                      <p:cBhvr>
                                        <p:cTn id="46" dur="2000"/>
                                        <p:tgtEl>
                                          <p:spTgt spid="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7" dur="2000"/>
                                        <p:tgtEl>
                                          <p:spTgt spid="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8" dur="1" fill="hold">
                                          <p:stCondLst>
                                            <p:cond delay="1999"/>
                                          </p:stCondLst>
                                        </p:cTn>
                                        <p:tgtEl>
                                          <p:spTgt spid="6"/>
                                        </p:tgtEl>
                                        <p:attrNameLst>
                                          <p:attrName>style.visibility</p:attrName>
                                        </p:attrNameLst>
                                      </p:cBhvr>
                                      <p:to>
                                        <p:strVal val="hidden"/>
                                      </p:to>
                                    </p:set>
                                  </p:childTnLst>
                                </p:cTn>
                              </p:par>
                              <p:par>
                                <p:cTn id="49" presetID="15" presetClass="exit" presetSubtype="0" fill="hold" nodeType="withEffect">
                                  <p:stCondLst>
                                    <p:cond delay="0"/>
                                  </p:stCondLst>
                                  <p:childTnLst>
                                    <p:anim calcmode="lin" valueType="num">
                                      <p:cBhvr>
                                        <p:cTn id="50" dur="2000"/>
                                        <p:tgtEl>
                                          <p:spTgt spid="2"/>
                                        </p:tgtEl>
                                        <p:attrNameLst>
                                          <p:attrName>ppt_w</p:attrName>
                                        </p:attrNameLst>
                                      </p:cBhvr>
                                      <p:tavLst>
                                        <p:tav tm="0">
                                          <p:val>
                                            <p:strVal val="ppt_w"/>
                                          </p:val>
                                        </p:tav>
                                        <p:tav tm="100000">
                                          <p:val>
                                            <p:fltVal val="0"/>
                                          </p:val>
                                        </p:tav>
                                      </p:tavLst>
                                    </p:anim>
                                    <p:anim calcmode="lin" valueType="num">
                                      <p:cBhvr>
                                        <p:cTn id="51" dur="2000"/>
                                        <p:tgtEl>
                                          <p:spTgt spid="2"/>
                                        </p:tgtEl>
                                        <p:attrNameLst>
                                          <p:attrName>ppt_h</p:attrName>
                                        </p:attrNameLst>
                                      </p:cBhvr>
                                      <p:tavLst>
                                        <p:tav tm="0">
                                          <p:val>
                                            <p:strVal val="ppt_h"/>
                                          </p:val>
                                        </p:tav>
                                        <p:tav tm="100000">
                                          <p:val>
                                            <p:fltVal val="0"/>
                                          </p:val>
                                        </p:tav>
                                      </p:tavLst>
                                    </p:anim>
                                    <p:anim calcmode="lin" valueType="num">
                                      <p:cBhvr>
                                        <p:cTn id="52" dur="2000"/>
                                        <p:tgtEl>
                                          <p:spTgt spid="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3" dur="2000"/>
                                        <p:tgtEl>
                                          <p:spTgt spid="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4" dur="1" fill="hold">
                                          <p:stCondLst>
                                            <p:cond delay="1999"/>
                                          </p:stCondLst>
                                        </p:cTn>
                                        <p:tgtEl>
                                          <p:spTgt spid="2"/>
                                        </p:tgtEl>
                                        <p:attrNameLst>
                                          <p:attrName>style.visibility</p:attrName>
                                        </p:attrNameLst>
                                      </p:cBhvr>
                                      <p:to>
                                        <p:strVal val="hidden"/>
                                      </p:to>
                                    </p:set>
                                  </p:childTnLst>
                                </p:cTn>
                              </p:par>
                            </p:childTnLst>
                          </p:cTn>
                        </p:par>
                        <p:par>
                          <p:cTn id="55" fill="hold">
                            <p:stCondLst>
                              <p:cond delay="2000"/>
                            </p:stCondLst>
                            <p:childTnLst>
                              <p:par>
                                <p:cTn id="56" presetID="18" presetClass="entr" presetSubtype="12"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strips(downLeft)">
                                      <p:cBhvr>
                                        <p:cTn id="58" dur="500"/>
                                        <p:tgtEl>
                                          <p:spTgt spid="18"/>
                                        </p:tgtEl>
                                      </p:cBhvr>
                                    </p:animEffect>
                                  </p:childTnLst>
                                </p:cTn>
                              </p:par>
                              <p:par>
                                <p:cTn id="59" presetID="1" presetClass="mediacall" presetSubtype="0" fill="hold" nodeType="withEffect">
                                  <p:stCondLst>
                                    <p:cond delay="0"/>
                                  </p:stCondLst>
                                  <p:childTnLst>
                                    <p:cmd type="call" cmd="playFrom(0.0)">
                                      <p:cBhvr>
                                        <p:cTn id="60" dur="1138" fill="hold"/>
                                        <p:tgtEl>
                                          <p:spTgt spid="8"/>
                                        </p:tgtEl>
                                      </p:cBhvr>
                                    </p:cmd>
                                  </p:childTnLst>
                                </p:cTn>
                              </p:par>
                            </p:childTnLst>
                          </p:cTn>
                        </p:par>
                        <p:par>
                          <p:cTn id="61" fill="hold">
                            <p:stCondLst>
                              <p:cond delay="3138"/>
                            </p:stCondLst>
                            <p:childTnLst>
                              <p:par>
                                <p:cTn id="62" presetID="22" presetClass="entr" presetSubtype="8" fill="hold" grpId="0" nodeType="after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wipe(left)">
                                      <p:cBhvr>
                                        <p:cTn id="64" dur="500"/>
                                        <p:tgtEl>
                                          <p:spTgt spid="23"/>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4"/>
                                        </p:tgtEl>
                                        <p:attrNameLst>
                                          <p:attrName>style.visibility</p:attrName>
                                        </p:attrNameLst>
                                      </p:cBhvr>
                                      <p:to>
                                        <p:strVal val="visible"/>
                                      </p:to>
                                    </p:set>
                                    <p:animEffect transition="in" filter="wipe(left)">
                                      <p:cBhvr>
                                        <p:cTn id="69" dur="500"/>
                                        <p:tgtEl>
                                          <p:spTgt spid="24"/>
                                        </p:tgtEl>
                                      </p:cBhvr>
                                    </p:animEffect>
                                  </p:childTnLst>
                                </p:cTn>
                              </p:par>
                              <p:par>
                                <p:cTn id="70" presetID="1" presetClass="mediacall" presetSubtype="0" fill="hold" nodeType="withEffect">
                                  <p:stCondLst>
                                    <p:cond delay="0"/>
                                  </p:stCondLst>
                                  <p:childTnLst>
                                    <p:cmd type="call" cmd="playFrom(0.0)">
                                      <p:cBhvr>
                                        <p:cTn id="71" dur="2530"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2" fill="hold" display="0">
                  <p:stCondLst>
                    <p:cond delay="indefinite"/>
                  </p:stCondLst>
                  <p:endCondLst>
                    <p:cond evt="onStopAudio" delay="0">
                      <p:tgtEl>
                        <p:sldTgt/>
                      </p:tgtEl>
                    </p:cond>
                  </p:endCondLst>
                </p:cTn>
                <p:tgtEl>
                  <p:spTgt spid="8"/>
                </p:tgtEl>
              </p:cMediaNode>
            </p:audio>
            <p:audio>
              <p:cMediaNode vol="80000">
                <p:cTn id="73" fill="hold" display="0">
                  <p:stCondLst>
                    <p:cond delay="indefinite"/>
                  </p:stCondLst>
                  <p:endCondLst>
                    <p:cond evt="onStopAudio" delay="0">
                      <p:tgtEl>
                        <p:sldTgt/>
                      </p:tgtEl>
                    </p:cond>
                  </p:endCondLst>
                </p:cTn>
                <p:tgtEl>
                  <p:spTgt spid="25"/>
                </p:tgtEl>
              </p:cMediaNode>
            </p:audio>
          </p:childTnLst>
        </p:cTn>
      </p:par>
    </p:tnLst>
    <p:bldLst>
      <p:bldP spid="18" grpId="0"/>
      <p:bldP spid="23" grpId="0"/>
      <p:bldP spid="2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hummingbird flying in the air&#10;&#10;AI-generated content may be incorrect.">
            <a:extLst>
              <a:ext uri="{FF2B5EF4-FFF2-40B4-BE49-F238E27FC236}">
                <a16:creationId xmlns:a16="http://schemas.microsoft.com/office/drawing/2014/main" id="{1AAB0D33-7FC8-D48C-B9D7-007CE0FBDEA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712" y="0"/>
            <a:ext cx="12225712" cy="6858000"/>
          </a:xfrm>
          <a:prstGeom prst="rect">
            <a:avLst/>
          </a:prstGeom>
        </p:spPr>
      </p:pic>
      <p:pic>
        <p:nvPicPr>
          <p:cNvPr id="6" name="Picture 5" descr="A cartoon of a brown bear&#10;&#10;Description automatically generated">
            <a:extLst>
              <a:ext uri="{FF2B5EF4-FFF2-40B4-BE49-F238E27FC236}">
                <a16:creationId xmlns:a16="http://schemas.microsoft.com/office/drawing/2014/main" id="{A0365A18-49DB-597A-59BA-C210A1AB32F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7313" y="1634343"/>
            <a:ext cx="6281310" cy="4843479"/>
          </a:xfrm>
          <a:prstGeom prst="rect">
            <a:avLst/>
          </a:prstGeom>
        </p:spPr>
      </p:pic>
      <p:pic>
        <p:nvPicPr>
          <p:cNvPr id="10" name="Picture 9" descr="A cartoon pig with tongue sticking out&#10;&#10;Description automatically generated">
            <a:extLst>
              <a:ext uri="{FF2B5EF4-FFF2-40B4-BE49-F238E27FC236}">
                <a16:creationId xmlns:a16="http://schemas.microsoft.com/office/drawing/2014/main" id="{E2FEBB0B-ABE3-EB1B-EC3E-05CFC0CA547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86650" y="106082"/>
            <a:ext cx="5991557" cy="4994525"/>
          </a:xfrm>
          <a:prstGeom prst="rect">
            <a:avLst/>
          </a:prstGeom>
        </p:spPr>
      </p:pic>
      <p:pic>
        <p:nvPicPr>
          <p:cNvPr id="12" name="Picture 11" descr="A cartoon snake with a black background&#10;&#10;Description automatically generated">
            <a:extLst>
              <a:ext uri="{FF2B5EF4-FFF2-40B4-BE49-F238E27FC236}">
                <a16:creationId xmlns:a16="http://schemas.microsoft.com/office/drawing/2014/main" id="{A0AC55C5-C6BC-E54F-A15B-CB1A1E63CEC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050456" y="577853"/>
            <a:ext cx="4644802" cy="6097788"/>
          </a:xfrm>
          <a:prstGeom prst="rect">
            <a:avLst/>
          </a:prstGeom>
        </p:spPr>
      </p:pic>
      <p:pic>
        <p:nvPicPr>
          <p:cNvPr id="13" name="Picture 12" descr="A cartoon duck with a black background&#10;&#10;Description automatically generated">
            <a:extLst>
              <a:ext uri="{FF2B5EF4-FFF2-40B4-BE49-F238E27FC236}">
                <a16:creationId xmlns:a16="http://schemas.microsoft.com/office/drawing/2014/main" id="{CB1EF2EF-C470-4260-42A7-12B1A5FFEA0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9646299">
            <a:off x="4233699" y="761623"/>
            <a:ext cx="3789425" cy="4530886"/>
          </a:xfrm>
          <a:prstGeom prst="rect">
            <a:avLst/>
          </a:prstGeom>
        </p:spPr>
      </p:pic>
      <p:pic>
        <p:nvPicPr>
          <p:cNvPr id="7" name="Picture 6" descr="A cartoon of a bird&#10;&#10;AI-generated content may be incorrect.">
            <a:extLst>
              <a:ext uri="{FF2B5EF4-FFF2-40B4-BE49-F238E27FC236}">
                <a16:creationId xmlns:a16="http://schemas.microsoft.com/office/drawing/2014/main" id="{636E55AB-755D-3459-30B6-B29D7BEAC6D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728482" y="-76830"/>
            <a:ext cx="3300881" cy="3197728"/>
          </a:xfrm>
          <a:prstGeom prst="rect">
            <a:avLst/>
          </a:prstGeom>
        </p:spPr>
      </p:pic>
      <p:pic>
        <p:nvPicPr>
          <p:cNvPr id="15" name="Picture 14" descr="A dog with a black background&#10;&#10;Description automatically generated">
            <a:extLst>
              <a:ext uri="{FF2B5EF4-FFF2-40B4-BE49-F238E27FC236}">
                <a16:creationId xmlns:a16="http://schemas.microsoft.com/office/drawing/2014/main" id="{304A1674-46BD-5C08-EE5C-5A76C8796A5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0611532">
            <a:off x="-1119495" y="-1824829"/>
            <a:ext cx="6494762" cy="5890950"/>
          </a:xfrm>
          <a:prstGeom prst="rect">
            <a:avLst/>
          </a:prstGeom>
        </p:spPr>
      </p:pic>
      <p:sp>
        <p:nvSpPr>
          <p:cNvPr id="17" name="TextBox 16">
            <a:extLst>
              <a:ext uri="{FF2B5EF4-FFF2-40B4-BE49-F238E27FC236}">
                <a16:creationId xmlns:a16="http://schemas.microsoft.com/office/drawing/2014/main" id="{7A5A3DF4-76B7-4E3F-D61A-2ADA06166024}"/>
              </a:ext>
            </a:extLst>
          </p:cNvPr>
          <p:cNvSpPr txBox="1"/>
          <p:nvPr/>
        </p:nvSpPr>
        <p:spPr>
          <a:xfrm>
            <a:off x="4029901" y="280060"/>
            <a:ext cx="4741948" cy="1015663"/>
          </a:xfrm>
          <a:prstGeom prst="rect">
            <a:avLst/>
          </a:prstGeom>
          <a:noFill/>
        </p:spPr>
        <p:txBody>
          <a:bodyPr wrap="square" rtlCol="0">
            <a:spAutoFit/>
          </a:bodyPr>
          <a:lstStyle/>
          <a:p>
            <a:r>
              <a:rPr lang="en-US" sz="6000" b="1" dirty="0">
                <a:highlight>
                  <a:srgbClr val="FFFF00"/>
                </a:highlight>
              </a:rPr>
              <a:t>Is it a bird?</a:t>
            </a:r>
          </a:p>
        </p:txBody>
      </p:sp>
      <p:sp>
        <p:nvSpPr>
          <p:cNvPr id="18" name="TextBox 17">
            <a:extLst>
              <a:ext uri="{FF2B5EF4-FFF2-40B4-BE49-F238E27FC236}">
                <a16:creationId xmlns:a16="http://schemas.microsoft.com/office/drawing/2014/main" id="{4D3B5439-4031-C7F3-1DB8-7C17CFF88588}"/>
              </a:ext>
            </a:extLst>
          </p:cNvPr>
          <p:cNvSpPr txBox="1"/>
          <p:nvPr/>
        </p:nvSpPr>
        <p:spPr>
          <a:xfrm>
            <a:off x="2692672" y="5552676"/>
            <a:ext cx="4167963" cy="1015663"/>
          </a:xfrm>
          <a:prstGeom prst="rect">
            <a:avLst/>
          </a:prstGeom>
          <a:noFill/>
        </p:spPr>
        <p:txBody>
          <a:bodyPr wrap="square" rtlCol="0">
            <a:spAutoFit/>
          </a:bodyPr>
          <a:lstStyle/>
          <a:p>
            <a:r>
              <a:rPr lang="en-US" sz="6000" b="1" dirty="0">
                <a:highlight>
                  <a:srgbClr val="FFFF00"/>
                </a:highlight>
              </a:rPr>
              <a:t>Yes, it is.</a:t>
            </a:r>
          </a:p>
        </p:txBody>
      </p:sp>
      <p:pic>
        <p:nvPicPr>
          <p:cNvPr id="19" name="success-1-6297">
            <a:hlinkClick r:id="" action="ppaction://media"/>
            <a:extLst>
              <a:ext uri="{FF2B5EF4-FFF2-40B4-BE49-F238E27FC236}">
                <a16:creationId xmlns:a16="http://schemas.microsoft.com/office/drawing/2014/main" id="{07B96BB1-D6FF-DF43-E3D6-D9DABFBAC936}"/>
              </a:ext>
            </a:extLst>
          </p:cNvPr>
          <p:cNvPicPr>
            <a:picLocks noChangeAspect="1"/>
          </p:cNvPicPr>
          <p:nvPr>
            <a:audioFile r:link="rId1"/>
            <p:extLst>
              <p:ext uri="{DAA4B4D4-6D71-4841-9C94-3DE7FCFB9230}">
                <p14:media xmlns:p14="http://schemas.microsoft.com/office/powerpoint/2010/main" r:embed="rId2">
                  <p14:trim end="830"/>
                </p14:media>
              </p:ext>
            </p:extLst>
          </p:nvPr>
        </p:nvPicPr>
        <p:blipFill>
          <a:blip r:embed="rId14"/>
          <a:stretch>
            <a:fillRect/>
          </a:stretch>
        </p:blipFill>
        <p:spPr>
          <a:xfrm>
            <a:off x="5614903" y="-1578664"/>
            <a:ext cx="406400" cy="406400"/>
          </a:xfrm>
          <a:prstGeom prst="rect">
            <a:avLst/>
          </a:prstGeom>
        </p:spPr>
      </p:pic>
      <p:pic>
        <p:nvPicPr>
          <p:cNvPr id="9" name="success-1-6297 (3.00 st)">
            <a:hlinkClick r:id="" action="ppaction://media"/>
            <a:extLst>
              <a:ext uri="{FF2B5EF4-FFF2-40B4-BE49-F238E27FC236}">
                <a16:creationId xmlns:a16="http://schemas.microsoft.com/office/drawing/2014/main" id="{DC12C693-D576-69A2-9ED7-58B9DF20BF01}"/>
              </a:ext>
            </a:extLst>
          </p:cNvPr>
          <p:cNvPicPr>
            <a:picLocks noGrp="1" noChangeAspect="1"/>
          </p:cNvPicPr>
          <p:nvPr>
            <p:ph idx="1"/>
            <a:audioFile r:link="rId4"/>
            <p:extLst>
              <p:ext uri="{DAA4B4D4-6D71-4841-9C94-3DE7FCFB9230}">
                <p14:media xmlns:p14="http://schemas.microsoft.com/office/powerpoint/2010/main" r:embed="rId3"/>
              </p:ext>
            </p:extLst>
          </p:nvPr>
        </p:nvPicPr>
        <p:blipFill>
          <a:blip r:embed="rId14"/>
          <a:stretch>
            <a:fillRect/>
          </a:stretch>
        </p:blipFill>
        <p:spPr>
          <a:xfrm>
            <a:off x="5812802" y="7371697"/>
            <a:ext cx="406400" cy="406400"/>
          </a:xfrm>
        </p:spPr>
      </p:pic>
      <p:sp>
        <p:nvSpPr>
          <p:cNvPr id="5" name="TextBox 4">
            <a:extLst>
              <a:ext uri="{FF2B5EF4-FFF2-40B4-BE49-F238E27FC236}">
                <a16:creationId xmlns:a16="http://schemas.microsoft.com/office/drawing/2014/main" id="{627E5730-097A-45B6-28B3-8156BDA8902E}"/>
              </a:ext>
            </a:extLst>
          </p:cNvPr>
          <p:cNvSpPr txBox="1"/>
          <p:nvPr/>
        </p:nvSpPr>
        <p:spPr>
          <a:xfrm>
            <a:off x="5961089" y="5562277"/>
            <a:ext cx="5533063" cy="1015663"/>
          </a:xfrm>
          <a:prstGeom prst="rect">
            <a:avLst/>
          </a:prstGeom>
          <a:noFill/>
        </p:spPr>
        <p:txBody>
          <a:bodyPr wrap="square" rtlCol="0">
            <a:spAutoFit/>
          </a:bodyPr>
          <a:lstStyle/>
          <a:p>
            <a:r>
              <a:rPr lang="en-US" sz="6000" b="1" dirty="0">
                <a:highlight>
                  <a:srgbClr val="FFFF00"/>
                </a:highlight>
              </a:rPr>
              <a:t>Oh, it’s ___.</a:t>
            </a:r>
          </a:p>
        </p:txBody>
      </p:sp>
      <p:sp>
        <p:nvSpPr>
          <p:cNvPr id="8" name="TextBox 7">
            <a:extLst>
              <a:ext uri="{FF2B5EF4-FFF2-40B4-BE49-F238E27FC236}">
                <a16:creationId xmlns:a16="http://schemas.microsoft.com/office/drawing/2014/main" id="{5D7EB041-565B-AFBF-32E2-58ECB0E3CE00}"/>
              </a:ext>
            </a:extLst>
          </p:cNvPr>
          <p:cNvSpPr txBox="1"/>
          <p:nvPr/>
        </p:nvSpPr>
        <p:spPr>
          <a:xfrm>
            <a:off x="8515730" y="5654609"/>
            <a:ext cx="1967196" cy="830997"/>
          </a:xfrm>
          <a:prstGeom prst="rect">
            <a:avLst/>
          </a:prstGeom>
          <a:noFill/>
        </p:spPr>
        <p:txBody>
          <a:bodyPr wrap="square" rtlCol="0">
            <a:spAutoFit/>
          </a:bodyPr>
          <a:lstStyle/>
          <a:p>
            <a:r>
              <a:rPr lang="en-US" sz="4800" b="1" dirty="0"/>
              <a:t>fast</a:t>
            </a:r>
          </a:p>
        </p:txBody>
      </p:sp>
      <p:pic>
        <p:nvPicPr>
          <p:cNvPr id="11" name="Picture 10" descr="A black background with a black square&#10;&#10;AI-generated content may be incorrect.">
            <a:extLst>
              <a:ext uri="{FF2B5EF4-FFF2-40B4-BE49-F238E27FC236}">
                <a16:creationId xmlns:a16="http://schemas.microsoft.com/office/drawing/2014/main" id="{99923E53-AF88-6D0A-B8E7-BFC9726984E1}"/>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807122" y="3690358"/>
            <a:ext cx="2015380" cy="1820140"/>
          </a:xfrm>
          <a:prstGeom prst="rect">
            <a:avLst/>
          </a:prstGeom>
        </p:spPr>
      </p:pic>
    </p:spTree>
    <p:extLst>
      <p:ext uri="{BB962C8B-B14F-4D97-AF65-F5344CB8AC3E}">
        <p14:creationId xmlns:p14="http://schemas.microsoft.com/office/powerpoint/2010/main" val="3788453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path" presetSubtype="0" repeatCount="indefinite" accel="50000" decel="50000" fill="hold" nodeType="withEffect">
                                  <p:stCondLst>
                                    <p:cond delay="0"/>
                                  </p:stCondLst>
                                  <p:endCondLst>
                                    <p:cond evt="onNext" delay="0">
                                      <p:tgtEl>
                                        <p:sldTgt/>
                                      </p:tgtEl>
                                    </p:cond>
                                  </p:endCondLst>
                                  <p:childTnLst>
                                    <p:animMotion origin="layout" path="M 8.33333E-7 4.07407E-6 L 0.09101 -0.0338 L 0.125 -0.125 L 0.15768 -0.0338 L 0.24896 4.07407E-6 L 0.15768 0.03426 L 0.125 0.125 L 0.09101 0.03426 L 8.33333E-7 4.07407E-6 Z " pathEditMode="relative" rAng="0" ptsTypes="AAAAAAAAA">
                                      <p:cBhvr>
                                        <p:cTn id="6" dur="2000" fill="hold"/>
                                        <p:tgtEl>
                                          <p:spTgt spid="15"/>
                                        </p:tgtEl>
                                        <p:attrNameLst>
                                          <p:attrName>ppt_x</p:attrName>
                                          <p:attrName>ppt_y</p:attrName>
                                        </p:attrNameLst>
                                      </p:cBhvr>
                                      <p:rCtr x="12448" y="0"/>
                                    </p:animMotion>
                                  </p:childTnLst>
                                </p:cTn>
                              </p:par>
                              <p:par>
                                <p:cTn id="7" presetID="11" presetClass="path" presetSubtype="0" repeatCount="indefinite" accel="50000" decel="50000" fill="hold" nodeType="withEffect">
                                  <p:stCondLst>
                                    <p:cond delay="0"/>
                                  </p:stCondLst>
                                  <p:endCondLst>
                                    <p:cond evt="onNext" delay="0">
                                      <p:tgtEl>
                                        <p:sldTgt/>
                                      </p:tgtEl>
                                    </p:cond>
                                  </p:endCondLst>
                                  <p:childTnLst>
                                    <p:animMotion origin="layout" path="M 0.07149 -0.30416 L 0.16368 -0.16643 L 0.34844 -0.16643 L 0.25625 -0.02615 L 0.34844 0.11227 L 0.16368 0.11227 L 0.07149 0.25255 L -0.02057 0.11227 L -0.20507 0.11227 L -0.11315 -0.02615 L -0.20507 -0.16643 L -0.02057 -0.16643 L 0.07149 -0.30416 Z " pathEditMode="relative" rAng="0" ptsTypes="AAAAAAAAAAAAA">
                                      <p:cBhvr>
                                        <p:cTn id="8" dur="2000" fill="hold"/>
                                        <p:tgtEl>
                                          <p:spTgt spid="12"/>
                                        </p:tgtEl>
                                        <p:attrNameLst>
                                          <p:attrName>ppt_x</p:attrName>
                                          <p:attrName>ppt_y</p:attrName>
                                        </p:attrNameLst>
                                      </p:cBhvr>
                                      <p:rCtr x="13" y="27824"/>
                                    </p:animMotion>
                                  </p:childTnLst>
                                </p:cTn>
                              </p:par>
                              <p:par>
                                <p:cTn id="9" presetID="1" presetClass="path" presetSubtype="0" repeatCount="indefinite" accel="50000" decel="50000" fill="hold" nodeType="withEffect">
                                  <p:stCondLst>
                                    <p:cond delay="0"/>
                                  </p:stCondLst>
                                  <p:endCondLst>
                                    <p:cond evt="onNext" delay="0">
                                      <p:tgtEl>
                                        <p:sldTgt/>
                                      </p:tgtEl>
                                    </p:cond>
                                  </p:endCondLst>
                                  <p:childTnLst>
                                    <p:animMotion origin="layout" path="M 0.07174 -0.09954 C 0.18034 -0.09954 0.26849 -0.0213 0.26849 0.07523 C 0.26849 0.17153 0.18034 0.25 0.07174 0.25 C -0.03698 0.25 -0.125 0.17153 -0.125 0.07523 C -0.125 -0.0213 -0.03698 -0.09954 0.07174 -0.09954 Z " pathEditMode="relative" rAng="0" ptsTypes="AAAAA">
                                      <p:cBhvr>
                                        <p:cTn id="10" dur="2000" fill="hold"/>
                                        <p:tgtEl>
                                          <p:spTgt spid="10"/>
                                        </p:tgtEl>
                                        <p:attrNameLst>
                                          <p:attrName>ppt_x</p:attrName>
                                          <p:attrName>ppt_y</p:attrName>
                                        </p:attrNameLst>
                                      </p:cBhvr>
                                      <p:rCtr x="0" y="17477"/>
                                    </p:animMotion>
                                  </p:childTnLst>
                                </p:cTn>
                              </p:par>
                              <p:par>
                                <p:cTn id="11" presetID="3" presetClass="path" presetSubtype="0" repeatCount="indefinite" accel="50000" decel="50000" fill="hold" nodeType="withEffect">
                                  <p:stCondLst>
                                    <p:cond delay="0"/>
                                  </p:stCondLst>
                                  <p:endCondLst>
                                    <p:cond evt="onNext" delay="0">
                                      <p:tgtEl>
                                        <p:sldTgt/>
                                      </p:tgtEl>
                                    </p:cond>
                                  </p:endCondLst>
                                  <p:childTnLst>
                                    <p:animMotion origin="layout" path="M -4.16667E-6 4.81481E-6 L 0.125 -0.08403 L 0.25 4.81481E-6 L 0.125 0.08402 L -4.16667E-6 4.81481E-6 Z " pathEditMode="relative" rAng="0" ptsTypes="AAAAA">
                                      <p:cBhvr>
                                        <p:cTn id="12" dur="2000" fill="hold"/>
                                        <p:tgtEl>
                                          <p:spTgt spid="13"/>
                                        </p:tgtEl>
                                        <p:attrNameLst>
                                          <p:attrName>ppt_x</p:attrName>
                                          <p:attrName>ppt_y</p:attrName>
                                        </p:attrNameLst>
                                      </p:cBhvr>
                                      <p:rCtr x="12500" y="0"/>
                                    </p:animMotion>
                                  </p:childTnLst>
                                </p:cTn>
                              </p:par>
                              <p:par>
                                <p:cTn id="13" presetID="12" presetClass="path" presetSubtype="0" repeatCount="indefinite" accel="50000" decel="50000" fill="hold" nodeType="withEffect">
                                  <p:stCondLst>
                                    <p:cond delay="0"/>
                                  </p:stCondLst>
                                  <p:endCondLst>
                                    <p:cond evt="onNext" delay="0">
                                      <p:tgtEl>
                                        <p:sldTgt/>
                                      </p:tgtEl>
                                    </p:cond>
                                  </p:endCondLst>
                                  <p:childTnLst>
                                    <p:animMotion origin="layout" path="M -3.54167E-6 0.04791 C 0.0444 -0.01945 0.11172 -0.06204 0.18633 -0.06204 C 0.26081 -0.06204 0.328 -0.01945 0.37266 0.04791 C 0.328 0.11504 0.26081 0.15787 0.18633 0.15787 C 0.11172 0.15787 0.0444 0.11504 -3.54167E-6 0.04791 Z " pathEditMode="relative" rAng="0" ptsTypes="AAAAA">
                                      <p:cBhvr>
                                        <p:cTn id="14" dur="2000" fill="hold"/>
                                        <p:tgtEl>
                                          <p:spTgt spid="6"/>
                                        </p:tgtEl>
                                        <p:attrNameLst>
                                          <p:attrName>ppt_x</p:attrName>
                                          <p:attrName>ppt_y</p:attrName>
                                        </p:attrNameLst>
                                      </p:cBhvr>
                                      <p:rCtr x="18633" y="0"/>
                                    </p:animMotion>
                                  </p:childTnLst>
                                </p:cTn>
                              </p:par>
                              <p:par>
                                <p:cTn id="15" presetID="9" presetClass="path" presetSubtype="0" repeatCount="indefinite" accel="50000" decel="50000" fill="hold" nodeType="withEffect">
                                  <p:stCondLst>
                                    <p:cond delay="0"/>
                                  </p:stCondLst>
                                  <p:endCondLst>
                                    <p:cond evt="onNext" delay="0">
                                      <p:tgtEl>
                                        <p:sldTgt/>
                                      </p:tgtEl>
                                    </p:cond>
                                  </p:endCondLst>
                                  <p:childTnLst>
                                    <p:animMotion origin="layout" path="M -0.02773 -0.11551 C -0.01315 -0.14491 0.0125 -0.18704 0.04297 -0.18704 C 0.08828 -0.18704 0.125 -0.14305 0.125 -0.08796 C 0.125 -0.06991 0.12123 -0.05347 0.11394 -0.03889 C 0.11524 -0.03889 -0.02773 0.18102 -0.02773 0.1831 C -0.02773 0.18102 -0.17083 -0.03889 -0.16953 -0.03889 C -0.17682 -0.05347 -0.18047 -0.06991 -0.18047 -0.08796 C -0.18047 -0.14305 -0.14388 -0.18704 -0.09752 -0.18704 C -0.0681 -0.18704 -0.04244 -0.14491 -0.02773 -0.11551 Z " pathEditMode="relative" rAng="0" ptsTypes="AAAAAAAAA">
                                      <p:cBhvr>
                                        <p:cTn id="16" dur="2000" fill="hold"/>
                                        <p:tgtEl>
                                          <p:spTgt spid="7"/>
                                        </p:tgtEl>
                                        <p:attrNameLst>
                                          <p:attrName>ppt_x</p:attrName>
                                          <p:attrName>ppt_y</p:attrName>
                                        </p:attrNameLst>
                                      </p:cBhvr>
                                      <p:rCtr x="0" y="11343"/>
                                    </p:animMotion>
                                  </p:childTnLst>
                                </p:cTn>
                              </p:par>
                            </p:childTnLst>
                          </p:cTn>
                        </p:par>
                      </p:childTnLst>
                    </p:cTn>
                  </p:par>
                  <p:par>
                    <p:cTn id="17" fill="hold">
                      <p:stCondLst>
                        <p:cond delay="indefinite"/>
                      </p:stCondLst>
                      <p:childTnLst>
                        <p:par>
                          <p:cTn id="18" fill="hold">
                            <p:stCondLst>
                              <p:cond delay="0"/>
                            </p:stCondLst>
                            <p:childTnLst>
                              <p:par>
                                <p:cTn id="19" presetID="15" presetClass="exit" presetSubtype="0" fill="hold" nodeType="clickEffect">
                                  <p:stCondLst>
                                    <p:cond delay="0"/>
                                  </p:stCondLst>
                                  <p:childTnLst>
                                    <p:anim calcmode="lin" valueType="num">
                                      <p:cBhvr>
                                        <p:cTn id="20" dur="2000"/>
                                        <p:tgtEl>
                                          <p:spTgt spid="15"/>
                                        </p:tgtEl>
                                        <p:attrNameLst>
                                          <p:attrName>ppt_w</p:attrName>
                                        </p:attrNameLst>
                                      </p:cBhvr>
                                      <p:tavLst>
                                        <p:tav tm="0">
                                          <p:val>
                                            <p:strVal val="ppt_w"/>
                                          </p:val>
                                        </p:tav>
                                        <p:tav tm="100000">
                                          <p:val>
                                            <p:fltVal val="0"/>
                                          </p:val>
                                        </p:tav>
                                      </p:tavLst>
                                    </p:anim>
                                    <p:anim calcmode="lin" valueType="num">
                                      <p:cBhvr>
                                        <p:cTn id="21" dur="2000"/>
                                        <p:tgtEl>
                                          <p:spTgt spid="15"/>
                                        </p:tgtEl>
                                        <p:attrNameLst>
                                          <p:attrName>ppt_h</p:attrName>
                                        </p:attrNameLst>
                                      </p:cBhvr>
                                      <p:tavLst>
                                        <p:tav tm="0">
                                          <p:val>
                                            <p:strVal val="ppt_h"/>
                                          </p:val>
                                        </p:tav>
                                        <p:tav tm="100000">
                                          <p:val>
                                            <p:fltVal val="0"/>
                                          </p:val>
                                        </p:tav>
                                      </p:tavLst>
                                    </p:anim>
                                    <p:anim calcmode="lin" valueType="num">
                                      <p:cBhvr>
                                        <p:cTn id="22" dur="2000"/>
                                        <p:tgtEl>
                                          <p:spTgt spid="1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3" dur="2000"/>
                                        <p:tgtEl>
                                          <p:spTgt spid="1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24" dur="1" fill="hold">
                                          <p:stCondLst>
                                            <p:cond delay="1999"/>
                                          </p:stCondLst>
                                        </p:cTn>
                                        <p:tgtEl>
                                          <p:spTgt spid="15"/>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6" name="whoosh.wav"/>
                                        </p:tgtEl>
                                      </p:cMediaNode>
                                    </p:audio>
                                  </p:subTnLst>
                                </p:cTn>
                              </p:par>
                              <p:par>
                                <p:cTn id="25" presetID="15" presetClass="exit" presetSubtype="0" fill="hold" nodeType="withEffect">
                                  <p:stCondLst>
                                    <p:cond delay="0"/>
                                  </p:stCondLst>
                                  <p:childTnLst>
                                    <p:anim calcmode="lin" valueType="num">
                                      <p:cBhvr>
                                        <p:cTn id="26" dur="2000"/>
                                        <p:tgtEl>
                                          <p:spTgt spid="12"/>
                                        </p:tgtEl>
                                        <p:attrNameLst>
                                          <p:attrName>ppt_w</p:attrName>
                                        </p:attrNameLst>
                                      </p:cBhvr>
                                      <p:tavLst>
                                        <p:tav tm="0">
                                          <p:val>
                                            <p:strVal val="ppt_w"/>
                                          </p:val>
                                        </p:tav>
                                        <p:tav tm="100000">
                                          <p:val>
                                            <p:fltVal val="0"/>
                                          </p:val>
                                        </p:tav>
                                      </p:tavLst>
                                    </p:anim>
                                    <p:anim calcmode="lin" valueType="num">
                                      <p:cBhvr>
                                        <p:cTn id="27" dur="2000"/>
                                        <p:tgtEl>
                                          <p:spTgt spid="12"/>
                                        </p:tgtEl>
                                        <p:attrNameLst>
                                          <p:attrName>ppt_h</p:attrName>
                                        </p:attrNameLst>
                                      </p:cBhvr>
                                      <p:tavLst>
                                        <p:tav tm="0">
                                          <p:val>
                                            <p:strVal val="ppt_h"/>
                                          </p:val>
                                        </p:tav>
                                        <p:tav tm="100000">
                                          <p:val>
                                            <p:fltVal val="0"/>
                                          </p:val>
                                        </p:tav>
                                      </p:tavLst>
                                    </p:anim>
                                    <p:anim calcmode="lin" valueType="num">
                                      <p:cBhvr>
                                        <p:cTn id="28" dur="2000"/>
                                        <p:tgtEl>
                                          <p:spTgt spid="1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9" dur="2000"/>
                                        <p:tgtEl>
                                          <p:spTgt spid="1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0" dur="1" fill="hold">
                                          <p:stCondLst>
                                            <p:cond delay="1999"/>
                                          </p:stCondLst>
                                        </p:cTn>
                                        <p:tgtEl>
                                          <p:spTgt spid="12"/>
                                        </p:tgtEl>
                                        <p:attrNameLst>
                                          <p:attrName>style.visibility</p:attrName>
                                        </p:attrNameLst>
                                      </p:cBhvr>
                                      <p:to>
                                        <p:strVal val="hidden"/>
                                      </p:to>
                                    </p:set>
                                  </p:childTnLst>
                                </p:cTn>
                              </p:par>
                              <p:par>
                                <p:cTn id="31" presetID="15" presetClass="exit" presetSubtype="0" fill="hold" nodeType="withEffect">
                                  <p:stCondLst>
                                    <p:cond delay="0"/>
                                  </p:stCondLst>
                                  <p:childTnLst>
                                    <p:anim calcmode="lin" valueType="num">
                                      <p:cBhvr>
                                        <p:cTn id="32" dur="2000"/>
                                        <p:tgtEl>
                                          <p:spTgt spid="10"/>
                                        </p:tgtEl>
                                        <p:attrNameLst>
                                          <p:attrName>ppt_w</p:attrName>
                                        </p:attrNameLst>
                                      </p:cBhvr>
                                      <p:tavLst>
                                        <p:tav tm="0">
                                          <p:val>
                                            <p:strVal val="ppt_w"/>
                                          </p:val>
                                        </p:tav>
                                        <p:tav tm="100000">
                                          <p:val>
                                            <p:fltVal val="0"/>
                                          </p:val>
                                        </p:tav>
                                      </p:tavLst>
                                    </p:anim>
                                    <p:anim calcmode="lin" valueType="num">
                                      <p:cBhvr>
                                        <p:cTn id="33" dur="2000"/>
                                        <p:tgtEl>
                                          <p:spTgt spid="10"/>
                                        </p:tgtEl>
                                        <p:attrNameLst>
                                          <p:attrName>ppt_h</p:attrName>
                                        </p:attrNameLst>
                                      </p:cBhvr>
                                      <p:tavLst>
                                        <p:tav tm="0">
                                          <p:val>
                                            <p:strVal val="ppt_h"/>
                                          </p:val>
                                        </p:tav>
                                        <p:tav tm="100000">
                                          <p:val>
                                            <p:fltVal val="0"/>
                                          </p:val>
                                        </p:tav>
                                      </p:tavLst>
                                    </p:anim>
                                    <p:anim calcmode="lin" valueType="num">
                                      <p:cBhvr>
                                        <p:cTn id="34" dur="2000"/>
                                        <p:tgtEl>
                                          <p:spTgt spid="1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2000"/>
                                        <p:tgtEl>
                                          <p:spTgt spid="1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1999"/>
                                          </p:stCondLst>
                                        </p:cTn>
                                        <p:tgtEl>
                                          <p:spTgt spid="10"/>
                                        </p:tgtEl>
                                        <p:attrNameLst>
                                          <p:attrName>style.visibility</p:attrName>
                                        </p:attrNameLst>
                                      </p:cBhvr>
                                      <p:to>
                                        <p:strVal val="hidden"/>
                                      </p:to>
                                    </p:set>
                                  </p:childTnLst>
                                </p:cTn>
                              </p:par>
                              <p:par>
                                <p:cTn id="37" presetID="15" presetClass="exit" presetSubtype="0" fill="hold" nodeType="withEffect">
                                  <p:stCondLst>
                                    <p:cond delay="0"/>
                                  </p:stCondLst>
                                  <p:childTnLst>
                                    <p:anim calcmode="lin" valueType="num">
                                      <p:cBhvr>
                                        <p:cTn id="38" dur="2000"/>
                                        <p:tgtEl>
                                          <p:spTgt spid="13"/>
                                        </p:tgtEl>
                                        <p:attrNameLst>
                                          <p:attrName>ppt_w</p:attrName>
                                        </p:attrNameLst>
                                      </p:cBhvr>
                                      <p:tavLst>
                                        <p:tav tm="0">
                                          <p:val>
                                            <p:strVal val="ppt_w"/>
                                          </p:val>
                                        </p:tav>
                                        <p:tav tm="100000">
                                          <p:val>
                                            <p:fltVal val="0"/>
                                          </p:val>
                                        </p:tav>
                                      </p:tavLst>
                                    </p:anim>
                                    <p:anim calcmode="lin" valueType="num">
                                      <p:cBhvr>
                                        <p:cTn id="39" dur="2000"/>
                                        <p:tgtEl>
                                          <p:spTgt spid="13"/>
                                        </p:tgtEl>
                                        <p:attrNameLst>
                                          <p:attrName>ppt_h</p:attrName>
                                        </p:attrNameLst>
                                      </p:cBhvr>
                                      <p:tavLst>
                                        <p:tav tm="0">
                                          <p:val>
                                            <p:strVal val="ppt_h"/>
                                          </p:val>
                                        </p:tav>
                                        <p:tav tm="100000">
                                          <p:val>
                                            <p:fltVal val="0"/>
                                          </p:val>
                                        </p:tav>
                                      </p:tavLst>
                                    </p:anim>
                                    <p:anim calcmode="lin" valueType="num">
                                      <p:cBhvr>
                                        <p:cTn id="40" dur="2000"/>
                                        <p:tgtEl>
                                          <p:spTgt spid="1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2000"/>
                                        <p:tgtEl>
                                          <p:spTgt spid="1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1999"/>
                                          </p:stCondLst>
                                        </p:cTn>
                                        <p:tgtEl>
                                          <p:spTgt spid="13"/>
                                        </p:tgtEl>
                                        <p:attrNameLst>
                                          <p:attrName>style.visibility</p:attrName>
                                        </p:attrNameLst>
                                      </p:cBhvr>
                                      <p:to>
                                        <p:strVal val="hidden"/>
                                      </p:to>
                                    </p:set>
                                  </p:childTnLst>
                                </p:cTn>
                              </p:par>
                              <p:par>
                                <p:cTn id="43" presetID="15" presetClass="exit" presetSubtype="0" fill="hold" nodeType="withEffect">
                                  <p:stCondLst>
                                    <p:cond delay="0"/>
                                  </p:stCondLst>
                                  <p:childTnLst>
                                    <p:anim calcmode="lin" valueType="num">
                                      <p:cBhvr>
                                        <p:cTn id="44" dur="2000"/>
                                        <p:tgtEl>
                                          <p:spTgt spid="6"/>
                                        </p:tgtEl>
                                        <p:attrNameLst>
                                          <p:attrName>ppt_w</p:attrName>
                                        </p:attrNameLst>
                                      </p:cBhvr>
                                      <p:tavLst>
                                        <p:tav tm="0">
                                          <p:val>
                                            <p:strVal val="ppt_w"/>
                                          </p:val>
                                        </p:tav>
                                        <p:tav tm="100000">
                                          <p:val>
                                            <p:fltVal val="0"/>
                                          </p:val>
                                        </p:tav>
                                      </p:tavLst>
                                    </p:anim>
                                    <p:anim calcmode="lin" valueType="num">
                                      <p:cBhvr>
                                        <p:cTn id="45" dur="2000"/>
                                        <p:tgtEl>
                                          <p:spTgt spid="6"/>
                                        </p:tgtEl>
                                        <p:attrNameLst>
                                          <p:attrName>ppt_h</p:attrName>
                                        </p:attrNameLst>
                                      </p:cBhvr>
                                      <p:tavLst>
                                        <p:tav tm="0">
                                          <p:val>
                                            <p:strVal val="ppt_h"/>
                                          </p:val>
                                        </p:tav>
                                        <p:tav tm="100000">
                                          <p:val>
                                            <p:fltVal val="0"/>
                                          </p:val>
                                        </p:tav>
                                      </p:tavLst>
                                    </p:anim>
                                    <p:anim calcmode="lin" valueType="num">
                                      <p:cBhvr>
                                        <p:cTn id="46" dur="2000"/>
                                        <p:tgtEl>
                                          <p:spTgt spid="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7" dur="2000"/>
                                        <p:tgtEl>
                                          <p:spTgt spid="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8" dur="1" fill="hold">
                                          <p:stCondLst>
                                            <p:cond delay="1999"/>
                                          </p:stCondLst>
                                        </p:cTn>
                                        <p:tgtEl>
                                          <p:spTgt spid="6"/>
                                        </p:tgtEl>
                                        <p:attrNameLst>
                                          <p:attrName>style.visibility</p:attrName>
                                        </p:attrNameLst>
                                      </p:cBhvr>
                                      <p:to>
                                        <p:strVal val="hidden"/>
                                      </p:to>
                                    </p:set>
                                  </p:childTnLst>
                                </p:cTn>
                              </p:par>
                              <p:par>
                                <p:cTn id="49" presetID="15" presetClass="exit" presetSubtype="0" fill="hold" nodeType="withEffect">
                                  <p:stCondLst>
                                    <p:cond delay="0"/>
                                  </p:stCondLst>
                                  <p:childTnLst>
                                    <p:anim calcmode="lin" valueType="num">
                                      <p:cBhvr>
                                        <p:cTn id="50" dur="2000"/>
                                        <p:tgtEl>
                                          <p:spTgt spid="7"/>
                                        </p:tgtEl>
                                        <p:attrNameLst>
                                          <p:attrName>ppt_w</p:attrName>
                                        </p:attrNameLst>
                                      </p:cBhvr>
                                      <p:tavLst>
                                        <p:tav tm="0">
                                          <p:val>
                                            <p:strVal val="ppt_w"/>
                                          </p:val>
                                        </p:tav>
                                        <p:tav tm="100000">
                                          <p:val>
                                            <p:fltVal val="0"/>
                                          </p:val>
                                        </p:tav>
                                      </p:tavLst>
                                    </p:anim>
                                    <p:anim calcmode="lin" valueType="num">
                                      <p:cBhvr>
                                        <p:cTn id="51" dur="2000"/>
                                        <p:tgtEl>
                                          <p:spTgt spid="7"/>
                                        </p:tgtEl>
                                        <p:attrNameLst>
                                          <p:attrName>ppt_h</p:attrName>
                                        </p:attrNameLst>
                                      </p:cBhvr>
                                      <p:tavLst>
                                        <p:tav tm="0">
                                          <p:val>
                                            <p:strVal val="ppt_h"/>
                                          </p:val>
                                        </p:tav>
                                        <p:tav tm="100000">
                                          <p:val>
                                            <p:fltVal val="0"/>
                                          </p:val>
                                        </p:tav>
                                      </p:tavLst>
                                    </p:anim>
                                    <p:anim calcmode="lin" valueType="num">
                                      <p:cBhvr>
                                        <p:cTn id="52" dur="2000"/>
                                        <p:tgtEl>
                                          <p:spTgt spid="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3" dur="2000"/>
                                        <p:tgtEl>
                                          <p:spTgt spid="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4" dur="1" fill="hold">
                                          <p:stCondLst>
                                            <p:cond delay="1999"/>
                                          </p:stCondLst>
                                        </p:cTn>
                                        <p:tgtEl>
                                          <p:spTgt spid="7"/>
                                        </p:tgtEl>
                                        <p:attrNameLst>
                                          <p:attrName>style.visibility</p:attrName>
                                        </p:attrNameLst>
                                      </p:cBhvr>
                                      <p:to>
                                        <p:strVal val="hidden"/>
                                      </p:to>
                                    </p:set>
                                  </p:childTnLst>
                                </p:cTn>
                              </p:par>
                            </p:childTnLst>
                          </p:cTn>
                        </p:par>
                        <p:par>
                          <p:cTn id="55" fill="hold">
                            <p:stCondLst>
                              <p:cond delay="2000"/>
                            </p:stCondLst>
                            <p:childTnLst>
                              <p:par>
                                <p:cTn id="56" presetID="18" presetClass="entr" presetSubtype="12"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strips(downLeft)">
                                      <p:cBhvr>
                                        <p:cTn id="58" dur="500"/>
                                        <p:tgtEl>
                                          <p:spTgt spid="18"/>
                                        </p:tgtEl>
                                      </p:cBhvr>
                                    </p:animEffect>
                                  </p:childTnLst>
                                </p:cTn>
                              </p:par>
                              <p:par>
                                <p:cTn id="59" presetID="1" presetClass="mediacall" presetSubtype="0" fill="hold" nodeType="withEffect">
                                  <p:stCondLst>
                                    <p:cond delay="0"/>
                                  </p:stCondLst>
                                  <p:childTnLst>
                                    <p:cmd type="call" cmd="playFrom(0.0)">
                                      <p:cBhvr>
                                        <p:cTn id="60" dur="2530" fill="hold"/>
                                        <p:tgtEl>
                                          <p:spTgt spid="19"/>
                                        </p:tgtEl>
                                      </p:cBhvr>
                                    </p:cmd>
                                  </p:childTnLst>
                                </p:cTn>
                              </p:par>
                            </p:childTnLst>
                          </p:cTn>
                        </p:par>
                        <p:par>
                          <p:cTn id="61" fill="hold">
                            <p:stCondLst>
                              <p:cond delay="4530"/>
                            </p:stCondLst>
                            <p:childTnLst>
                              <p:par>
                                <p:cTn id="62" presetID="22" presetClass="entr" presetSubtype="8" fill="hold" grpId="0" nodeType="afterEffect">
                                  <p:stCondLst>
                                    <p:cond delay="0"/>
                                  </p:stCondLst>
                                  <p:childTnLst>
                                    <p:set>
                                      <p:cBhvr>
                                        <p:cTn id="63" dur="1" fill="hold">
                                          <p:stCondLst>
                                            <p:cond delay="0"/>
                                          </p:stCondLst>
                                        </p:cTn>
                                        <p:tgtEl>
                                          <p:spTgt spid="5"/>
                                        </p:tgtEl>
                                        <p:attrNameLst>
                                          <p:attrName>style.visibility</p:attrName>
                                        </p:attrNameLst>
                                      </p:cBhvr>
                                      <p:to>
                                        <p:strVal val="visible"/>
                                      </p:to>
                                    </p:set>
                                    <p:animEffect transition="in" filter="wipe(left)">
                                      <p:cBhvr>
                                        <p:cTn id="64" dur="500"/>
                                        <p:tgtEl>
                                          <p:spTgt spid="5"/>
                                        </p:tgtEl>
                                      </p:cBhvr>
                                    </p:animEffect>
                                  </p:childTnLst>
                                </p:cTn>
                              </p:par>
                              <p:par>
                                <p:cTn id="65" presetID="2" presetClass="entr" presetSubtype="8" fill="hold" nodeType="withEffect">
                                  <p:stCondLst>
                                    <p:cond delay="0"/>
                                  </p:stCondLst>
                                  <p:childTnLst>
                                    <p:set>
                                      <p:cBhvr>
                                        <p:cTn id="66" dur="1" fill="hold">
                                          <p:stCondLst>
                                            <p:cond delay="0"/>
                                          </p:stCondLst>
                                        </p:cTn>
                                        <p:tgtEl>
                                          <p:spTgt spid="11"/>
                                        </p:tgtEl>
                                        <p:attrNameLst>
                                          <p:attrName>style.visibility</p:attrName>
                                        </p:attrNameLst>
                                      </p:cBhvr>
                                      <p:to>
                                        <p:strVal val="visible"/>
                                      </p:to>
                                    </p:set>
                                    <p:anim calcmode="lin" valueType="num">
                                      <p:cBhvr additive="base">
                                        <p:cTn id="67" dur="500" fill="hold"/>
                                        <p:tgtEl>
                                          <p:spTgt spid="11"/>
                                        </p:tgtEl>
                                        <p:attrNameLst>
                                          <p:attrName>ppt_x</p:attrName>
                                        </p:attrNameLst>
                                      </p:cBhvr>
                                      <p:tavLst>
                                        <p:tav tm="0">
                                          <p:val>
                                            <p:strVal val="0-#ppt_w/2"/>
                                          </p:val>
                                        </p:tav>
                                        <p:tav tm="100000">
                                          <p:val>
                                            <p:strVal val="#ppt_x"/>
                                          </p:val>
                                        </p:tav>
                                      </p:tavLst>
                                    </p:anim>
                                    <p:anim calcmode="lin" valueType="num">
                                      <p:cBhvr additive="base">
                                        <p:cTn id="6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wipe(left)">
                                      <p:cBhvr>
                                        <p:cTn id="73" dur="500"/>
                                        <p:tgtEl>
                                          <p:spTgt spid="8"/>
                                        </p:tgtEl>
                                      </p:cBhvr>
                                    </p:animEffect>
                                  </p:childTnLst>
                                </p:cTn>
                              </p:par>
                              <p:par>
                                <p:cTn id="74" presetID="1" presetClass="mediacall" presetSubtype="0" fill="hold" nodeType="withEffect">
                                  <p:stCondLst>
                                    <p:cond delay="0"/>
                                  </p:stCondLst>
                                  <p:childTnLst>
                                    <p:cmd type="call" cmd="playFrom(0.0)">
                                      <p:cBhvr>
                                        <p:cTn id="75" dur="1014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6" fill="hold" display="0">
                  <p:stCondLst>
                    <p:cond delay="indefinite"/>
                  </p:stCondLst>
                  <p:endCondLst>
                    <p:cond evt="onStopAudio" delay="0">
                      <p:tgtEl>
                        <p:sldTgt/>
                      </p:tgtEl>
                    </p:cond>
                  </p:endCondLst>
                </p:cTn>
                <p:tgtEl>
                  <p:spTgt spid="19"/>
                </p:tgtEl>
              </p:cMediaNode>
            </p:audio>
            <p:audio>
              <p:cMediaNode vol="80000">
                <p:cTn id="77" fill="hold" display="0">
                  <p:stCondLst>
                    <p:cond delay="indefinite"/>
                  </p:stCondLst>
                  <p:endCondLst>
                    <p:cond evt="onStopAudio" delay="0">
                      <p:tgtEl>
                        <p:sldTgt/>
                      </p:tgtEl>
                    </p:cond>
                  </p:endCondLst>
                </p:cTn>
                <p:tgtEl>
                  <p:spTgt spid="9"/>
                </p:tgtEl>
              </p:cMediaNode>
            </p:audio>
          </p:childTnLst>
        </p:cTn>
      </p:par>
    </p:tnLst>
    <p:bldLst>
      <p:bldP spid="18" grpId="0"/>
      <p:bldP spid="5"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mall white dog sitting in grass&#10;&#10;Description automatically generated">
            <a:extLst>
              <a:ext uri="{FF2B5EF4-FFF2-40B4-BE49-F238E27FC236}">
                <a16:creationId xmlns:a16="http://schemas.microsoft.com/office/drawing/2014/main" id="{BC3C7D6B-5DCF-30E5-F1AE-568CDF35A31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6" name="Picture 5" descr="A cartoon of a brown bear&#10;&#10;Description automatically generated">
            <a:extLst>
              <a:ext uri="{FF2B5EF4-FFF2-40B4-BE49-F238E27FC236}">
                <a16:creationId xmlns:a16="http://schemas.microsoft.com/office/drawing/2014/main" id="{A0365A18-49DB-597A-59BA-C210A1AB32F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15497" y="-210167"/>
            <a:ext cx="7009033" cy="5404622"/>
          </a:xfrm>
          <a:prstGeom prst="rect">
            <a:avLst/>
          </a:prstGeom>
        </p:spPr>
      </p:pic>
      <p:pic>
        <p:nvPicPr>
          <p:cNvPr id="10" name="Picture 9" descr="A cartoon pig with tongue sticking out&#10;&#10;Description automatically generated">
            <a:extLst>
              <a:ext uri="{FF2B5EF4-FFF2-40B4-BE49-F238E27FC236}">
                <a16:creationId xmlns:a16="http://schemas.microsoft.com/office/drawing/2014/main" id="{E2FEBB0B-ABE3-EB1B-EC3E-05CFC0CA547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619806" y="-822234"/>
            <a:ext cx="5991557" cy="4994525"/>
          </a:xfrm>
          <a:prstGeom prst="rect">
            <a:avLst/>
          </a:prstGeom>
        </p:spPr>
      </p:pic>
      <p:pic>
        <p:nvPicPr>
          <p:cNvPr id="12" name="Picture 11" descr="A cartoon snake with a black background&#10;&#10;Description automatically generated">
            <a:extLst>
              <a:ext uri="{FF2B5EF4-FFF2-40B4-BE49-F238E27FC236}">
                <a16:creationId xmlns:a16="http://schemas.microsoft.com/office/drawing/2014/main" id="{A0AC55C5-C6BC-E54F-A15B-CB1A1E63CEC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635848" y="966968"/>
            <a:ext cx="4644802" cy="6097788"/>
          </a:xfrm>
          <a:prstGeom prst="rect">
            <a:avLst/>
          </a:prstGeom>
        </p:spPr>
      </p:pic>
      <p:pic>
        <p:nvPicPr>
          <p:cNvPr id="2" name="Picture 1" descr="A cartoon of a bird&#10;&#10;AI-generated content may be incorrect.">
            <a:extLst>
              <a:ext uri="{FF2B5EF4-FFF2-40B4-BE49-F238E27FC236}">
                <a16:creationId xmlns:a16="http://schemas.microsoft.com/office/drawing/2014/main" id="{A105E7D6-3BF3-6C88-42EF-F92E0F301E4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845249" y="3162421"/>
            <a:ext cx="3300881" cy="3197728"/>
          </a:xfrm>
          <a:prstGeom prst="rect">
            <a:avLst/>
          </a:prstGeom>
        </p:spPr>
      </p:pic>
      <p:pic>
        <p:nvPicPr>
          <p:cNvPr id="13" name="Picture 12" descr="A cartoon duck with a black background&#10;&#10;Description automatically generated">
            <a:extLst>
              <a:ext uri="{FF2B5EF4-FFF2-40B4-BE49-F238E27FC236}">
                <a16:creationId xmlns:a16="http://schemas.microsoft.com/office/drawing/2014/main" id="{CB1EF2EF-C470-4260-42A7-12B1A5FFEA0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1260" y="-551066"/>
            <a:ext cx="3789425" cy="4530886"/>
          </a:xfrm>
          <a:prstGeom prst="rect">
            <a:avLst/>
          </a:prstGeom>
        </p:spPr>
      </p:pic>
      <p:pic>
        <p:nvPicPr>
          <p:cNvPr id="15" name="Picture 14" descr="A dog with a black background&#10;&#10;Description automatically generated">
            <a:extLst>
              <a:ext uri="{FF2B5EF4-FFF2-40B4-BE49-F238E27FC236}">
                <a16:creationId xmlns:a16="http://schemas.microsoft.com/office/drawing/2014/main" id="{304A1674-46BD-5C08-EE5C-5A76C8796A5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88762" y="2248979"/>
            <a:ext cx="6494762" cy="5890950"/>
          </a:xfrm>
          <a:prstGeom prst="rect">
            <a:avLst/>
          </a:prstGeom>
        </p:spPr>
      </p:pic>
      <p:sp>
        <p:nvSpPr>
          <p:cNvPr id="17" name="TextBox 16">
            <a:extLst>
              <a:ext uri="{FF2B5EF4-FFF2-40B4-BE49-F238E27FC236}">
                <a16:creationId xmlns:a16="http://schemas.microsoft.com/office/drawing/2014/main" id="{7A5A3DF4-76B7-4E3F-D61A-2ADA06166024}"/>
              </a:ext>
            </a:extLst>
          </p:cNvPr>
          <p:cNvSpPr txBox="1"/>
          <p:nvPr/>
        </p:nvSpPr>
        <p:spPr>
          <a:xfrm>
            <a:off x="4464491" y="328261"/>
            <a:ext cx="4741948" cy="1015663"/>
          </a:xfrm>
          <a:prstGeom prst="rect">
            <a:avLst/>
          </a:prstGeom>
          <a:noFill/>
        </p:spPr>
        <p:txBody>
          <a:bodyPr wrap="square" rtlCol="0">
            <a:spAutoFit/>
          </a:bodyPr>
          <a:lstStyle/>
          <a:p>
            <a:r>
              <a:rPr lang="en-US" sz="6000" b="1" dirty="0">
                <a:highlight>
                  <a:srgbClr val="FFFF00"/>
                </a:highlight>
              </a:rPr>
              <a:t>Is it a dog?</a:t>
            </a:r>
          </a:p>
        </p:txBody>
      </p:sp>
      <p:sp>
        <p:nvSpPr>
          <p:cNvPr id="18" name="TextBox 17">
            <a:extLst>
              <a:ext uri="{FF2B5EF4-FFF2-40B4-BE49-F238E27FC236}">
                <a16:creationId xmlns:a16="http://schemas.microsoft.com/office/drawing/2014/main" id="{4D3B5439-4031-C7F3-1DB8-7C17CFF88588}"/>
              </a:ext>
            </a:extLst>
          </p:cNvPr>
          <p:cNvSpPr txBox="1"/>
          <p:nvPr/>
        </p:nvSpPr>
        <p:spPr>
          <a:xfrm>
            <a:off x="3062967" y="5550512"/>
            <a:ext cx="4167963" cy="1015663"/>
          </a:xfrm>
          <a:prstGeom prst="rect">
            <a:avLst/>
          </a:prstGeom>
          <a:noFill/>
        </p:spPr>
        <p:txBody>
          <a:bodyPr wrap="square" rtlCol="0">
            <a:spAutoFit/>
          </a:bodyPr>
          <a:lstStyle/>
          <a:p>
            <a:r>
              <a:rPr lang="en-US" sz="6000" b="1" dirty="0">
                <a:highlight>
                  <a:srgbClr val="FFFF00"/>
                </a:highlight>
              </a:rPr>
              <a:t>Yes, it is.</a:t>
            </a:r>
          </a:p>
        </p:txBody>
      </p:sp>
      <p:pic>
        <p:nvPicPr>
          <p:cNvPr id="19" name="success-1-6297">
            <a:hlinkClick r:id="" action="ppaction://media"/>
            <a:extLst>
              <a:ext uri="{FF2B5EF4-FFF2-40B4-BE49-F238E27FC236}">
                <a16:creationId xmlns:a16="http://schemas.microsoft.com/office/drawing/2014/main" id="{07B96BB1-D6FF-DF43-E3D6-D9DABFBAC936}"/>
              </a:ext>
            </a:extLst>
          </p:cNvPr>
          <p:cNvPicPr>
            <a:picLocks noChangeAspect="1"/>
          </p:cNvPicPr>
          <p:nvPr>
            <a:audioFile r:link="rId1"/>
            <p:extLst>
              <p:ext uri="{DAA4B4D4-6D71-4841-9C94-3DE7FCFB9230}">
                <p14:media xmlns:p14="http://schemas.microsoft.com/office/powerpoint/2010/main" r:embed="rId2">
                  <p14:trim end="830"/>
                </p14:media>
              </p:ext>
            </p:extLst>
          </p:nvPr>
        </p:nvPicPr>
        <p:blipFill>
          <a:blip r:embed="rId14"/>
          <a:stretch>
            <a:fillRect/>
          </a:stretch>
        </p:blipFill>
        <p:spPr>
          <a:xfrm>
            <a:off x="5614903" y="-1578664"/>
            <a:ext cx="406400" cy="406400"/>
          </a:xfrm>
          <a:prstGeom prst="rect">
            <a:avLst/>
          </a:prstGeom>
        </p:spPr>
      </p:pic>
      <p:pic>
        <p:nvPicPr>
          <p:cNvPr id="9" name="success-1-6297 (3.00 st)">
            <a:hlinkClick r:id="" action="ppaction://media"/>
            <a:extLst>
              <a:ext uri="{FF2B5EF4-FFF2-40B4-BE49-F238E27FC236}">
                <a16:creationId xmlns:a16="http://schemas.microsoft.com/office/drawing/2014/main" id="{DC12C693-D576-69A2-9ED7-58B9DF20BF01}"/>
              </a:ext>
            </a:extLst>
          </p:cNvPr>
          <p:cNvPicPr>
            <a:picLocks noGrp="1" noChangeAspect="1"/>
          </p:cNvPicPr>
          <p:nvPr>
            <p:ph idx="1"/>
            <a:audioFile r:link="rId4"/>
            <p:extLst>
              <p:ext uri="{DAA4B4D4-6D71-4841-9C94-3DE7FCFB9230}">
                <p14:media xmlns:p14="http://schemas.microsoft.com/office/powerpoint/2010/main" r:embed="rId3"/>
              </p:ext>
            </p:extLst>
          </p:nvPr>
        </p:nvPicPr>
        <p:blipFill>
          <a:blip r:embed="rId14"/>
          <a:stretch>
            <a:fillRect/>
          </a:stretch>
        </p:blipFill>
        <p:spPr>
          <a:xfrm>
            <a:off x="5812802" y="7371697"/>
            <a:ext cx="406400" cy="406400"/>
          </a:xfrm>
        </p:spPr>
      </p:pic>
      <p:sp>
        <p:nvSpPr>
          <p:cNvPr id="5" name="TextBox 4">
            <a:extLst>
              <a:ext uri="{FF2B5EF4-FFF2-40B4-BE49-F238E27FC236}">
                <a16:creationId xmlns:a16="http://schemas.microsoft.com/office/drawing/2014/main" id="{627E5730-097A-45B6-28B3-8156BDA8902E}"/>
              </a:ext>
            </a:extLst>
          </p:cNvPr>
          <p:cNvSpPr txBox="1"/>
          <p:nvPr/>
        </p:nvSpPr>
        <p:spPr>
          <a:xfrm>
            <a:off x="6219202" y="5562277"/>
            <a:ext cx="4167963" cy="1015663"/>
          </a:xfrm>
          <a:prstGeom prst="rect">
            <a:avLst/>
          </a:prstGeom>
          <a:noFill/>
        </p:spPr>
        <p:txBody>
          <a:bodyPr wrap="square" rtlCol="0">
            <a:spAutoFit/>
          </a:bodyPr>
          <a:lstStyle/>
          <a:p>
            <a:r>
              <a:rPr lang="en-US" sz="6000" b="1" dirty="0">
                <a:highlight>
                  <a:srgbClr val="FFFF00"/>
                </a:highlight>
              </a:rPr>
              <a:t>It’s ______ .</a:t>
            </a:r>
          </a:p>
        </p:txBody>
      </p:sp>
      <p:sp>
        <p:nvSpPr>
          <p:cNvPr id="8" name="TextBox 7">
            <a:extLst>
              <a:ext uri="{FF2B5EF4-FFF2-40B4-BE49-F238E27FC236}">
                <a16:creationId xmlns:a16="http://schemas.microsoft.com/office/drawing/2014/main" id="{5D7EB041-565B-AFBF-32E2-58ECB0E3CE00}"/>
              </a:ext>
            </a:extLst>
          </p:cNvPr>
          <p:cNvSpPr txBox="1"/>
          <p:nvPr/>
        </p:nvSpPr>
        <p:spPr>
          <a:xfrm>
            <a:off x="7619692" y="5698742"/>
            <a:ext cx="1967196" cy="830997"/>
          </a:xfrm>
          <a:prstGeom prst="rect">
            <a:avLst/>
          </a:prstGeom>
          <a:noFill/>
        </p:spPr>
        <p:txBody>
          <a:bodyPr wrap="square" rtlCol="0">
            <a:spAutoFit/>
          </a:bodyPr>
          <a:lstStyle/>
          <a:p>
            <a:r>
              <a:rPr lang="en-US" sz="4800" b="1" dirty="0"/>
              <a:t>small</a:t>
            </a:r>
          </a:p>
        </p:txBody>
      </p:sp>
    </p:spTree>
    <p:extLst>
      <p:ext uri="{BB962C8B-B14F-4D97-AF65-F5344CB8AC3E}">
        <p14:creationId xmlns:p14="http://schemas.microsoft.com/office/powerpoint/2010/main" val="105784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path" presetSubtype="0" repeatCount="indefinite" accel="50000" decel="50000" fill="hold" nodeType="withEffect">
                                  <p:stCondLst>
                                    <p:cond delay="0"/>
                                  </p:stCondLst>
                                  <p:endCondLst>
                                    <p:cond evt="onNext" delay="0">
                                      <p:tgtEl>
                                        <p:sldTgt/>
                                      </p:tgtEl>
                                    </p:cond>
                                  </p:endCondLst>
                                  <p:childTnLst>
                                    <p:animMotion origin="layout" path="M 5E-6 2.59259E-6 L 0.09102 -0.03403 L 0.12501 -0.125 L 0.15769 -0.03403 L 0.24896 2.59259E-6 L 0.15769 0.03403 L 0.12501 0.125 L 0.09102 0.03403 L 5E-6 2.59259E-6 Z " pathEditMode="relative" rAng="0" ptsTypes="AAAAAAAAA">
                                      <p:cBhvr>
                                        <p:cTn id="6" dur="2000" fill="hold"/>
                                        <p:tgtEl>
                                          <p:spTgt spid="15"/>
                                        </p:tgtEl>
                                        <p:attrNameLst>
                                          <p:attrName>ppt_x</p:attrName>
                                          <p:attrName>ppt_y</p:attrName>
                                        </p:attrNameLst>
                                      </p:cBhvr>
                                      <p:rCtr x="12448" y="0"/>
                                    </p:animMotion>
                                  </p:childTnLst>
                                </p:cTn>
                              </p:par>
                              <p:par>
                                <p:cTn id="7" presetID="11" presetClass="path" presetSubtype="0" repeatCount="indefinite" accel="50000" decel="50000" fill="hold" nodeType="withEffect">
                                  <p:stCondLst>
                                    <p:cond delay="0"/>
                                  </p:stCondLst>
                                  <p:endCondLst>
                                    <p:cond evt="onNext" delay="0">
                                      <p:tgtEl>
                                        <p:sldTgt/>
                                      </p:tgtEl>
                                    </p:cond>
                                  </p:endCondLst>
                                  <p:childTnLst>
                                    <p:animMotion origin="layout" path="M -0.0931 -0.14514 L -0.02618 -0.04723 L 0.10794 -0.04723 L 0.04101 0.05231 L 0.10794 0.15046 L -0.02618 0.15046 L -0.0931 0.25 L -0.16003 0.15046 L -0.29401 0.15046 L -0.22722 0.05231 L -0.29401 -0.04723 L -0.16003 -0.04723 L -0.0931 -0.14514 Z " pathEditMode="relative" rAng="0" ptsTypes="AAAAAAAAAAAAA">
                                      <p:cBhvr>
                                        <p:cTn id="8" dur="2000" fill="hold"/>
                                        <p:tgtEl>
                                          <p:spTgt spid="12"/>
                                        </p:tgtEl>
                                        <p:attrNameLst>
                                          <p:attrName>ppt_x</p:attrName>
                                          <p:attrName>ppt_y</p:attrName>
                                        </p:attrNameLst>
                                      </p:cBhvr>
                                      <p:rCtr x="0" y="19745"/>
                                    </p:animMotion>
                                  </p:childTnLst>
                                </p:cTn>
                              </p:par>
                              <p:par>
                                <p:cTn id="9" presetID="1" presetClass="path" presetSubtype="0" repeatCount="indefinite" accel="50000" decel="50000" fill="hold" nodeType="withEffect">
                                  <p:stCondLst>
                                    <p:cond delay="0"/>
                                  </p:stCondLst>
                                  <p:endCondLst>
                                    <p:cond evt="onNext" delay="0">
                                      <p:tgtEl>
                                        <p:sldTgt/>
                                      </p:tgtEl>
                                    </p:cond>
                                  </p:endCondLst>
                                  <p:childTnLst>
                                    <p:animMotion origin="layout" path="M 0.07175 -0.09953 C 0.18034 -0.09953 0.26849 -0.02129 0.26849 0.07523 C 0.26849 0.17153 0.18034 0.25 0.07175 0.25 C -0.03698 0.25 -0.125 0.17153 -0.125 0.07523 C -0.125 -0.02129 -0.03698 -0.09953 0.07175 -0.09953 Z " pathEditMode="relative" rAng="0" ptsTypes="AAAAA">
                                      <p:cBhvr>
                                        <p:cTn id="10" dur="2000" fill="hold"/>
                                        <p:tgtEl>
                                          <p:spTgt spid="10"/>
                                        </p:tgtEl>
                                        <p:attrNameLst>
                                          <p:attrName>ppt_x</p:attrName>
                                          <p:attrName>ppt_y</p:attrName>
                                        </p:attrNameLst>
                                      </p:cBhvr>
                                      <p:rCtr x="0" y="17477"/>
                                    </p:animMotion>
                                  </p:childTnLst>
                                </p:cTn>
                              </p:par>
                              <p:par>
                                <p:cTn id="11" presetID="3" presetClass="path" presetSubtype="0" repeatCount="indefinite" accel="50000" decel="50000" fill="hold" nodeType="withEffect">
                                  <p:stCondLst>
                                    <p:cond delay="0"/>
                                  </p:stCondLst>
                                  <p:endCondLst>
                                    <p:cond evt="onNext" delay="0">
                                      <p:tgtEl>
                                        <p:sldTgt/>
                                      </p:tgtEl>
                                    </p:cond>
                                  </p:endCondLst>
                                  <p:childTnLst>
                                    <p:animMotion origin="layout" path="M 2.08333E-7 0 L 0.125 -0.08403 L 0.25 0 L 0.125 0.08403 L 2.08333E-7 0 Z " pathEditMode="relative" rAng="0" ptsTypes="AAAAA">
                                      <p:cBhvr>
                                        <p:cTn id="12" dur="2000" fill="hold"/>
                                        <p:tgtEl>
                                          <p:spTgt spid="13"/>
                                        </p:tgtEl>
                                        <p:attrNameLst>
                                          <p:attrName>ppt_x</p:attrName>
                                          <p:attrName>ppt_y</p:attrName>
                                        </p:attrNameLst>
                                      </p:cBhvr>
                                      <p:rCtr x="12500" y="0"/>
                                    </p:animMotion>
                                  </p:childTnLst>
                                </p:cTn>
                              </p:par>
                              <p:par>
                                <p:cTn id="13" presetID="12" presetClass="path" presetSubtype="0" repeatCount="indefinite" accel="50000" decel="50000" fill="hold" nodeType="withEffect">
                                  <p:stCondLst>
                                    <p:cond delay="0"/>
                                  </p:stCondLst>
                                  <p:endCondLst>
                                    <p:cond evt="onNext" delay="0">
                                      <p:tgtEl>
                                        <p:sldTgt/>
                                      </p:tgtEl>
                                    </p:cond>
                                  </p:endCondLst>
                                  <p:childTnLst>
                                    <p:animMotion origin="layout" path="M 3.125E-6 0.04791 C 0.0444 -0.01945 0.11172 -0.06204 0.18633 -0.06204 C 0.2608 -0.06204 0.32799 -0.01945 0.37265 0.04791 C 0.32799 0.11504 0.2608 0.15787 0.18633 0.15787 C 0.11172 0.15787 0.0444 0.11504 3.125E-6 0.04791 Z " pathEditMode="relative" rAng="0" ptsTypes="AAAAA">
                                      <p:cBhvr>
                                        <p:cTn id="14" dur="2000" fill="hold"/>
                                        <p:tgtEl>
                                          <p:spTgt spid="6"/>
                                        </p:tgtEl>
                                        <p:attrNameLst>
                                          <p:attrName>ppt_x</p:attrName>
                                          <p:attrName>ppt_y</p:attrName>
                                        </p:attrNameLst>
                                      </p:cBhvr>
                                      <p:rCtr x="18633" y="0"/>
                                    </p:animMotion>
                                  </p:childTnLst>
                                </p:cTn>
                              </p:par>
                              <p:par>
                                <p:cTn id="15" presetID="9" presetClass="path" presetSubtype="0" repeatCount="indefinite" accel="50000" decel="50000" fill="hold" nodeType="withEffect">
                                  <p:stCondLst>
                                    <p:cond delay="0"/>
                                  </p:stCondLst>
                                  <p:endCondLst>
                                    <p:cond evt="onNext" delay="0">
                                      <p:tgtEl>
                                        <p:sldTgt/>
                                      </p:tgtEl>
                                    </p:cond>
                                  </p:endCondLst>
                                  <p:childTnLst>
                                    <p:animMotion origin="layout" path="M -0.02773 -0.11551 C -0.01315 -0.1449 0.0125 -0.18703 0.04297 -0.18703 C 0.08828 -0.18703 0.125 -0.14305 0.125 -0.08796 C 0.125 -0.0699 0.12123 -0.05347 0.11393 -0.03889 C 0.11524 -0.03889 -0.02773 0.18102 -0.02773 0.1831 C -0.02773 0.18102 -0.17083 -0.03889 -0.16953 -0.03889 C -0.17682 -0.05347 -0.18047 -0.0699 -0.18047 -0.08796 C -0.18047 -0.14305 -0.14388 -0.18703 -0.09752 -0.18703 C -0.0681 -0.18703 -0.04245 -0.1449 -0.02773 -0.11551 Z " pathEditMode="relative" rAng="0" ptsTypes="AAAAAAAAA">
                                      <p:cBhvr>
                                        <p:cTn id="16" dur="2000" fill="hold"/>
                                        <p:tgtEl>
                                          <p:spTgt spid="2"/>
                                        </p:tgtEl>
                                        <p:attrNameLst>
                                          <p:attrName>ppt_x</p:attrName>
                                          <p:attrName>ppt_y</p:attrName>
                                        </p:attrNameLst>
                                      </p:cBhvr>
                                      <p:rCtr x="0" y="11343"/>
                                    </p:animMotion>
                                  </p:childTnLst>
                                </p:cTn>
                              </p:par>
                            </p:childTnLst>
                          </p:cTn>
                        </p:par>
                      </p:childTnLst>
                    </p:cTn>
                  </p:par>
                  <p:par>
                    <p:cTn id="17" fill="hold">
                      <p:stCondLst>
                        <p:cond delay="indefinite"/>
                      </p:stCondLst>
                      <p:childTnLst>
                        <p:par>
                          <p:cTn id="18" fill="hold">
                            <p:stCondLst>
                              <p:cond delay="0"/>
                            </p:stCondLst>
                            <p:childTnLst>
                              <p:par>
                                <p:cTn id="19" presetID="15" presetClass="exit" presetSubtype="0" fill="hold" nodeType="clickEffect">
                                  <p:stCondLst>
                                    <p:cond delay="0"/>
                                  </p:stCondLst>
                                  <p:childTnLst>
                                    <p:anim calcmode="lin" valueType="num">
                                      <p:cBhvr>
                                        <p:cTn id="20" dur="2000"/>
                                        <p:tgtEl>
                                          <p:spTgt spid="15"/>
                                        </p:tgtEl>
                                        <p:attrNameLst>
                                          <p:attrName>ppt_w</p:attrName>
                                        </p:attrNameLst>
                                      </p:cBhvr>
                                      <p:tavLst>
                                        <p:tav tm="0">
                                          <p:val>
                                            <p:strVal val="ppt_w"/>
                                          </p:val>
                                        </p:tav>
                                        <p:tav tm="100000">
                                          <p:val>
                                            <p:fltVal val="0"/>
                                          </p:val>
                                        </p:tav>
                                      </p:tavLst>
                                    </p:anim>
                                    <p:anim calcmode="lin" valueType="num">
                                      <p:cBhvr>
                                        <p:cTn id="21" dur="2000"/>
                                        <p:tgtEl>
                                          <p:spTgt spid="15"/>
                                        </p:tgtEl>
                                        <p:attrNameLst>
                                          <p:attrName>ppt_h</p:attrName>
                                        </p:attrNameLst>
                                      </p:cBhvr>
                                      <p:tavLst>
                                        <p:tav tm="0">
                                          <p:val>
                                            <p:strVal val="ppt_h"/>
                                          </p:val>
                                        </p:tav>
                                        <p:tav tm="100000">
                                          <p:val>
                                            <p:fltVal val="0"/>
                                          </p:val>
                                        </p:tav>
                                      </p:tavLst>
                                    </p:anim>
                                    <p:anim calcmode="lin" valueType="num">
                                      <p:cBhvr>
                                        <p:cTn id="22" dur="2000"/>
                                        <p:tgtEl>
                                          <p:spTgt spid="1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3" dur="2000"/>
                                        <p:tgtEl>
                                          <p:spTgt spid="1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24" dur="1" fill="hold">
                                          <p:stCondLst>
                                            <p:cond delay="1999"/>
                                          </p:stCondLst>
                                        </p:cTn>
                                        <p:tgtEl>
                                          <p:spTgt spid="15"/>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6" name="whoosh.wav"/>
                                        </p:tgtEl>
                                      </p:cMediaNode>
                                    </p:audio>
                                  </p:subTnLst>
                                </p:cTn>
                              </p:par>
                              <p:par>
                                <p:cTn id="25" presetID="15" presetClass="exit" presetSubtype="0" fill="hold" nodeType="withEffect">
                                  <p:stCondLst>
                                    <p:cond delay="0"/>
                                  </p:stCondLst>
                                  <p:childTnLst>
                                    <p:anim calcmode="lin" valueType="num">
                                      <p:cBhvr>
                                        <p:cTn id="26" dur="2000"/>
                                        <p:tgtEl>
                                          <p:spTgt spid="12"/>
                                        </p:tgtEl>
                                        <p:attrNameLst>
                                          <p:attrName>ppt_w</p:attrName>
                                        </p:attrNameLst>
                                      </p:cBhvr>
                                      <p:tavLst>
                                        <p:tav tm="0">
                                          <p:val>
                                            <p:strVal val="ppt_w"/>
                                          </p:val>
                                        </p:tav>
                                        <p:tav tm="100000">
                                          <p:val>
                                            <p:fltVal val="0"/>
                                          </p:val>
                                        </p:tav>
                                      </p:tavLst>
                                    </p:anim>
                                    <p:anim calcmode="lin" valueType="num">
                                      <p:cBhvr>
                                        <p:cTn id="27" dur="2000"/>
                                        <p:tgtEl>
                                          <p:spTgt spid="12"/>
                                        </p:tgtEl>
                                        <p:attrNameLst>
                                          <p:attrName>ppt_h</p:attrName>
                                        </p:attrNameLst>
                                      </p:cBhvr>
                                      <p:tavLst>
                                        <p:tav tm="0">
                                          <p:val>
                                            <p:strVal val="ppt_h"/>
                                          </p:val>
                                        </p:tav>
                                        <p:tav tm="100000">
                                          <p:val>
                                            <p:fltVal val="0"/>
                                          </p:val>
                                        </p:tav>
                                      </p:tavLst>
                                    </p:anim>
                                    <p:anim calcmode="lin" valueType="num">
                                      <p:cBhvr>
                                        <p:cTn id="28" dur="2000"/>
                                        <p:tgtEl>
                                          <p:spTgt spid="1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9" dur="2000"/>
                                        <p:tgtEl>
                                          <p:spTgt spid="1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0" dur="1" fill="hold">
                                          <p:stCondLst>
                                            <p:cond delay="1999"/>
                                          </p:stCondLst>
                                        </p:cTn>
                                        <p:tgtEl>
                                          <p:spTgt spid="12"/>
                                        </p:tgtEl>
                                        <p:attrNameLst>
                                          <p:attrName>style.visibility</p:attrName>
                                        </p:attrNameLst>
                                      </p:cBhvr>
                                      <p:to>
                                        <p:strVal val="hidden"/>
                                      </p:to>
                                    </p:set>
                                  </p:childTnLst>
                                </p:cTn>
                              </p:par>
                              <p:par>
                                <p:cTn id="31" presetID="15" presetClass="exit" presetSubtype="0" fill="hold" nodeType="withEffect">
                                  <p:stCondLst>
                                    <p:cond delay="0"/>
                                  </p:stCondLst>
                                  <p:childTnLst>
                                    <p:anim calcmode="lin" valueType="num">
                                      <p:cBhvr>
                                        <p:cTn id="32" dur="2000"/>
                                        <p:tgtEl>
                                          <p:spTgt spid="10"/>
                                        </p:tgtEl>
                                        <p:attrNameLst>
                                          <p:attrName>ppt_w</p:attrName>
                                        </p:attrNameLst>
                                      </p:cBhvr>
                                      <p:tavLst>
                                        <p:tav tm="0">
                                          <p:val>
                                            <p:strVal val="ppt_w"/>
                                          </p:val>
                                        </p:tav>
                                        <p:tav tm="100000">
                                          <p:val>
                                            <p:fltVal val="0"/>
                                          </p:val>
                                        </p:tav>
                                      </p:tavLst>
                                    </p:anim>
                                    <p:anim calcmode="lin" valueType="num">
                                      <p:cBhvr>
                                        <p:cTn id="33" dur="2000"/>
                                        <p:tgtEl>
                                          <p:spTgt spid="10"/>
                                        </p:tgtEl>
                                        <p:attrNameLst>
                                          <p:attrName>ppt_h</p:attrName>
                                        </p:attrNameLst>
                                      </p:cBhvr>
                                      <p:tavLst>
                                        <p:tav tm="0">
                                          <p:val>
                                            <p:strVal val="ppt_h"/>
                                          </p:val>
                                        </p:tav>
                                        <p:tav tm="100000">
                                          <p:val>
                                            <p:fltVal val="0"/>
                                          </p:val>
                                        </p:tav>
                                      </p:tavLst>
                                    </p:anim>
                                    <p:anim calcmode="lin" valueType="num">
                                      <p:cBhvr>
                                        <p:cTn id="34" dur="2000"/>
                                        <p:tgtEl>
                                          <p:spTgt spid="1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2000"/>
                                        <p:tgtEl>
                                          <p:spTgt spid="1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1999"/>
                                          </p:stCondLst>
                                        </p:cTn>
                                        <p:tgtEl>
                                          <p:spTgt spid="10"/>
                                        </p:tgtEl>
                                        <p:attrNameLst>
                                          <p:attrName>style.visibility</p:attrName>
                                        </p:attrNameLst>
                                      </p:cBhvr>
                                      <p:to>
                                        <p:strVal val="hidden"/>
                                      </p:to>
                                    </p:set>
                                  </p:childTnLst>
                                </p:cTn>
                              </p:par>
                              <p:par>
                                <p:cTn id="37" presetID="15" presetClass="exit" presetSubtype="0" fill="hold" nodeType="withEffect">
                                  <p:stCondLst>
                                    <p:cond delay="0"/>
                                  </p:stCondLst>
                                  <p:childTnLst>
                                    <p:anim calcmode="lin" valueType="num">
                                      <p:cBhvr>
                                        <p:cTn id="38" dur="2000"/>
                                        <p:tgtEl>
                                          <p:spTgt spid="13"/>
                                        </p:tgtEl>
                                        <p:attrNameLst>
                                          <p:attrName>ppt_w</p:attrName>
                                        </p:attrNameLst>
                                      </p:cBhvr>
                                      <p:tavLst>
                                        <p:tav tm="0">
                                          <p:val>
                                            <p:strVal val="ppt_w"/>
                                          </p:val>
                                        </p:tav>
                                        <p:tav tm="100000">
                                          <p:val>
                                            <p:fltVal val="0"/>
                                          </p:val>
                                        </p:tav>
                                      </p:tavLst>
                                    </p:anim>
                                    <p:anim calcmode="lin" valueType="num">
                                      <p:cBhvr>
                                        <p:cTn id="39" dur="2000"/>
                                        <p:tgtEl>
                                          <p:spTgt spid="13"/>
                                        </p:tgtEl>
                                        <p:attrNameLst>
                                          <p:attrName>ppt_h</p:attrName>
                                        </p:attrNameLst>
                                      </p:cBhvr>
                                      <p:tavLst>
                                        <p:tav tm="0">
                                          <p:val>
                                            <p:strVal val="ppt_h"/>
                                          </p:val>
                                        </p:tav>
                                        <p:tav tm="100000">
                                          <p:val>
                                            <p:fltVal val="0"/>
                                          </p:val>
                                        </p:tav>
                                      </p:tavLst>
                                    </p:anim>
                                    <p:anim calcmode="lin" valueType="num">
                                      <p:cBhvr>
                                        <p:cTn id="40" dur="2000"/>
                                        <p:tgtEl>
                                          <p:spTgt spid="1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2000"/>
                                        <p:tgtEl>
                                          <p:spTgt spid="1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1999"/>
                                          </p:stCondLst>
                                        </p:cTn>
                                        <p:tgtEl>
                                          <p:spTgt spid="13"/>
                                        </p:tgtEl>
                                        <p:attrNameLst>
                                          <p:attrName>style.visibility</p:attrName>
                                        </p:attrNameLst>
                                      </p:cBhvr>
                                      <p:to>
                                        <p:strVal val="hidden"/>
                                      </p:to>
                                    </p:set>
                                  </p:childTnLst>
                                </p:cTn>
                              </p:par>
                              <p:par>
                                <p:cTn id="43" presetID="15" presetClass="exit" presetSubtype="0" fill="hold" nodeType="withEffect">
                                  <p:stCondLst>
                                    <p:cond delay="0"/>
                                  </p:stCondLst>
                                  <p:childTnLst>
                                    <p:anim calcmode="lin" valueType="num">
                                      <p:cBhvr>
                                        <p:cTn id="44" dur="2000"/>
                                        <p:tgtEl>
                                          <p:spTgt spid="6"/>
                                        </p:tgtEl>
                                        <p:attrNameLst>
                                          <p:attrName>ppt_w</p:attrName>
                                        </p:attrNameLst>
                                      </p:cBhvr>
                                      <p:tavLst>
                                        <p:tav tm="0">
                                          <p:val>
                                            <p:strVal val="ppt_w"/>
                                          </p:val>
                                        </p:tav>
                                        <p:tav tm="100000">
                                          <p:val>
                                            <p:fltVal val="0"/>
                                          </p:val>
                                        </p:tav>
                                      </p:tavLst>
                                    </p:anim>
                                    <p:anim calcmode="lin" valueType="num">
                                      <p:cBhvr>
                                        <p:cTn id="45" dur="2000"/>
                                        <p:tgtEl>
                                          <p:spTgt spid="6"/>
                                        </p:tgtEl>
                                        <p:attrNameLst>
                                          <p:attrName>ppt_h</p:attrName>
                                        </p:attrNameLst>
                                      </p:cBhvr>
                                      <p:tavLst>
                                        <p:tav tm="0">
                                          <p:val>
                                            <p:strVal val="ppt_h"/>
                                          </p:val>
                                        </p:tav>
                                        <p:tav tm="100000">
                                          <p:val>
                                            <p:fltVal val="0"/>
                                          </p:val>
                                        </p:tav>
                                      </p:tavLst>
                                    </p:anim>
                                    <p:anim calcmode="lin" valueType="num">
                                      <p:cBhvr>
                                        <p:cTn id="46" dur="2000"/>
                                        <p:tgtEl>
                                          <p:spTgt spid="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7" dur="2000"/>
                                        <p:tgtEl>
                                          <p:spTgt spid="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8" dur="1" fill="hold">
                                          <p:stCondLst>
                                            <p:cond delay="1999"/>
                                          </p:stCondLst>
                                        </p:cTn>
                                        <p:tgtEl>
                                          <p:spTgt spid="6"/>
                                        </p:tgtEl>
                                        <p:attrNameLst>
                                          <p:attrName>style.visibility</p:attrName>
                                        </p:attrNameLst>
                                      </p:cBhvr>
                                      <p:to>
                                        <p:strVal val="hidden"/>
                                      </p:to>
                                    </p:set>
                                  </p:childTnLst>
                                </p:cTn>
                              </p:par>
                              <p:par>
                                <p:cTn id="49" presetID="15" presetClass="exit" presetSubtype="0" fill="hold" nodeType="withEffect">
                                  <p:stCondLst>
                                    <p:cond delay="0"/>
                                  </p:stCondLst>
                                  <p:childTnLst>
                                    <p:anim calcmode="lin" valueType="num">
                                      <p:cBhvr>
                                        <p:cTn id="50" dur="2000"/>
                                        <p:tgtEl>
                                          <p:spTgt spid="2"/>
                                        </p:tgtEl>
                                        <p:attrNameLst>
                                          <p:attrName>ppt_w</p:attrName>
                                        </p:attrNameLst>
                                      </p:cBhvr>
                                      <p:tavLst>
                                        <p:tav tm="0">
                                          <p:val>
                                            <p:strVal val="ppt_w"/>
                                          </p:val>
                                        </p:tav>
                                        <p:tav tm="100000">
                                          <p:val>
                                            <p:fltVal val="0"/>
                                          </p:val>
                                        </p:tav>
                                      </p:tavLst>
                                    </p:anim>
                                    <p:anim calcmode="lin" valueType="num">
                                      <p:cBhvr>
                                        <p:cTn id="51" dur="2000"/>
                                        <p:tgtEl>
                                          <p:spTgt spid="2"/>
                                        </p:tgtEl>
                                        <p:attrNameLst>
                                          <p:attrName>ppt_h</p:attrName>
                                        </p:attrNameLst>
                                      </p:cBhvr>
                                      <p:tavLst>
                                        <p:tav tm="0">
                                          <p:val>
                                            <p:strVal val="ppt_h"/>
                                          </p:val>
                                        </p:tav>
                                        <p:tav tm="100000">
                                          <p:val>
                                            <p:fltVal val="0"/>
                                          </p:val>
                                        </p:tav>
                                      </p:tavLst>
                                    </p:anim>
                                    <p:anim calcmode="lin" valueType="num">
                                      <p:cBhvr>
                                        <p:cTn id="52" dur="2000"/>
                                        <p:tgtEl>
                                          <p:spTgt spid="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3" dur="2000"/>
                                        <p:tgtEl>
                                          <p:spTgt spid="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4" dur="1" fill="hold">
                                          <p:stCondLst>
                                            <p:cond delay="1999"/>
                                          </p:stCondLst>
                                        </p:cTn>
                                        <p:tgtEl>
                                          <p:spTgt spid="2"/>
                                        </p:tgtEl>
                                        <p:attrNameLst>
                                          <p:attrName>style.visibility</p:attrName>
                                        </p:attrNameLst>
                                      </p:cBhvr>
                                      <p:to>
                                        <p:strVal val="hidden"/>
                                      </p:to>
                                    </p:set>
                                  </p:childTnLst>
                                </p:cTn>
                              </p:par>
                            </p:childTnLst>
                          </p:cTn>
                        </p:par>
                        <p:par>
                          <p:cTn id="55" fill="hold">
                            <p:stCondLst>
                              <p:cond delay="2000"/>
                            </p:stCondLst>
                            <p:childTnLst>
                              <p:par>
                                <p:cTn id="56" presetID="18" presetClass="entr" presetSubtype="12"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strips(downLeft)">
                                      <p:cBhvr>
                                        <p:cTn id="58" dur="500"/>
                                        <p:tgtEl>
                                          <p:spTgt spid="18"/>
                                        </p:tgtEl>
                                      </p:cBhvr>
                                    </p:animEffect>
                                  </p:childTnLst>
                                </p:cTn>
                              </p:par>
                              <p:par>
                                <p:cTn id="59" presetID="1" presetClass="mediacall" presetSubtype="0" fill="hold" nodeType="withEffect">
                                  <p:stCondLst>
                                    <p:cond delay="0"/>
                                  </p:stCondLst>
                                  <p:childTnLst>
                                    <p:cmd type="call" cmd="playFrom(0.0)">
                                      <p:cBhvr>
                                        <p:cTn id="60" dur="2530" fill="hold"/>
                                        <p:tgtEl>
                                          <p:spTgt spid="19"/>
                                        </p:tgtEl>
                                      </p:cBhvr>
                                    </p:cmd>
                                  </p:childTnLst>
                                </p:cTn>
                              </p:par>
                            </p:childTnLst>
                          </p:cTn>
                        </p:par>
                        <p:par>
                          <p:cTn id="61" fill="hold">
                            <p:stCondLst>
                              <p:cond delay="4530"/>
                            </p:stCondLst>
                            <p:childTnLst>
                              <p:par>
                                <p:cTn id="62" presetID="22" presetClass="entr" presetSubtype="8" fill="hold" grpId="0" nodeType="afterEffect">
                                  <p:stCondLst>
                                    <p:cond delay="0"/>
                                  </p:stCondLst>
                                  <p:childTnLst>
                                    <p:set>
                                      <p:cBhvr>
                                        <p:cTn id="63" dur="1" fill="hold">
                                          <p:stCondLst>
                                            <p:cond delay="0"/>
                                          </p:stCondLst>
                                        </p:cTn>
                                        <p:tgtEl>
                                          <p:spTgt spid="5"/>
                                        </p:tgtEl>
                                        <p:attrNameLst>
                                          <p:attrName>style.visibility</p:attrName>
                                        </p:attrNameLst>
                                      </p:cBhvr>
                                      <p:to>
                                        <p:strVal val="visible"/>
                                      </p:to>
                                    </p:set>
                                    <p:animEffect transition="in" filter="wipe(left)">
                                      <p:cBhvr>
                                        <p:cTn id="64" dur="500"/>
                                        <p:tgtEl>
                                          <p:spTgt spid="5"/>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8"/>
                                        </p:tgtEl>
                                        <p:attrNameLst>
                                          <p:attrName>style.visibility</p:attrName>
                                        </p:attrNameLst>
                                      </p:cBhvr>
                                      <p:to>
                                        <p:strVal val="visible"/>
                                      </p:to>
                                    </p:set>
                                    <p:animEffect transition="in" filter="wipe(left)">
                                      <p:cBhvr>
                                        <p:cTn id="69" dur="500"/>
                                        <p:tgtEl>
                                          <p:spTgt spid="8"/>
                                        </p:tgtEl>
                                      </p:cBhvr>
                                    </p:animEffect>
                                  </p:childTnLst>
                                </p:cTn>
                              </p:par>
                              <p:par>
                                <p:cTn id="70" presetID="1" presetClass="mediacall" presetSubtype="0" fill="hold" nodeType="withEffect">
                                  <p:stCondLst>
                                    <p:cond delay="0"/>
                                  </p:stCondLst>
                                  <p:childTnLst>
                                    <p:cmd type="call" cmd="playFrom(0.0)">
                                      <p:cBhvr>
                                        <p:cTn id="71" dur="1014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2" fill="hold" display="0">
                  <p:stCondLst>
                    <p:cond delay="indefinite"/>
                  </p:stCondLst>
                  <p:endCondLst>
                    <p:cond evt="onStopAudio" delay="0">
                      <p:tgtEl>
                        <p:sldTgt/>
                      </p:tgtEl>
                    </p:cond>
                  </p:endCondLst>
                </p:cTn>
                <p:tgtEl>
                  <p:spTgt spid="19"/>
                </p:tgtEl>
              </p:cMediaNode>
            </p:audio>
            <p:audio>
              <p:cMediaNode vol="80000">
                <p:cTn id="73" fill="hold" display="0">
                  <p:stCondLst>
                    <p:cond delay="indefinite"/>
                  </p:stCondLst>
                  <p:endCondLst>
                    <p:cond evt="onStopAudio" delay="0">
                      <p:tgtEl>
                        <p:sldTgt/>
                      </p:tgtEl>
                    </p:cond>
                  </p:endCondLst>
                </p:cTn>
                <p:tgtEl>
                  <p:spTgt spid="9"/>
                </p:tgtEl>
              </p:cMediaNode>
            </p:audio>
          </p:childTnLst>
        </p:cTn>
      </p:par>
    </p:tnLst>
    <p:bldLst>
      <p:bldP spid="18" grpId="0"/>
      <p:bldP spid="5"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76842F3-F934-66BA-2268-797BA63C7015}"/>
              </a:ext>
            </a:extLst>
          </p:cNvPr>
          <p:cNvSpPr txBox="1"/>
          <p:nvPr/>
        </p:nvSpPr>
        <p:spPr>
          <a:xfrm>
            <a:off x="651353" y="413359"/>
            <a:ext cx="11273424" cy="769441"/>
          </a:xfrm>
          <a:prstGeom prst="rect">
            <a:avLst/>
          </a:prstGeom>
          <a:noFill/>
        </p:spPr>
        <p:txBody>
          <a:bodyPr wrap="square" rtlCol="0">
            <a:spAutoFit/>
          </a:bodyPr>
          <a:lstStyle/>
          <a:p>
            <a:r>
              <a:rPr lang="en-US" sz="4400" b="1" dirty="0"/>
              <a:t>Attributions, Usage Disclaimer &amp; Contact</a:t>
            </a:r>
            <a:endParaRPr lang="en-US" sz="4400" dirty="0"/>
          </a:p>
        </p:txBody>
      </p:sp>
      <p:sp>
        <p:nvSpPr>
          <p:cNvPr id="7" name="TextBox 6">
            <a:extLst>
              <a:ext uri="{FF2B5EF4-FFF2-40B4-BE49-F238E27FC236}">
                <a16:creationId xmlns:a16="http://schemas.microsoft.com/office/drawing/2014/main" id="{A0AEB8AA-1DED-E35A-02D2-4DE2622D8965}"/>
              </a:ext>
            </a:extLst>
          </p:cNvPr>
          <p:cNvSpPr txBox="1"/>
          <p:nvPr/>
        </p:nvSpPr>
        <p:spPr>
          <a:xfrm>
            <a:off x="789140" y="1490597"/>
            <a:ext cx="10484285" cy="5109091"/>
          </a:xfrm>
          <a:prstGeom prst="rect">
            <a:avLst/>
          </a:prstGeom>
          <a:noFill/>
        </p:spPr>
        <p:txBody>
          <a:bodyPr wrap="square" rtlCol="0">
            <a:spAutoFit/>
          </a:bodyPr>
          <a:lstStyle/>
          <a:p>
            <a:r>
              <a:rPr lang="en-US" sz="2800" dirty="0"/>
              <a:t>All content is either sourced from pixabay.com under the </a:t>
            </a:r>
            <a:r>
              <a:rPr lang="en-US" sz="2800" dirty="0" err="1"/>
              <a:t>Pixabay</a:t>
            </a:r>
            <a:r>
              <a:rPr lang="en-US" sz="2800" dirty="0"/>
              <a:t> License (royalty-free) or is original work created by the author.</a:t>
            </a:r>
          </a:p>
          <a:p>
            <a:endParaRPr lang="en-US" sz="2800" dirty="0"/>
          </a:p>
          <a:p>
            <a:r>
              <a:rPr lang="en-US" sz="2800" dirty="0"/>
              <a:t>This content resource is sold with usage rights granted to the purchaser only. Please do not redistribute, resell, or reupload this content in its original or modified form. Respecting these terms helps support the continued creation of these teaching materials/games! </a:t>
            </a:r>
          </a:p>
          <a:p>
            <a:endParaRPr lang="en-US" sz="2800" dirty="0"/>
          </a:p>
          <a:p>
            <a:r>
              <a:rPr lang="en-US" sz="2800" dirty="0"/>
              <a:t>Have a question or requests for new games or updates to existing ones? Email: korekitgames@gmail.com</a:t>
            </a:r>
          </a:p>
          <a:p>
            <a:endParaRPr lang="en-US" dirty="0"/>
          </a:p>
        </p:txBody>
      </p:sp>
    </p:spTree>
    <p:extLst>
      <p:ext uri="{BB962C8B-B14F-4D97-AF65-F5344CB8AC3E}">
        <p14:creationId xmlns:p14="http://schemas.microsoft.com/office/powerpoint/2010/main" val="2839240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snail on a stick&#10;&#10;Description automatically generated">
            <a:extLst>
              <a:ext uri="{FF2B5EF4-FFF2-40B4-BE49-F238E27FC236}">
                <a16:creationId xmlns:a16="http://schemas.microsoft.com/office/drawing/2014/main" id="{B6359603-93EC-9A76-AB9B-E68309B2D7E0}"/>
              </a:ext>
            </a:extLst>
          </p:cNvPr>
          <p:cNvPicPr>
            <a:picLocks noGrp="1" noChangeAspect="1"/>
          </p:cNvPicPr>
          <p:nvPr>
            <p:ph idx="1"/>
          </p:nvPr>
        </p:nvPicPr>
        <p:blipFill>
          <a:blip r:embed="rId7">
            <a:extLst>
              <a:ext uri="{28A0092B-C50C-407E-A947-70E740481C1C}">
                <a14:useLocalDpi xmlns:a14="http://schemas.microsoft.com/office/drawing/2010/main" val="0"/>
              </a:ext>
            </a:extLst>
          </a:blip>
          <a:stretch>
            <a:fillRect/>
          </a:stretch>
        </p:blipFill>
        <p:spPr>
          <a:xfrm>
            <a:off x="0" y="0"/>
            <a:ext cx="12192000" cy="6858000"/>
          </a:xfrm>
        </p:spPr>
      </p:pic>
      <p:pic>
        <p:nvPicPr>
          <p:cNvPr id="6" name="Picture 5" descr="A cartoon of a brown bear&#10;&#10;Description automatically generated">
            <a:extLst>
              <a:ext uri="{FF2B5EF4-FFF2-40B4-BE49-F238E27FC236}">
                <a16:creationId xmlns:a16="http://schemas.microsoft.com/office/drawing/2014/main" id="{A0365A18-49DB-597A-59BA-C210A1AB32F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7267" y="3557698"/>
            <a:ext cx="5772423" cy="4073437"/>
          </a:xfrm>
          <a:prstGeom prst="rect">
            <a:avLst/>
          </a:prstGeom>
        </p:spPr>
      </p:pic>
      <p:pic>
        <p:nvPicPr>
          <p:cNvPr id="10" name="Picture 9" descr="A cartoon pig with tongue sticking out&#10;&#10;Description automatically generated">
            <a:extLst>
              <a:ext uri="{FF2B5EF4-FFF2-40B4-BE49-F238E27FC236}">
                <a16:creationId xmlns:a16="http://schemas.microsoft.com/office/drawing/2014/main" id="{E2FEBB0B-ABE3-EB1B-EC3E-05CFC0CA547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450901" y="581769"/>
            <a:ext cx="5086916" cy="4240421"/>
          </a:xfrm>
          <a:prstGeom prst="rect">
            <a:avLst/>
          </a:prstGeom>
        </p:spPr>
      </p:pic>
      <p:pic>
        <p:nvPicPr>
          <p:cNvPr id="12" name="Picture 11" descr="A cartoon snake with a black background&#10;&#10;Description automatically generated">
            <a:extLst>
              <a:ext uri="{FF2B5EF4-FFF2-40B4-BE49-F238E27FC236}">
                <a16:creationId xmlns:a16="http://schemas.microsoft.com/office/drawing/2014/main" id="{A0AC55C5-C6BC-E54F-A15B-CB1A1E63CEC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03148" y="2296833"/>
            <a:ext cx="3950028" cy="4240421"/>
          </a:xfrm>
          <a:prstGeom prst="rect">
            <a:avLst/>
          </a:prstGeom>
        </p:spPr>
      </p:pic>
      <p:pic>
        <p:nvPicPr>
          <p:cNvPr id="2" name="Picture 1" descr="A cartoon of a bird&#10;&#10;AI-generated content may be incorrect.">
            <a:extLst>
              <a:ext uri="{FF2B5EF4-FFF2-40B4-BE49-F238E27FC236}">
                <a16:creationId xmlns:a16="http://schemas.microsoft.com/office/drawing/2014/main" id="{898EC8E9-1BC7-AA7A-B971-585F4153AAD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99851" y="2044431"/>
            <a:ext cx="3300881" cy="3197728"/>
          </a:xfrm>
          <a:prstGeom prst="rect">
            <a:avLst/>
          </a:prstGeom>
        </p:spPr>
      </p:pic>
      <p:pic>
        <p:nvPicPr>
          <p:cNvPr id="13" name="Picture 12" descr="A cartoon duck with a black background&#10;&#10;Description automatically generated">
            <a:extLst>
              <a:ext uri="{FF2B5EF4-FFF2-40B4-BE49-F238E27FC236}">
                <a16:creationId xmlns:a16="http://schemas.microsoft.com/office/drawing/2014/main" id="{CB1EF2EF-C470-4260-42A7-12B1A5FFEA0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680477" y="0"/>
            <a:ext cx="2854623" cy="4166383"/>
          </a:xfrm>
          <a:prstGeom prst="rect">
            <a:avLst/>
          </a:prstGeom>
        </p:spPr>
      </p:pic>
      <p:pic>
        <p:nvPicPr>
          <p:cNvPr id="15" name="Picture 14" descr="A dog with a black background&#10;&#10;Description automatically generated">
            <a:extLst>
              <a:ext uri="{FF2B5EF4-FFF2-40B4-BE49-F238E27FC236}">
                <a16:creationId xmlns:a16="http://schemas.microsoft.com/office/drawing/2014/main" id="{304A1674-46BD-5C08-EE5C-5A76C8796A5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577109" y="2044431"/>
            <a:ext cx="5534569" cy="5020026"/>
          </a:xfrm>
          <a:prstGeom prst="rect">
            <a:avLst/>
          </a:prstGeom>
        </p:spPr>
      </p:pic>
      <p:sp>
        <p:nvSpPr>
          <p:cNvPr id="17" name="TextBox 16">
            <a:extLst>
              <a:ext uri="{FF2B5EF4-FFF2-40B4-BE49-F238E27FC236}">
                <a16:creationId xmlns:a16="http://schemas.microsoft.com/office/drawing/2014/main" id="{7A5A3DF4-76B7-4E3F-D61A-2ADA06166024}"/>
              </a:ext>
            </a:extLst>
          </p:cNvPr>
          <p:cNvSpPr txBox="1"/>
          <p:nvPr/>
        </p:nvSpPr>
        <p:spPr>
          <a:xfrm>
            <a:off x="4372589" y="303367"/>
            <a:ext cx="4668525" cy="1015663"/>
          </a:xfrm>
          <a:prstGeom prst="rect">
            <a:avLst/>
          </a:prstGeom>
          <a:noFill/>
        </p:spPr>
        <p:txBody>
          <a:bodyPr wrap="square" rtlCol="0">
            <a:spAutoFit/>
          </a:bodyPr>
          <a:lstStyle/>
          <a:p>
            <a:r>
              <a:rPr lang="en-US" sz="6000" b="1" dirty="0">
                <a:highlight>
                  <a:srgbClr val="FFFF00"/>
                </a:highlight>
              </a:rPr>
              <a:t>Is it a snake?</a:t>
            </a:r>
          </a:p>
        </p:txBody>
      </p:sp>
      <p:sp>
        <p:nvSpPr>
          <p:cNvPr id="18" name="TextBox 17">
            <a:extLst>
              <a:ext uri="{FF2B5EF4-FFF2-40B4-BE49-F238E27FC236}">
                <a16:creationId xmlns:a16="http://schemas.microsoft.com/office/drawing/2014/main" id="{4D3B5439-4031-C7F3-1DB8-7C17CFF88588}"/>
              </a:ext>
            </a:extLst>
          </p:cNvPr>
          <p:cNvSpPr txBox="1"/>
          <p:nvPr/>
        </p:nvSpPr>
        <p:spPr>
          <a:xfrm>
            <a:off x="2288608" y="5323393"/>
            <a:ext cx="4167963" cy="1015663"/>
          </a:xfrm>
          <a:prstGeom prst="rect">
            <a:avLst/>
          </a:prstGeom>
          <a:noFill/>
        </p:spPr>
        <p:txBody>
          <a:bodyPr wrap="square" rtlCol="0">
            <a:spAutoFit/>
          </a:bodyPr>
          <a:lstStyle/>
          <a:p>
            <a:r>
              <a:rPr lang="en-US" sz="6000" b="1" dirty="0">
                <a:highlight>
                  <a:srgbClr val="FFFF00"/>
                </a:highlight>
              </a:rPr>
              <a:t>No, it isn’t.</a:t>
            </a:r>
          </a:p>
        </p:txBody>
      </p:sp>
      <p:pic>
        <p:nvPicPr>
          <p:cNvPr id="8" name="648462__andreas__wrong-answer">
            <a:hlinkClick r:id="" action="ppaction://media"/>
            <a:extLst>
              <a:ext uri="{FF2B5EF4-FFF2-40B4-BE49-F238E27FC236}">
                <a16:creationId xmlns:a16="http://schemas.microsoft.com/office/drawing/2014/main" id="{579E3CEA-B0C6-7CC2-3704-A8DD4BE30C69}"/>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5614902" y="-1649270"/>
            <a:ext cx="406400" cy="406400"/>
          </a:xfrm>
          <a:prstGeom prst="rect">
            <a:avLst/>
          </a:prstGeom>
        </p:spPr>
      </p:pic>
      <p:sp>
        <p:nvSpPr>
          <p:cNvPr id="23" name="TextBox 22">
            <a:extLst>
              <a:ext uri="{FF2B5EF4-FFF2-40B4-BE49-F238E27FC236}">
                <a16:creationId xmlns:a16="http://schemas.microsoft.com/office/drawing/2014/main" id="{A71C6031-B78C-BF68-4D8C-17359F48D951}"/>
              </a:ext>
            </a:extLst>
          </p:cNvPr>
          <p:cNvSpPr txBox="1"/>
          <p:nvPr/>
        </p:nvSpPr>
        <p:spPr>
          <a:xfrm>
            <a:off x="6281708" y="5341134"/>
            <a:ext cx="5534570" cy="1015663"/>
          </a:xfrm>
          <a:prstGeom prst="rect">
            <a:avLst/>
          </a:prstGeom>
          <a:noFill/>
        </p:spPr>
        <p:txBody>
          <a:bodyPr wrap="square" rtlCol="0">
            <a:spAutoFit/>
          </a:bodyPr>
          <a:lstStyle/>
          <a:p>
            <a:r>
              <a:rPr lang="en-US" sz="6000" b="1" dirty="0">
                <a:highlight>
                  <a:srgbClr val="FFFF00"/>
                </a:highlight>
              </a:rPr>
              <a:t>Wow, it’s _____.</a:t>
            </a:r>
          </a:p>
        </p:txBody>
      </p:sp>
      <p:sp>
        <p:nvSpPr>
          <p:cNvPr id="24" name="TextBox 23">
            <a:extLst>
              <a:ext uri="{FF2B5EF4-FFF2-40B4-BE49-F238E27FC236}">
                <a16:creationId xmlns:a16="http://schemas.microsoft.com/office/drawing/2014/main" id="{E4004485-559F-9F81-633C-2034C8E91F51}"/>
              </a:ext>
            </a:extLst>
          </p:cNvPr>
          <p:cNvSpPr txBox="1"/>
          <p:nvPr/>
        </p:nvSpPr>
        <p:spPr>
          <a:xfrm>
            <a:off x="9494474" y="5415725"/>
            <a:ext cx="1783126" cy="830997"/>
          </a:xfrm>
          <a:prstGeom prst="rect">
            <a:avLst/>
          </a:prstGeom>
          <a:noFill/>
        </p:spPr>
        <p:txBody>
          <a:bodyPr wrap="square" rtlCol="0">
            <a:spAutoFit/>
          </a:bodyPr>
          <a:lstStyle/>
          <a:p>
            <a:r>
              <a:rPr lang="en-US" sz="4800" b="1" dirty="0"/>
              <a:t>small</a:t>
            </a:r>
          </a:p>
        </p:txBody>
      </p:sp>
      <p:pic>
        <p:nvPicPr>
          <p:cNvPr id="25" name="success-1-6297">
            <a:hlinkClick r:id="" action="ppaction://media"/>
            <a:extLst>
              <a:ext uri="{FF2B5EF4-FFF2-40B4-BE49-F238E27FC236}">
                <a16:creationId xmlns:a16="http://schemas.microsoft.com/office/drawing/2014/main" id="{AF1798CC-7612-995F-297A-6484EAAD7353}"/>
              </a:ext>
            </a:extLst>
          </p:cNvPr>
          <p:cNvPicPr>
            <a:picLocks noChangeAspect="1"/>
          </p:cNvPicPr>
          <p:nvPr>
            <a:audioFile r:link="rId3"/>
            <p:extLst>
              <p:ext uri="{DAA4B4D4-6D71-4841-9C94-3DE7FCFB9230}">
                <p14:media xmlns:p14="http://schemas.microsoft.com/office/powerpoint/2010/main" r:embed="rId4">
                  <p14:trim end="830"/>
                </p14:media>
              </p:ext>
            </p:extLst>
          </p:nvPr>
        </p:nvPicPr>
        <p:blipFill>
          <a:blip r:embed="rId14"/>
          <a:stretch>
            <a:fillRect/>
          </a:stretch>
        </p:blipFill>
        <p:spPr>
          <a:xfrm>
            <a:off x="5716667" y="7270913"/>
            <a:ext cx="406400" cy="406400"/>
          </a:xfrm>
          <a:prstGeom prst="rect">
            <a:avLst/>
          </a:prstGeom>
        </p:spPr>
      </p:pic>
    </p:spTree>
    <p:extLst>
      <p:ext uri="{BB962C8B-B14F-4D97-AF65-F5344CB8AC3E}">
        <p14:creationId xmlns:p14="http://schemas.microsoft.com/office/powerpoint/2010/main" val="3301840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path" presetSubtype="0" repeatCount="indefinite" accel="50000" decel="50000" fill="hold" nodeType="withEffect">
                                  <p:stCondLst>
                                    <p:cond delay="0"/>
                                  </p:stCondLst>
                                  <p:endCondLst>
                                    <p:cond evt="onNext" delay="0">
                                      <p:tgtEl>
                                        <p:sldTgt/>
                                      </p:tgtEl>
                                    </p:cond>
                                  </p:endCondLst>
                                  <p:childTnLst>
                                    <p:animMotion origin="layout" path="M -3.75E-6 -3.7037E-7 L 0.09102 -0.03403 L 0.125 -0.125 L 0.15782 -0.03403 L 0.24896 -3.7037E-7 L 0.15782 0.03403 L 0.125 0.125 L 0.09102 0.03403 L -3.75E-6 -3.7037E-7 Z " pathEditMode="relative" rAng="0" ptsTypes="AAAAAAAAA">
                                      <p:cBhvr>
                                        <p:cTn id="6" dur="2000" fill="hold"/>
                                        <p:tgtEl>
                                          <p:spTgt spid="15"/>
                                        </p:tgtEl>
                                        <p:attrNameLst>
                                          <p:attrName>ppt_x</p:attrName>
                                          <p:attrName>ppt_y</p:attrName>
                                        </p:attrNameLst>
                                      </p:cBhvr>
                                      <p:rCtr x="12448" y="0"/>
                                    </p:animMotion>
                                  </p:childTnLst>
                                </p:cTn>
                              </p:par>
                              <p:par>
                                <p:cTn id="7" presetID="11" presetClass="path" presetSubtype="0" repeatCount="indefinite" accel="50000" decel="50000" fill="hold" nodeType="withEffect">
                                  <p:stCondLst>
                                    <p:cond delay="0"/>
                                  </p:stCondLst>
                                  <p:endCondLst>
                                    <p:cond evt="onNext" delay="0">
                                      <p:tgtEl>
                                        <p:sldTgt/>
                                      </p:tgtEl>
                                    </p:cond>
                                  </p:endCondLst>
                                  <p:childTnLst>
                                    <p:animMotion origin="layout" path="M -0.0931 -0.14514 L -0.02617 -0.04722 L 0.10794 -0.04722 L 0.04102 0.05232 L 0.10794 0.15046 L -0.02617 0.15046 L -0.0931 0.25 L -0.16003 0.15046 L -0.29401 0.15046 L -0.22721 0.05232 L -0.29401 -0.04722 L -0.16003 -0.04722 L -0.0931 -0.14514 Z " pathEditMode="relative" rAng="0" ptsTypes="AAAAAAAAAAAAA">
                                      <p:cBhvr>
                                        <p:cTn id="8" dur="2000" fill="hold"/>
                                        <p:tgtEl>
                                          <p:spTgt spid="12"/>
                                        </p:tgtEl>
                                        <p:attrNameLst>
                                          <p:attrName>ppt_x</p:attrName>
                                          <p:attrName>ppt_y</p:attrName>
                                        </p:attrNameLst>
                                      </p:cBhvr>
                                      <p:rCtr x="0" y="19745"/>
                                    </p:animMotion>
                                  </p:childTnLst>
                                </p:cTn>
                              </p:par>
                              <p:par>
                                <p:cTn id="9" presetID="1" presetClass="path" presetSubtype="0" repeatCount="indefinite" accel="50000" decel="50000" fill="hold" nodeType="withEffect">
                                  <p:stCondLst>
                                    <p:cond delay="0"/>
                                  </p:stCondLst>
                                  <p:endCondLst>
                                    <p:cond evt="onNext" delay="0">
                                      <p:tgtEl>
                                        <p:sldTgt/>
                                      </p:tgtEl>
                                    </p:cond>
                                  </p:endCondLst>
                                  <p:childTnLst>
                                    <p:animMotion origin="layout" path="M 0.07174 -0.09954 C 0.18033 -0.09954 0.26849 -0.02129 0.26849 0.07523 C 0.26849 0.17153 0.18033 0.25 0.07174 0.25 C -0.03698 0.25 -0.125 0.17153 -0.125 0.07523 C -0.125 -0.02129 -0.03698 -0.09954 0.07174 -0.09954 Z " pathEditMode="relative" rAng="0" ptsTypes="AAAAA">
                                      <p:cBhvr>
                                        <p:cTn id="10" dur="2000" fill="hold"/>
                                        <p:tgtEl>
                                          <p:spTgt spid="10"/>
                                        </p:tgtEl>
                                        <p:attrNameLst>
                                          <p:attrName>ppt_x</p:attrName>
                                          <p:attrName>ppt_y</p:attrName>
                                        </p:attrNameLst>
                                      </p:cBhvr>
                                      <p:rCtr x="0" y="17477"/>
                                    </p:animMotion>
                                  </p:childTnLst>
                                </p:cTn>
                              </p:par>
                              <p:par>
                                <p:cTn id="11" presetID="3" presetClass="path" presetSubtype="0" repeatCount="indefinite" accel="50000" decel="50000" fill="hold" nodeType="withEffect">
                                  <p:stCondLst>
                                    <p:cond delay="0"/>
                                  </p:stCondLst>
                                  <p:endCondLst>
                                    <p:cond evt="onNext" delay="0">
                                      <p:tgtEl>
                                        <p:sldTgt/>
                                      </p:tgtEl>
                                    </p:cond>
                                  </p:endCondLst>
                                  <p:childTnLst>
                                    <p:animMotion origin="layout" path="M 1.04167E-6 -3.7037E-6 L -0.12878 -0.08402 L -0.25742 -3.7037E-6 L -0.12878 0.08403 L 1.04167E-6 -3.7037E-6 Z " pathEditMode="relative" rAng="0" ptsTypes="AAAAA">
                                      <p:cBhvr>
                                        <p:cTn id="12" dur="2000" fill="hold"/>
                                        <p:tgtEl>
                                          <p:spTgt spid="13"/>
                                        </p:tgtEl>
                                        <p:attrNameLst>
                                          <p:attrName>ppt_x</p:attrName>
                                          <p:attrName>ppt_y</p:attrName>
                                        </p:attrNameLst>
                                      </p:cBhvr>
                                      <p:rCtr x="-12878" y="0"/>
                                    </p:animMotion>
                                  </p:childTnLst>
                                </p:cTn>
                              </p:par>
                              <p:par>
                                <p:cTn id="13" presetID="12" presetClass="path" presetSubtype="0" repeatCount="indefinite" accel="50000" decel="50000" fill="hold" nodeType="withEffect">
                                  <p:stCondLst>
                                    <p:cond delay="0"/>
                                  </p:stCondLst>
                                  <p:endCondLst>
                                    <p:cond evt="onNext" delay="0">
                                      <p:tgtEl>
                                        <p:sldTgt/>
                                      </p:tgtEl>
                                    </p:cond>
                                  </p:endCondLst>
                                  <p:childTnLst>
                                    <p:animMotion origin="layout" path="M 2.08333E-6 0.04792 C 0.0444 -0.01944 0.11172 -0.06204 0.18633 -0.06204 C 0.26081 -0.06204 0.32799 -0.01944 0.37265 0.04792 C 0.32799 0.11505 0.26081 0.15787 0.18633 0.15787 C 0.11172 0.15787 0.0444 0.11505 2.08333E-6 0.04792 Z " pathEditMode="relative" rAng="0" ptsTypes="AAAAA">
                                      <p:cBhvr>
                                        <p:cTn id="14" dur="2000" fill="hold"/>
                                        <p:tgtEl>
                                          <p:spTgt spid="6"/>
                                        </p:tgtEl>
                                        <p:attrNameLst>
                                          <p:attrName>ppt_x</p:attrName>
                                          <p:attrName>ppt_y</p:attrName>
                                        </p:attrNameLst>
                                      </p:cBhvr>
                                      <p:rCtr x="18633" y="0"/>
                                    </p:animMotion>
                                  </p:childTnLst>
                                </p:cTn>
                              </p:par>
                              <p:par>
                                <p:cTn id="15" presetID="9" presetClass="path" presetSubtype="0" repeatCount="indefinite" accel="50000" decel="50000" fill="hold" nodeType="withEffect">
                                  <p:stCondLst>
                                    <p:cond delay="0"/>
                                  </p:stCondLst>
                                  <p:endCondLst>
                                    <p:cond evt="onNext" delay="0">
                                      <p:tgtEl>
                                        <p:sldTgt/>
                                      </p:tgtEl>
                                    </p:cond>
                                  </p:endCondLst>
                                  <p:childTnLst>
                                    <p:animMotion origin="layout" path="M -0.02773 -0.11551 C -0.01315 -0.14491 0.0125 -0.18704 0.04297 -0.18704 C 0.08828 -0.18704 0.125 -0.14306 0.125 -0.08796 C 0.125 -0.06991 0.12122 -0.05347 0.11393 -0.03889 C 0.11524 -0.03889 -0.02773 0.18102 -0.02773 0.1831 C -0.02773 0.18102 -0.17083 -0.03889 -0.16953 -0.03889 C -0.17682 -0.05347 -0.18047 -0.06991 -0.18047 -0.08796 C -0.18047 -0.14306 -0.14388 -0.18704 -0.09753 -0.18704 C -0.0681 -0.18704 -0.04245 -0.14491 -0.02773 -0.11551 Z " pathEditMode="relative" rAng="0" ptsTypes="AAAAAAAAA">
                                      <p:cBhvr>
                                        <p:cTn id="16" dur="2000" fill="hold"/>
                                        <p:tgtEl>
                                          <p:spTgt spid="2"/>
                                        </p:tgtEl>
                                        <p:attrNameLst>
                                          <p:attrName>ppt_x</p:attrName>
                                          <p:attrName>ppt_y</p:attrName>
                                        </p:attrNameLst>
                                      </p:cBhvr>
                                      <p:rCtr x="0" y="11343"/>
                                    </p:animMotion>
                                  </p:childTnLst>
                                </p:cTn>
                              </p:par>
                            </p:childTnLst>
                          </p:cTn>
                        </p:par>
                      </p:childTnLst>
                    </p:cTn>
                  </p:par>
                  <p:par>
                    <p:cTn id="17" fill="hold">
                      <p:stCondLst>
                        <p:cond delay="indefinite"/>
                      </p:stCondLst>
                      <p:childTnLst>
                        <p:par>
                          <p:cTn id="18" fill="hold">
                            <p:stCondLst>
                              <p:cond delay="0"/>
                            </p:stCondLst>
                            <p:childTnLst>
                              <p:par>
                                <p:cTn id="19" presetID="15" presetClass="exit" presetSubtype="0" fill="hold" nodeType="clickEffect">
                                  <p:stCondLst>
                                    <p:cond delay="0"/>
                                  </p:stCondLst>
                                  <p:childTnLst>
                                    <p:anim calcmode="lin" valueType="num">
                                      <p:cBhvr>
                                        <p:cTn id="20" dur="2000"/>
                                        <p:tgtEl>
                                          <p:spTgt spid="15"/>
                                        </p:tgtEl>
                                        <p:attrNameLst>
                                          <p:attrName>ppt_w</p:attrName>
                                        </p:attrNameLst>
                                      </p:cBhvr>
                                      <p:tavLst>
                                        <p:tav tm="0">
                                          <p:val>
                                            <p:strVal val="ppt_w"/>
                                          </p:val>
                                        </p:tav>
                                        <p:tav tm="100000">
                                          <p:val>
                                            <p:fltVal val="0"/>
                                          </p:val>
                                        </p:tav>
                                      </p:tavLst>
                                    </p:anim>
                                    <p:anim calcmode="lin" valueType="num">
                                      <p:cBhvr>
                                        <p:cTn id="21" dur="2000"/>
                                        <p:tgtEl>
                                          <p:spTgt spid="15"/>
                                        </p:tgtEl>
                                        <p:attrNameLst>
                                          <p:attrName>ppt_h</p:attrName>
                                        </p:attrNameLst>
                                      </p:cBhvr>
                                      <p:tavLst>
                                        <p:tav tm="0">
                                          <p:val>
                                            <p:strVal val="ppt_h"/>
                                          </p:val>
                                        </p:tav>
                                        <p:tav tm="100000">
                                          <p:val>
                                            <p:fltVal val="0"/>
                                          </p:val>
                                        </p:tav>
                                      </p:tavLst>
                                    </p:anim>
                                    <p:anim calcmode="lin" valueType="num">
                                      <p:cBhvr>
                                        <p:cTn id="22" dur="2000"/>
                                        <p:tgtEl>
                                          <p:spTgt spid="1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3" dur="2000"/>
                                        <p:tgtEl>
                                          <p:spTgt spid="1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24" dur="1" fill="hold">
                                          <p:stCondLst>
                                            <p:cond delay="1999"/>
                                          </p:stCondLst>
                                        </p:cTn>
                                        <p:tgtEl>
                                          <p:spTgt spid="15"/>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6" name="whoosh.wav"/>
                                        </p:tgtEl>
                                      </p:cMediaNode>
                                    </p:audio>
                                  </p:subTnLst>
                                </p:cTn>
                              </p:par>
                              <p:par>
                                <p:cTn id="25" presetID="15" presetClass="exit" presetSubtype="0" fill="hold" nodeType="withEffect">
                                  <p:stCondLst>
                                    <p:cond delay="0"/>
                                  </p:stCondLst>
                                  <p:childTnLst>
                                    <p:anim calcmode="lin" valueType="num">
                                      <p:cBhvr>
                                        <p:cTn id="26" dur="2000"/>
                                        <p:tgtEl>
                                          <p:spTgt spid="12"/>
                                        </p:tgtEl>
                                        <p:attrNameLst>
                                          <p:attrName>ppt_w</p:attrName>
                                        </p:attrNameLst>
                                      </p:cBhvr>
                                      <p:tavLst>
                                        <p:tav tm="0">
                                          <p:val>
                                            <p:strVal val="ppt_w"/>
                                          </p:val>
                                        </p:tav>
                                        <p:tav tm="100000">
                                          <p:val>
                                            <p:fltVal val="0"/>
                                          </p:val>
                                        </p:tav>
                                      </p:tavLst>
                                    </p:anim>
                                    <p:anim calcmode="lin" valueType="num">
                                      <p:cBhvr>
                                        <p:cTn id="27" dur="2000"/>
                                        <p:tgtEl>
                                          <p:spTgt spid="12"/>
                                        </p:tgtEl>
                                        <p:attrNameLst>
                                          <p:attrName>ppt_h</p:attrName>
                                        </p:attrNameLst>
                                      </p:cBhvr>
                                      <p:tavLst>
                                        <p:tav tm="0">
                                          <p:val>
                                            <p:strVal val="ppt_h"/>
                                          </p:val>
                                        </p:tav>
                                        <p:tav tm="100000">
                                          <p:val>
                                            <p:fltVal val="0"/>
                                          </p:val>
                                        </p:tav>
                                      </p:tavLst>
                                    </p:anim>
                                    <p:anim calcmode="lin" valueType="num">
                                      <p:cBhvr>
                                        <p:cTn id="28" dur="2000"/>
                                        <p:tgtEl>
                                          <p:spTgt spid="1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9" dur="2000"/>
                                        <p:tgtEl>
                                          <p:spTgt spid="1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0" dur="1" fill="hold">
                                          <p:stCondLst>
                                            <p:cond delay="1999"/>
                                          </p:stCondLst>
                                        </p:cTn>
                                        <p:tgtEl>
                                          <p:spTgt spid="12"/>
                                        </p:tgtEl>
                                        <p:attrNameLst>
                                          <p:attrName>style.visibility</p:attrName>
                                        </p:attrNameLst>
                                      </p:cBhvr>
                                      <p:to>
                                        <p:strVal val="hidden"/>
                                      </p:to>
                                    </p:set>
                                  </p:childTnLst>
                                </p:cTn>
                              </p:par>
                              <p:par>
                                <p:cTn id="31" presetID="15" presetClass="exit" presetSubtype="0" fill="hold" nodeType="withEffect">
                                  <p:stCondLst>
                                    <p:cond delay="0"/>
                                  </p:stCondLst>
                                  <p:childTnLst>
                                    <p:anim calcmode="lin" valueType="num">
                                      <p:cBhvr>
                                        <p:cTn id="32" dur="2000"/>
                                        <p:tgtEl>
                                          <p:spTgt spid="10"/>
                                        </p:tgtEl>
                                        <p:attrNameLst>
                                          <p:attrName>ppt_w</p:attrName>
                                        </p:attrNameLst>
                                      </p:cBhvr>
                                      <p:tavLst>
                                        <p:tav tm="0">
                                          <p:val>
                                            <p:strVal val="ppt_w"/>
                                          </p:val>
                                        </p:tav>
                                        <p:tav tm="100000">
                                          <p:val>
                                            <p:fltVal val="0"/>
                                          </p:val>
                                        </p:tav>
                                      </p:tavLst>
                                    </p:anim>
                                    <p:anim calcmode="lin" valueType="num">
                                      <p:cBhvr>
                                        <p:cTn id="33" dur="2000"/>
                                        <p:tgtEl>
                                          <p:spTgt spid="10"/>
                                        </p:tgtEl>
                                        <p:attrNameLst>
                                          <p:attrName>ppt_h</p:attrName>
                                        </p:attrNameLst>
                                      </p:cBhvr>
                                      <p:tavLst>
                                        <p:tav tm="0">
                                          <p:val>
                                            <p:strVal val="ppt_h"/>
                                          </p:val>
                                        </p:tav>
                                        <p:tav tm="100000">
                                          <p:val>
                                            <p:fltVal val="0"/>
                                          </p:val>
                                        </p:tav>
                                      </p:tavLst>
                                    </p:anim>
                                    <p:anim calcmode="lin" valueType="num">
                                      <p:cBhvr>
                                        <p:cTn id="34" dur="2000"/>
                                        <p:tgtEl>
                                          <p:spTgt spid="1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2000"/>
                                        <p:tgtEl>
                                          <p:spTgt spid="1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1999"/>
                                          </p:stCondLst>
                                        </p:cTn>
                                        <p:tgtEl>
                                          <p:spTgt spid="10"/>
                                        </p:tgtEl>
                                        <p:attrNameLst>
                                          <p:attrName>style.visibility</p:attrName>
                                        </p:attrNameLst>
                                      </p:cBhvr>
                                      <p:to>
                                        <p:strVal val="hidden"/>
                                      </p:to>
                                    </p:set>
                                  </p:childTnLst>
                                </p:cTn>
                              </p:par>
                              <p:par>
                                <p:cTn id="37" presetID="15" presetClass="exit" presetSubtype="0" fill="hold" nodeType="withEffect">
                                  <p:stCondLst>
                                    <p:cond delay="0"/>
                                  </p:stCondLst>
                                  <p:childTnLst>
                                    <p:anim calcmode="lin" valueType="num">
                                      <p:cBhvr>
                                        <p:cTn id="38" dur="2000"/>
                                        <p:tgtEl>
                                          <p:spTgt spid="13"/>
                                        </p:tgtEl>
                                        <p:attrNameLst>
                                          <p:attrName>ppt_w</p:attrName>
                                        </p:attrNameLst>
                                      </p:cBhvr>
                                      <p:tavLst>
                                        <p:tav tm="0">
                                          <p:val>
                                            <p:strVal val="ppt_w"/>
                                          </p:val>
                                        </p:tav>
                                        <p:tav tm="100000">
                                          <p:val>
                                            <p:fltVal val="0"/>
                                          </p:val>
                                        </p:tav>
                                      </p:tavLst>
                                    </p:anim>
                                    <p:anim calcmode="lin" valueType="num">
                                      <p:cBhvr>
                                        <p:cTn id="39" dur="2000"/>
                                        <p:tgtEl>
                                          <p:spTgt spid="13"/>
                                        </p:tgtEl>
                                        <p:attrNameLst>
                                          <p:attrName>ppt_h</p:attrName>
                                        </p:attrNameLst>
                                      </p:cBhvr>
                                      <p:tavLst>
                                        <p:tav tm="0">
                                          <p:val>
                                            <p:strVal val="ppt_h"/>
                                          </p:val>
                                        </p:tav>
                                        <p:tav tm="100000">
                                          <p:val>
                                            <p:fltVal val="0"/>
                                          </p:val>
                                        </p:tav>
                                      </p:tavLst>
                                    </p:anim>
                                    <p:anim calcmode="lin" valueType="num">
                                      <p:cBhvr>
                                        <p:cTn id="40" dur="2000"/>
                                        <p:tgtEl>
                                          <p:spTgt spid="1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2000"/>
                                        <p:tgtEl>
                                          <p:spTgt spid="1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1999"/>
                                          </p:stCondLst>
                                        </p:cTn>
                                        <p:tgtEl>
                                          <p:spTgt spid="13"/>
                                        </p:tgtEl>
                                        <p:attrNameLst>
                                          <p:attrName>style.visibility</p:attrName>
                                        </p:attrNameLst>
                                      </p:cBhvr>
                                      <p:to>
                                        <p:strVal val="hidden"/>
                                      </p:to>
                                    </p:set>
                                  </p:childTnLst>
                                </p:cTn>
                              </p:par>
                              <p:par>
                                <p:cTn id="43" presetID="15" presetClass="exit" presetSubtype="0" fill="hold" nodeType="withEffect">
                                  <p:stCondLst>
                                    <p:cond delay="0"/>
                                  </p:stCondLst>
                                  <p:childTnLst>
                                    <p:anim calcmode="lin" valueType="num">
                                      <p:cBhvr>
                                        <p:cTn id="44" dur="2000"/>
                                        <p:tgtEl>
                                          <p:spTgt spid="6"/>
                                        </p:tgtEl>
                                        <p:attrNameLst>
                                          <p:attrName>ppt_w</p:attrName>
                                        </p:attrNameLst>
                                      </p:cBhvr>
                                      <p:tavLst>
                                        <p:tav tm="0">
                                          <p:val>
                                            <p:strVal val="ppt_w"/>
                                          </p:val>
                                        </p:tav>
                                        <p:tav tm="100000">
                                          <p:val>
                                            <p:fltVal val="0"/>
                                          </p:val>
                                        </p:tav>
                                      </p:tavLst>
                                    </p:anim>
                                    <p:anim calcmode="lin" valueType="num">
                                      <p:cBhvr>
                                        <p:cTn id="45" dur="2000"/>
                                        <p:tgtEl>
                                          <p:spTgt spid="6"/>
                                        </p:tgtEl>
                                        <p:attrNameLst>
                                          <p:attrName>ppt_h</p:attrName>
                                        </p:attrNameLst>
                                      </p:cBhvr>
                                      <p:tavLst>
                                        <p:tav tm="0">
                                          <p:val>
                                            <p:strVal val="ppt_h"/>
                                          </p:val>
                                        </p:tav>
                                        <p:tav tm="100000">
                                          <p:val>
                                            <p:fltVal val="0"/>
                                          </p:val>
                                        </p:tav>
                                      </p:tavLst>
                                    </p:anim>
                                    <p:anim calcmode="lin" valueType="num">
                                      <p:cBhvr>
                                        <p:cTn id="46" dur="2000"/>
                                        <p:tgtEl>
                                          <p:spTgt spid="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7" dur="2000"/>
                                        <p:tgtEl>
                                          <p:spTgt spid="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8" dur="1" fill="hold">
                                          <p:stCondLst>
                                            <p:cond delay="1999"/>
                                          </p:stCondLst>
                                        </p:cTn>
                                        <p:tgtEl>
                                          <p:spTgt spid="6"/>
                                        </p:tgtEl>
                                        <p:attrNameLst>
                                          <p:attrName>style.visibility</p:attrName>
                                        </p:attrNameLst>
                                      </p:cBhvr>
                                      <p:to>
                                        <p:strVal val="hidden"/>
                                      </p:to>
                                    </p:set>
                                  </p:childTnLst>
                                </p:cTn>
                              </p:par>
                              <p:par>
                                <p:cTn id="49" presetID="15" presetClass="exit" presetSubtype="0" fill="hold" nodeType="withEffect">
                                  <p:stCondLst>
                                    <p:cond delay="0"/>
                                  </p:stCondLst>
                                  <p:childTnLst>
                                    <p:anim calcmode="lin" valueType="num">
                                      <p:cBhvr>
                                        <p:cTn id="50" dur="2000"/>
                                        <p:tgtEl>
                                          <p:spTgt spid="2"/>
                                        </p:tgtEl>
                                        <p:attrNameLst>
                                          <p:attrName>ppt_w</p:attrName>
                                        </p:attrNameLst>
                                      </p:cBhvr>
                                      <p:tavLst>
                                        <p:tav tm="0">
                                          <p:val>
                                            <p:strVal val="ppt_w"/>
                                          </p:val>
                                        </p:tav>
                                        <p:tav tm="100000">
                                          <p:val>
                                            <p:fltVal val="0"/>
                                          </p:val>
                                        </p:tav>
                                      </p:tavLst>
                                    </p:anim>
                                    <p:anim calcmode="lin" valueType="num">
                                      <p:cBhvr>
                                        <p:cTn id="51" dur="2000"/>
                                        <p:tgtEl>
                                          <p:spTgt spid="2"/>
                                        </p:tgtEl>
                                        <p:attrNameLst>
                                          <p:attrName>ppt_h</p:attrName>
                                        </p:attrNameLst>
                                      </p:cBhvr>
                                      <p:tavLst>
                                        <p:tav tm="0">
                                          <p:val>
                                            <p:strVal val="ppt_h"/>
                                          </p:val>
                                        </p:tav>
                                        <p:tav tm="100000">
                                          <p:val>
                                            <p:fltVal val="0"/>
                                          </p:val>
                                        </p:tav>
                                      </p:tavLst>
                                    </p:anim>
                                    <p:anim calcmode="lin" valueType="num">
                                      <p:cBhvr>
                                        <p:cTn id="52" dur="2000"/>
                                        <p:tgtEl>
                                          <p:spTgt spid="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3" dur="2000"/>
                                        <p:tgtEl>
                                          <p:spTgt spid="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4" dur="1" fill="hold">
                                          <p:stCondLst>
                                            <p:cond delay="1999"/>
                                          </p:stCondLst>
                                        </p:cTn>
                                        <p:tgtEl>
                                          <p:spTgt spid="2"/>
                                        </p:tgtEl>
                                        <p:attrNameLst>
                                          <p:attrName>style.visibility</p:attrName>
                                        </p:attrNameLst>
                                      </p:cBhvr>
                                      <p:to>
                                        <p:strVal val="hidden"/>
                                      </p:to>
                                    </p:set>
                                  </p:childTnLst>
                                </p:cTn>
                              </p:par>
                            </p:childTnLst>
                          </p:cTn>
                        </p:par>
                        <p:par>
                          <p:cTn id="55" fill="hold">
                            <p:stCondLst>
                              <p:cond delay="2000"/>
                            </p:stCondLst>
                            <p:childTnLst>
                              <p:par>
                                <p:cTn id="56" presetID="18" presetClass="entr" presetSubtype="12"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strips(downLeft)">
                                      <p:cBhvr>
                                        <p:cTn id="58" dur="500"/>
                                        <p:tgtEl>
                                          <p:spTgt spid="18"/>
                                        </p:tgtEl>
                                      </p:cBhvr>
                                    </p:animEffect>
                                  </p:childTnLst>
                                </p:cTn>
                              </p:par>
                              <p:par>
                                <p:cTn id="59" presetID="1" presetClass="mediacall" presetSubtype="0" fill="hold" nodeType="withEffect">
                                  <p:stCondLst>
                                    <p:cond delay="0"/>
                                  </p:stCondLst>
                                  <p:childTnLst>
                                    <p:cmd type="call" cmd="playFrom(0.0)">
                                      <p:cBhvr>
                                        <p:cTn id="60" dur="1138" fill="hold"/>
                                        <p:tgtEl>
                                          <p:spTgt spid="8"/>
                                        </p:tgtEl>
                                      </p:cBhvr>
                                    </p:cmd>
                                  </p:childTnLst>
                                </p:cTn>
                              </p:par>
                            </p:childTnLst>
                          </p:cTn>
                        </p:par>
                        <p:par>
                          <p:cTn id="61" fill="hold">
                            <p:stCondLst>
                              <p:cond delay="3138"/>
                            </p:stCondLst>
                            <p:childTnLst>
                              <p:par>
                                <p:cTn id="62" presetID="22" presetClass="entr" presetSubtype="8" fill="hold" grpId="0" nodeType="after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wipe(left)">
                                      <p:cBhvr>
                                        <p:cTn id="64" dur="500"/>
                                        <p:tgtEl>
                                          <p:spTgt spid="23"/>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4"/>
                                        </p:tgtEl>
                                        <p:attrNameLst>
                                          <p:attrName>style.visibility</p:attrName>
                                        </p:attrNameLst>
                                      </p:cBhvr>
                                      <p:to>
                                        <p:strVal val="visible"/>
                                      </p:to>
                                    </p:set>
                                    <p:animEffect transition="in" filter="wipe(left)">
                                      <p:cBhvr>
                                        <p:cTn id="69" dur="500"/>
                                        <p:tgtEl>
                                          <p:spTgt spid="24"/>
                                        </p:tgtEl>
                                      </p:cBhvr>
                                    </p:animEffect>
                                  </p:childTnLst>
                                </p:cTn>
                              </p:par>
                              <p:par>
                                <p:cTn id="70" presetID="1" presetClass="mediacall" presetSubtype="0" fill="hold" nodeType="withEffect">
                                  <p:stCondLst>
                                    <p:cond delay="0"/>
                                  </p:stCondLst>
                                  <p:childTnLst>
                                    <p:cmd type="call" cmd="playFrom(0.0)">
                                      <p:cBhvr>
                                        <p:cTn id="71" dur="2530"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2" fill="hold" display="0">
                  <p:stCondLst>
                    <p:cond delay="indefinite"/>
                  </p:stCondLst>
                  <p:endCondLst>
                    <p:cond evt="onStopAudio" delay="0">
                      <p:tgtEl>
                        <p:sldTgt/>
                      </p:tgtEl>
                    </p:cond>
                  </p:endCondLst>
                </p:cTn>
                <p:tgtEl>
                  <p:spTgt spid="8"/>
                </p:tgtEl>
              </p:cMediaNode>
            </p:audio>
            <p:audio>
              <p:cMediaNode vol="80000">
                <p:cTn id="73" fill="hold" display="0">
                  <p:stCondLst>
                    <p:cond delay="indefinite"/>
                  </p:stCondLst>
                  <p:endCondLst>
                    <p:cond evt="onStopAudio" delay="0">
                      <p:tgtEl>
                        <p:sldTgt/>
                      </p:tgtEl>
                    </p:cond>
                  </p:endCondLst>
                </p:cTn>
                <p:tgtEl>
                  <p:spTgt spid="25"/>
                </p:tgtEl>
              </p:cMediaNode>
            </p:audio>
          </p:childTnLst>
        </p:cTn>
      </p:par>
    </p:tnLst>
    <p:bldLst>
      <p:bldP spid="18" grpId="0"/>
      <p:bldP spid="23" grpId="0"/>
      <p:bldP spid="2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og swimming in water&#10;&#10;Description automatically generated">
            <a:extLst>
              <a:ext uri="{FF2B5EF4-FFF2-40B4-BE49-F238E27FC236}">
                <a16:creationId xmlns:a16="http://schemas.microsoft.com/office/drawing/2014/main" id="{A22C8493-4CEF-F293-CF54-F4AA30ECA402}"/>
              </a:ext>
            </a:extLst>
          </p:cNvPr>
          <p:cNvPicPr>
            <a:picLocks noGrp="1" noChangeAspect="1"/>
          </p:cNvPicPr>
          <p:nvPr>
            <p:ph idx="1"/>
          </p:nvPr>
        </p:nvPicPr>
        <p:blipFill>
          <a:blip r:embed="rId7">
            <a:extLst>
              <a:ext uri="{28A0092B-C50C-407E-A947-70E740481C1C}">
                <a14:useLocalDpi xmlns:a14="http://schemas.microsoft.com/office/drawing/2010/main" val="0"/>
              </a:ext>
            </a:extLst>
          </a:blip>
          <a:stretch>
            <a:fillRect/>
          </a:stretch>
        </p:blipFill>
        <p:spPr>
          <a:xfrm>
            <a:off x="-50510" y="-1"/>
            <a:ext cx="12242510" cy="6848155"/>
          </a:xfrm>
        </p:spPr>
      </p:pic>
      <p:pic>
        <p:nvPicPr>
          <p:cNvPr id="6" name="Picture 5" descr="A cartoon of a brown bear&#10;&#10;Description automatically generated">
            <a:extLst>
              <a:ext uri="{FF2B5EF4-FFF2-40B4-BE49-F238E27FC236}">
                <a16:creationId xmlns:a16="http://schemas.microsoft.com/office/drawing/2014/main" id="{A0365A18-49DB-597A-59BA-C210A1AB32F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0276" y="-1312227"/>
            <a:ext cx="9836663" cy="6014185"/>
          </a:xfrm>
          <a:prstGeom prst="rect">
            <a:avLst/>
          </a:prstGeom>
        </p:spPr>
      </p:pic>
      <p:pic>
        <p:nvPicPr>
          <p:cNvPr id="10" name="Picture 9" descr="A cartoon pig with tongue sticking out&#10;&#10;Description automatically generated">
            <a:extLst>
              <a:ext uri="{FF2B5EF4-FFF2-40B4-BE49-F238E27FC236}">
                <a16:creationId xmlns:a16="http://schemas.microsoft.com/office/drawing/2014/main" id="{E2FEBB0B-ABE3-EB1B-EC3E-05CFC0CA547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0537" y="-122203"/>
            <a:ext cx="8640968" cy="5860534"/>
          </a:xfrm>
          <a:prstGeom prst="rect">
            <a:avLst/>
          </a:prstGeom>
        </p:spPr>
      </p:pic>
      <p:pic>
        <p:nvPicPr>
          <p:cNvPr id="12" name="Picture 11" descr="A cartoon snake with a black background&#10;&#10;Description automatically generated">
            <a:extLst>
              <a:ext uri="{FF2B5EF4-FFF2-40B4-BE49-F238E27FC236}">
                <a16:creationId xmlns:a16="http://schemas.microsoft.com/office/drawing/2014/main" id="{A0AC55C5-C6BC-E54F-A15B-CB1A1E63CEC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0276" y="-356878"/>
            <a:ext cx="3950028" cy="4240421"/>
          </a:xfrm>
          <a:prstGeom prst="rect">
            <a:avLst/>
          </a:prstGeom>
        </p:spPr>
      </p:pic>
      <p:pic>
        <p:nvPicPr>
          <p:cNvPr id="13" name="Picture 12" descr="A cartoon duck with a black background&#10;&#10;Description automatically generated">
            <a:extLst>
              <a:ext uri="{FF2B5EF4-FFF2-40B4-BE49-F238E27FC236}">
                <a16:creationId xmlns:a16="http://schemas.microsoft.com/office/drawing/2014/main" id="{CB1EF2EF-C470-4260-42A7-12B1A5FFEA0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89338" y="-116070"/>
            <a:ext cx="5402952" cy="6540043"/>
          </a:xfrm>
          <a:prstGeom prst="rect">
            <a:avLst/>
          </a:prstGeom>
        </p:spPr>
      </p:pic>
      <p:pic>
        <p:nvPicPr>
          <p:cNvPr id="15" name="Picture 14" descr="A dog with a black background&#10;&#10;Description automatically generated">
            <a:extLst>
              <a:ext uri="{FF2B5EF4-FFF2-40B4-BE49-F238E27FC236}">
                <a16:creationId xmlns:a16="http://schemas.microsoft.com/office/drawing/2014/main" id="{304A1674-46BD-5C08-EE5C-5A76C8796A5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826778" y="1061438"/>
            <a:ext cx="9836664" cy="9230747"/>
          </a:xfrm>
          <a:prstGeom prst="rect">
            <a:avLst/>
          </a:prstGeom>
        </p:spPr>
      </p:pic>
      <p:pic>
        <p:nvPicPr>
          <p:cNvPr id="2" name="Picture 1" descr="A cartoon of a bird&#10;&#10;AI-generated content may be incorrect.">
            <a:extLst>
              <a:ext uri="{FF2B5EF4-FFF2-40B4-BE49-F238E27FC236}">
                <a16:creationId xmlns:a16="http://schemas.microsoft.com/office/drawing/2014/main" id="{B74CE9E7-6369-8909-E182-6672EBA40B4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157968" y="2199633"/>
            <a:ext cx="3300881" cy="3197728"/>
          </a:xfrm>
          <a:prstGeom prst="rect">
            <a:avLst/>
          </a:prstGeom>
        </p:spPr>
      </p:pic>
      <p:sp>
        <p:nvSpPr>
          <p:cNvPr id="17" name="TextBox 16">
            <a:extLst>
              <a:ext uri="{FF2B5EF4-FFF2-40B4-BE49-F238E27FC236}">
                <a16:creationId xmlns:a16="http://schemas.microsoft.com/office/drawing/2014/main" id="{7A5A3DF4-76B7-4E3F-D61A-2ADA06166024}"/>
              </a:ext>
            </a:extLst>
          </p:cNvPr>
          <p:cNvSpPr txBox="1"/>
          <p:nvPr/>
        </p:nvSpPr>
        <p:spPr>
          <a:xfrm>
            <a:off x="4372589" y="303367"/>
            <a:ext cx="4668525" cy="1015663"/>
          </a:xfrm>
          <a:prstGeom prst="rect">
            <a:avLst/>
          </a:prstGeom>
          <a:noFill/>
        </p:spPr>
        <p:txBody>
          <a:bodyPr wrap="square" rtlCol="0">
            <a:spAutoFit/>
          </a:bodyPr>
          <a:lstStyle/>
          <a:p>
            <a:r>
              <a:rPr lang="en-US" sz="6000" b="1" dirty="0">
                <a:highlight>
                  <a:srgbClr val="FFFF00"/>
                </a:highlight>
              </a:rPr>
              <a:t>Is it a duck?</a:t>
            </a:r>
          </a:p>
        </p:txBody>
      </p:sp>
      <p:sp>
        <p:nvSpPr>
          <p:cNvPr id="18" name="TextBox 17">
            <a:extLst>
              <a:ext uri="{FF2B5EF4-FFF2-40B4-BE49-F238E27FC236}">
                <a16:creationId xmlns:a16="http://schemas.microsoft.com/office/drawing/2014/main" id="{4D3B5439-4031-C7F3-1DB8-7C17CFF88588}"/>
              </a:ext>
            </a:extLst>
          </p:cNvPr>
          <p:cNvSpPr txBox="1"/>
          <p:nvPr/>
        </p:nvSpPr>
        <p:spPr>
          <a:xfrm>
            <a:off x="2288608" y="5323393"/>
            <a:ext cx="4167963" cy="1015663"/>
          </a:xfrm>
          <a:prstGeom prst="rect">
            <a:avLst/>
          </a:prstGeom>
          <a:noFill/>
        </p:spPr>
        <p:txBody>
          <a:bodyPr wrap="square" rtlCol="0">
            <a:spAutoFit/>
          </a:bodyPr>
          <a:lstStyle/>
          <a:p>
            <a:r>
              <a:rPr lang="en-US" sz="6000" b="1" dirty="0">
                <a:highlight>
                  <a:srgbClr val="FFFF00"/>
                </a:highlight>
              </a:rPr>
              <a:t>No, it isn’t.</a:t>
            </a:r>
          </a:p>
        </p:txBody>
      </p:sp>
      <p:pic>
        <p:nvPicPr>
          <p:cNvPr id="8" name="648462__andreas__wrong-answer">
            <a:hlinkClick r:id="" action="ppaction://media"/>
            <a:extLst>
              <a:ext uri="{FF2B5EF4-FFF2-40B4-BE49-F238E27FC236}">
                <a16:creationId xmlns:a16="http://schemas.microsoft.com/office/drawing/2014/main" id="{579E3CEA-B0C6-7CC2-3704-A8DD4BE30C69}"/>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5614902" y="-1649270"/>
            <a:ext cx="406400" cy="406400"/>
          </a:xfrm>
          <a:prstGeom prst="rect">
            <a:avLst/>
          </a:prstGeom>
        </p:spPr>
      </p:pic>
      <p:sp>
        <p:nvSpPr>
          <p:cNvPr id="23" name="TextBox 22">
            <a:extLst>
              <a:ext uri="{FF2B5EF4-FFF2-40B4-BE49-F238E27FC236}">
                <a16:creationId xmlns:a16="http://schemas.microsoft.com/office/drawing/2014/main" id="{A71C6031-B78C-BF68-4D8C-17359F48D951}"/>
              </a:ext>
            </a:extLst>
          </p:cNvPr>
          <p:cNvSpPr txBox="1"/>
          <p:nvPr/>
        </p:nvSpPr>
        <p:spPr>
          <a:xfrm>
            <a:off x="6281708" y="5341134"/>
            <a:ext cx="3782703" cy="1015663"/>
          </a:xfrm>
          <a:prstGeom prst="rect">
            <a:avLst/>
          </a:prstGeom>
          <a:noFill/>
        </p:spPr>
        <p:txBody>
          <a:bodyPr wrap="square" rtlCol="0">
            <a:spAutoFit/>
          </a:bodyPr>
          <a:lstStyle/>
          <a:p>
            <a:r>
              <a:rPr lang="en-US" sz="6000" b="1" dirty="0">
                <a:highlight>
                  <a:srgbClr val="FFFF00"/>
                </a:highlight>
              </a:rPr>
              <a:t>It’s a ___.</a:t>
            </a:r>
          </a:p>
        </p:txBody>
      </p:sp>
      <p:sp>
        <p:nvSpPr>
          <p:cNvPr id="24" name="TextBox 23">
            <a:extLst>
              <a:ext uri="{FF2B5EF4-FFF2-40B4-BE49-F238E27FC236}">
                <a16:creationId xmlns:a16="http://schemas.microsoft.com/office/drawing/2014/main" id="{E4004485-559F-9F81-633C-2034C8E91F51}"/>
              </a:ext>
            </a:extLst>
          </p:cNvPr>
          <p:cNvSpPr txBox="1"/>
          <p:nvPr/>
        </p:nvSpPr>
        <p:spPr>
          <a:xfrm>
            <a:off x="8097215" y="5433466"/>
            <a:ext cx="1967196" cy="830997"/>
          </a:xfrm>
          <a:prstGeom prst="rect">
            <a:avLst/>
          </a:prstGeom>
          <a:noFill/>
        </p:spPr>
        <p:txBody>
          <a:bodyPr wrap="square" rtlCol="0">
            <a:spAutoFit/>
          </a:bodyPr>
          <a:lstStyle/>
          <a:p>
            <a:r>
              <a:rPr lang="en-US" sz="4800" b="1" dirty="0"/>
              <a:t>dog</a:t>
            </a:r>
          </a:p>
        </p:txBody>
      </p:sp>
      <p:pic>
        <p:nvPicPr>
          <p:cNvPr id="25" name="success-1-6297">
            <a:hlinkClick r:id="" action="ppaction://media"/>
            <a:extLst>
              <a:ext uri="{FF2B5EF4-FFF2-40B4-BE49-F238E27FC236}">
                <a16:creationId xmlns:a16="http://schemas.microsoft.com/office/drawing/2014/main" id="{AF1798CC-7612-995F-297A-6484EAAD7353}"/>
              </a:ext>
            </a:extLst>
          </p:cNvPr>
          <p:cNvPicPr>
            <a:picLocks noChangeAspect="1"/>
          </p:cNvPicPr>
          <p:nvPr>
            <a:audioFile r:link="rId3"/>
            <p:extLst>
              <p:ext uri="{DAA4B4D4-6D71-4841-9C94-3DE7FCFB9230}">
                <p14:media xmlns:p14="http://schemas.microsoft.com/office/powerpoint/2010/main" r:embed="rId4">
                  <p14:trim end="830"/>
                </p14:media>
              </p:ext>
            </p:extLst>
          </p:nvPr>
        </p:nvPicPr>
        <p:blipFill>
          <a:blip r:embed="rId14"/>
          <a:stretch>
            <a:fillRect/>
          </a:stretch>
        </p:blipFill>
        <p:spPr>
          <a:xfrm>
            <a:off x="5716667" y="7270913"/>
            <a:ext cx="406400" cy="406400"/>
          </a:xfrm>
          <a:prstGeom prst="rect">
            <a:avLst/>
          </a:prstGeom>
        </p:spPr>
      </p:pic>
    </p:spTree>
    <p:extLst>
      <p:ext uri="{BB962C8B-B14F-4D97-AF65-F5344CB8AC3E}">
        <p14:creationId xmlns:p14="http://schemas.microsoft.com/office/powerpoint/2010/main" val="110611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path" presetSubtype="0" repeatCount="indefinite" accel="50000" decel="50000" fill="hold" nodeType="withEffect">
                                  <p:stCondLst>
                                    <p:cond delay="0"/>
                                  </p:stCondLst>
                                  <p:endCondLst>
                                    <p:cond evt="onNext" delay="0">
                                      <p:tgtEl>
                                        <p:sldTgt/>
                                      </p:tgtEl>
                                    </p:cond>
                                  </p:endCondLst>
                                  <p:childTnLst>
                                    <p:animMotion origin="layout" path="M 2.29167E-6 2.22222E-6 L 0.09101 -0.03403 L 0.125 -0.125 L 0.15781 -0.03403 L 0.24896 2.22222E-6 L 0.15781 0.03403 L 0.125 0.125 L 0.09101 0.03403 L 2.29167E-6 2.22222E-6 Z " pathEditMode="relative" rAng="0" ptsTypes="AAAAAAAAA">
                                      <p:cBhvr>
                                        <p:cTn id="6" dur="2000" fill="hold"/>
                                        <p:tgtEl>
                                          <p:spTgt spid="15"/>
                                        </p:tgtEl>
                                        <p:attrNameLst>
                                          <p:attrName>ppt_x</p:attrName>
                                          <p:attrName>ppt_y</p:attrName>
                                        </p:attrNameLst>
                                      </p:cBhvr>
                                      <p:rCtr x="12448" y="0"/>
                                    </p:animMotion>
                                  </p:childTnLst>
                                </p:cTn>
                              </p:par>
                              <p:par>
                                <p:cTn id="7" presetID="11" presetClass="path" presetSubtype="0" repeatCount="indefinite" accel="50000" decel="50000" fill="hold" nodeType="withEffect">
                                  <p:stCondLst>
                                    <p:cond delay="0"/>
                                  </p:stCondLst>
                                  <p:endCondLst>
                                    <p:cond evt="onNext" delay="0">
                                      <p:tgtEl>
                                        <p:sldTgt/>
                                      </p:tgtEl>
                                    </p:cond>
                                  </p:endCondLst>
                                  <p:childTnLst>
                                    <p:animMotion origin="layout" path="M -0.02279 -0.30208 L 0.06731 -0.16527 L 0.24869 -0.16527 L 0.15833 -0.02638 L 0.24869 0.11088 L 0.06731 0.11088 L -0.02279 0.25 L -0.11316 0.11088 L -0.29402 0.11088 L -0.20391 -0.02638 L -0.29402 -0.16527 L -0.11316 -0.16527 L -0.02279 -0.30208 Z " pathEditMode="relative" rAng="0" ptsTypes="AAAAAAAAAAAAA">
                                      <p:cBhvr>
                                        <p:cTn id="8" dur="2000" fill="hold"/>
                                        <p:tgtEl>
                                          <p:spTgt spid="12"/>
                                        </p:tgtEl>
                                        <p:attrNameLst>
                                          <p:attrName>ppt_x</p:attrName>
                                          <p:attrName>ppt_y</p:attrName>
                                        </p:attrNameLst>
                                      </p:cBhvr>
                                      <p:rCtr x="13" y="27593"/>
                                    </p:animMotion>
                                  </p:childTnLst>
                                </p:cTn>
                              </p:par>
                              <p:par>
                                <p:cTn id="9" presetID="1" presetClass="path" presetSubtype="0" repeatCount="indefinite" accel="50000" decel="50000" fill="hold" nodeType="withEffect">
                                  <p:stCondLst>
                                    <p:cond delay="0"/>
                                  </p:stCondLst>
                                  <p:endCondLst>
                                    <p:cond evt="onNext" delay="0">
                                      <p:tgtEl>
                                        <p:sldTgt/>
                                      </p:tgtEl>
                                    </p:cond>
                                  </p:endCondLst>
                                  <p:childTnLst>
                                    <p:animMotion origin="layout" path="M 0.07175 -0.09954 C 0.18034 -0.09954 0.26849 -0.0213 0.26849 0.07523 C 0.26849 0.17153 0.18034 0.25 0.07175 0.25 C -0.03698 0.25 -0.125 0.17153 -0.125 0.07523 C -0.125 -0.0213 -0.03698 -0.09954 0.07175 -0.09954 Z " pathEditMode="relative" rAng="0" ptsTypes="AAAAA">
                                      <p:cBhvr>
                                        <p:cTn id="10" dur="2000" fill="hold"/>
                                        <p:tgtEl>
                                          <p:spTgt spid="10"/>
                                        </p:tgtEl>
                                        <p:attrNameLst>
                                          <p:attrName>ppt_x</p:attrName>
                                          <p:attrName>ppt_y</p:attrName>
                                        </p:attrNameLst>
                                      </p:cBhvr>
                                      <p:rCtr x="0" y="17477"/>
                                    </p:animMotion>
                                  </p:childTnLst>
                                </p:cTn>
                              </p:par>
                              <p:par>
                                <p:cTn id="11" presetID="3" presetClass="path" presetSubtype="0" repeatCount="indefinite" accel="50000" decel="50000" fill="hold" nodeType="withEffect">
                                  <p:stCondLst>
                                    <p:cond delay="0"/>
                                  </p:stCondLst>
                                  <p:endCondLst>
                                    <p:cond evt="onNext" delay="0">
                                      <p:tgtEl>
                                        <p:sldTgt/>
                                      </p:tgtEl>
                                    </p:cond>
                                  </p:endCondLst>
                                  <p:childTnLst>
                                    <p:animMotion origin="layout" path="M 2.5E-6 -3.7037E-6 L 0.125 -0.08402 L 0.25 -3.7037E-6 L 0.125 0.08403 L 2.5E-6 -3.7037E-6 Z " pathEditMode="relative" rAng="0" ptsTypes="AAAAA">
                                      <p:cBhvr>
                                        <p:cTn id="12" dur="2000" fill="hold"/>
                                        <p:tgtEl>
                                          <p:spTgt spid="13"/>
                                        </p:tgtEl>
                                        <p:attrNameLst>
                                          <p:attrName>ppt_x</p:attrName>
                                          <p:attrName>ppt_y</p:attrName>
                                        </p:attrNameLst>
                                      </p:cBhvr>
                                      <p:rCtr x="12500" y="0"/>
                                    </p:animMotion>
                                  </p:childTnLst>
                                </p:cTn>
                              </p:par>
                              <p:par>
                                <p:cTn id="13" presetID="12" presetClass="path" presetSubtype="0" repeatCount="indefinite" accel="50000" decel="50000" fill="hold" nodeType="withEffect">
                                  <p:stCondLst>
                                    <p:cond delay="0"/>
                                  </p:stCondLst>
                                  <p:endCondLst>
                                    <p:cond evt="onNext" delay="0">
                                      <p:tgtEl>
                                        <p:sldTgt/>
                                      </p:tgtEl>
                                    </p:cond>
                                  </p:endCondLst>
                                  <p:childTnLst>
                                    <p:animMotion origin="layout" path="M -1.66667E-6 0.04792 C 0.0444 -0.01944 0.11172 -0.06204 0.18633 -0.06204 C 0.26081 -0.06204 0.328 -0.01944 0.37266 0.04792 C 0.328 0.11505 0.26081 0.15787 0.18633 0.15787 C 0.11172 0.15787 0.0444 0.11505 -1.66667E-6 0.04792 Z " pathEditMode="relative" rAng="0" ptsTypes="AAAAA">
                                      <p:cBhvr>
                                        <p:cTn id="14" dur="2000" fill="hold"/>
                                        <p:tgtEl>
                                          <p:spTgt spid="6"/>
                                        </p:tgtEl>
                                        <p:attrNameLst>
                                          <p:attrName>ppt_x</p:attrName>
                                          <p:attrName>ppt_y</p:attrName>
                                        </p:attrNameLst>
                                      </p:cBhvr>
                                      <p:rCtr x="18633" y="0"/>
                                    </p:animMotion>
                                  </p:childTnLst>
                                </p:cTn>
                              </p:par>
                              <p:par>
                                <p:cTn id="15" presetID="9" presetClass="path" presetSubtype="0" repeatCount="indefinite" accel="50000" decel="50000" fill="hold" nodeType="withEffect">
                                  <p:stCondLst>
                                    <p:cond delay="0"/>
                                  </p:stCondLst>
                                  <p:endCondLst>
                                    <p:cond evt="onNext" delay="0">
                                      <p:tgtEl>
                                        <p:sldTgt/>
                                      </p:tgtEl>
                                    </p:cond>
                                  </p:endCondLst>
                                  <p:childTnLst>
                                    <p:animMotion origin="layout" path="M -0.02774 -0.11551 C -0.01316 -0.14491 0.0125 -0.18704 0.04296 -0.18704 C 0.08828 -0.18704 0.125 -0.14306 0.125 -0.08797 C 0.125 -0.06991 0.12122 -0.05348 0.11393 -0.03889 C 0.11523 -0.03889 -0.02774 0.18101 -0.02774 0.1831 C -0.02774 0.18101 -0.17084 -0.03889 -0.16954 -0.03889 C -0.17683 -0.05348 -0.18047 -0.06991 -0.18047 -0.08797 C -0.18047 -0.14306 -0.14388 -0.18704 -0.09753 -0.18704 C -0.0681 -0.18704 -0.04245 -0.14491 -0.02774 -0.11551 Z " pathEditMode="relative" rAng="0" ptsTypes="AAAAAAAAA">
                                      <p:cBhvr>
                                        <p:cTn id="16" dur="2000" fill="hold"/>
                                        <p:tgtEl>
                                          <p:spTgt spid="2"/>
                                        </p:tgtEl>
                                        <p:attrNameLst>
                                          <p:attrName>ppt_x</p:attrName>
                                          <p:attrName>ppt_y</p:attrName>
                                        </p:attrNameLst>
                                      </p:cBhvr>
                                      <p:rCtr x="0" y="11343"/>
                                    </p:animMotion>
                                  </p:childTnLst>
                                </p:cTn>
                              </p:par>
                            </p:childTnLst>
                          </p:cTn>
                        </p:par>
                      </p:childTnLst>
                    </p:cTn>
                  </p:par>
                  <p:par>
                    <p:cTn id="17" fill="hold">
                      <p:stCondLst>
                        <p:cond delay="indefinite"/>
                      </p:stCondLst>
                      <p:childTnLst>
                        <p:par>
                          <p:cTn id="18" fill="hold">
                            <p:stCondLst>
                              <p:cond delay="0"/>
                            </p:stCondLst>
                            <p:childTnLst>
                              <p:par>
                                <p:cTn id="19" presetID="15" presetClass="exit" presetSubtype="0" fill="hold" nodeType="clickEffect">
                                  <p:stCondLst>
                                    <p:cond delay="0"/>
                                  </p:stCondLst>
                                  <p:childTnLst>
                                    <p:anim calcmode="lin" valueType="num">
                                      <p:cBhvr>
                                        <p:cTn id="20" dur="2000"/>
                                        <p:tgtEl>
                                          <p:spTgt spid="15"/>
                                        </p:tgtEl>
                                        <p:attrNameLst>
                                          <p:attrName>ppt_w</p:attrName>
                                        </p:attrNameLst>
                                      </p:cBhvr>
                                      <p:tavLst>
                                        <p:tav tm="0">
                                          <p:val>
                                            <p:strVal val="ppt_w"/>
                                          </p:val>
                                        </p:tav>
                                        <p:tav tm="100000">
                                          <p:val>
                                            <p:fltVal val="0"/>
                                          </p:val>
                                        </p:tav>
                                      </p:tavLst>
                                    </p:anim>
                                    <p:anim calcmode="lin" valueType="num">
                                      <p:cBhvr>
                                        <p:cTn id="21" dur="2000"/>
                                        <p:tgtEl>
                                          <p:spTgt spid="15"/>
                                        </p:tgtEl>
                                        <p:attrNameLst>
                                          <p:attrName>ppt_h</p:attrName>
                                        </p:attrNameLst>
                                      </p:cBhvr>
                                      <p:tavLst>
                                        <p:tav tm="0">
                                          <p:val>
                                            <p:strVal val="ppt_h"/>
                                          </p:val>
                                        </p:tav>
                                        <p:tav tm="100000">
                                          <p:val>
                                            <p:fltVal val="0"/>
                                          </p:val>
                                        </p:tav>
                                      </p:tavLst>
                                    </p:anim>
                                    <p:anim calcmode="lin" valueType="num">
                                      <p:cBhvr>
                                        <p:cTn id="22" dur="2000"/>
                                        <p:tgtEl>
                                          <p:spTgt spid="1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3" dur="2000"/>
                                        <p:tgtEl>
                                          <p:spTgt spid="1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24" dur="1" fill="hold">
                                          <p:stCondLst>
                                            <p:cond delay="1999"/>
                                          </p:stCondLst>
                                        </p:cTn>
                                        <p:tgtEl>
                                          <p:spTgt spid="15"/>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6" name="whoosh.wav"/>
                                        </p:tgtEl>
                                      </p:cMediaNode>
                                    </p:audio>
                                  </p:subTnLst>
                                </p:cTn>
                              </p:par>
                              <p:par>
                                <p:cTn id="25" presetID="15" presetClass="exit" presetSubtype="0" fill="hold" nodeType="withEffect">
                                  <p:stCondLst>
                                    <p:cond delay="0"/>
                                  </p:stCondLst>
                                  <p:childTnLst>
                                    <p:anim calcmode="lin" valueType="num">
                                      <p:cBhvr>
                                        <p:cTn id="26" dur="2000"/>
                                        <p:tgtEl>
                                          <p:spTgt spid="12"/>
                                        </p:tgtEl>
                                        <p:attrNameLst>
                                          <p:attrName>ppt_w</p:attrName>
                                        </p:attrNameLst>
                                      </p:cBhvr>
                                      <p:tavLst>
                                        <p:tav tm="0">
                                          <p:val>
                                            <p:strVal val="ppt_w"/>
                                          </p:val>
                                        </p:tav>
                                        <p:tav tm="100000">
                                          <p:val>
                                            <p:fltVal val="0"/>
                                          </p:val>
                                        </p:tav>
                                      </p:tavLst>
                                    </p:anim>
                                    <p:anim calcmode="lin" valueType="num">
                                      <p:cBhvr>
                                        <p:cTn id="27" dur="2000"/>
                                        <p:tgtEl>
                                          <p:spTgt spid="12"/>
                                        </p:tgtEl>
                                        <p:attrNameLst>
                                          <p:attrName>ppt_h</p:attrName>
                                        </p:attrNameLst>
                                      </p:cBhvr>
                                      <p:tavLst>
                                        <p:tav tm="0">
                                          <p:val>
                                            <p:strVal val="ppt_h"/>
                                          </p:val>
                                        </p:tav>
                                        <p:tav tm="100000">
                                          <p:val>
                                            <p:fltVal val="0"/>
                                          </p:val>
                                        </p:tav>
                                      </p:tavLst>
                                    </p:anim>
                                    <p:anim calcmode="lin" valueType="num">
                                      <p:cBhvr>
                                        <p:cTn id="28" dur="2000"/>
                                        <p:tgtEl>
                                          <p:spTgt spid="1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9" dur="2000"/>
                                        <p:tgtEl>
                                          <p:spTgt spid="1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0" dur="1" fill="hold">
                                          <p:stCondLst>
                                            <p:cond delay="1999"/>
                                          </p:stCondLst>
                                        </p:cTn>
                                        <p:tgtEl>
                                          <p:spTgt spid="12"/>
                                        </p:tgtEl>
                                        <p:attrNameLst>
                                          <p:attrName>style.visibility</p:attrName>
                                        </p:attrNameLst>
                                      </p:cBhvr>
                                      <p:to>
                                        <p:strVal val="hidden"/>
                                      </p:to>
                                    </p:set>
                                  </p:childTnLst>
                                </p:cTn>
                              </p:par>
                              <p:par>
                                <p:cTn id="31" presetID="15" presetClass="exit" presetSubtype="0" fill="hold" nodeType="withEffect">
                                  <p:stCondLst>
                                    <p:cond delay="0"/>
                                  </p:stCondLst>
                                  <p:childTnLst>
                                    <p:anim calcmode="lin" valueType="num">
                                      <p:cBhvr>
                                        <p:cTn id="32" dur="2000"/>
                                        <p:tgtEl>
                                          <p:spTgt spid="10"/>
                                        </p:tgtEl>
                                        <p:attrNameLst>
                                          <p:attrName>ppt_w</p:attrName>
                                        </p:attrNameLst>
                                      </p:cBhvr>
                                      <p:tavLst>
                                        <p:tav tm="0">
                                          <p:val>
                                            <p:strVal val="ppt_w"/>
                                          </p:val>
                                        </p:tav>
                                        <p:tav tm="100000">
                                          <p:val>
                                            <p:fltVal val="0"/>
                                          </p:val>
                                        </p:tav>
                                      </p:tavLst>
                                    </p:anim>
                                    <p:anim calcmode="lin" valueType="num">
                                      <p:cBhvr>
                                        <p:cTn id="33" dur="2000"/>
                                        <p:tgtEl>
                                          <p:spTgt spid="10"/>
                                        </p:tgtEl>
                                        <p:attrNameLst>
                                          <p:attrName>ppt_h</p:attrName>
                                        </p:attrNameLst>
                                      </p:cBhvr>
                                      <p:tavLst>
                                        <p:tav tm="0">
                                          <p:val>
                                            <p:strVal val="ppt_h"/>
                                          </p:val>
                                        </p:tav>
                                        <p:tav tm="100000">
                                          <p:val>
                                            <p:fltVal val="0"/>
                                          </p:val>
                                        </p:tav>
                                      </p:tavLst>
                                    </p:anim>
                                    <p:anim calcmode="lin" valueType="num">
                                      <p:cBhvr>
                                        <p:cTn id="34" dur="2000"/>
                                        <p:tgtEl>
                                          <p:spTgt spid="1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2000"/>
                                        <p:tgtEl>
                                          <p:spTgt spid="1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1999"/>
                                          </p:stCondLst>
                                        </p:cTn>
                                        <p:tgtEl>
                                          <p:spTgt spid="10"/>
                                        </p:tgtEl>
                                        <p:attrNameLst>
                                          <p:attrName>style.visibility</p:attrName>
                                        </p:attrNameLst>
                                      </p:cBhvr>
                                      <p:to>
                                        <p:strVal val="hidden"/>
                                      </p:to>
                                    </p:set>
                                  </p:childTnLst>
                                </p:cTn>
                              </p:par>
                              <p:par>
                                <p:cTn id="37" presetID="15" presetClass="exit" presetSubtype="0" fill="hold" nodeType="withEffect">
                                  <p:stCondLst>
                                    <p:cond delay="0"/>
                                  </p:stCondLst>
                                  <p:childTnLst>
                                    <p:anim calcmode="lin" valueType="num">
                                      <p:cBhvr>
                                        <p:cTn id="38" dur="2000"/>
                                        <p:tgtEl>
                                          <p:spTgt spid="13"/>
                                        </p:tgtEl>
                                        <p:attrNameLst>
                                          <p:attrName>ppt_w</p:attrName>
                                        </p:attrNameLst>
                                      </p:cBhvr>
                                      <p:tavLst>
                                        <p:tav tm="0">
                                          <p:val>
                                            <p:strVal val="ppt_w"/>
                                          </p:val>
                                        </p:tav>
                                        <p:tav tm="100000">
                                          <p:val>
                                            <p:fltVal val="0"/>
                                          </p:val>
                                        </p:tav>
                                      </p:tavLst>
                                    </p:anim>
                                    <p:anim calcmode="lin" valueType="num">
                                      <p:cBhvr>
                                        <p:cTn id="39" dur="2000"/>
                                        <p:tgtEl>
                                          <p:spTgt spid="13"/>
                                        </p:tgtEl>
                                        <p:attrNameLst>
                                          <p:attrName>ppt_h</p:attrName>
                                        </p:attrNameLst>
                                      </p:cBhvr>
                                      <p:tavLst>
                                        <p:tav tm="0">
                                          <p:val>
                                            <p:strVal val="ppt_h"/>
                                          </p:val>
                                        </p:tav>
                                        <p:tav tm="100000">
                                          <p:val>
                                            <p:fltVal val="0"/>
                                          </p:val>
                                        </p:tav>
                                      </p:tavLst>
                                    </p:anim>
                                    <p:anim calcmode="lin" valueType="num">
                                      <p:cBhvr>
                                        <p:cTn id="40" dur="2000"/>
                                        <p:tgtEl>
                                          <p:spTgt spid="1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2000"/>
                                        <p:tgtEl>
                                          <p:spTgt spid="1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1999"/>
                                          </p:stCondLst>
                                        </p:cTn>
                                        <p:tgtEl>
                                          <p:spTgt spid="13"/>
                                        </p:tgtEl>
                                        <p:attrNameLst>
                                          <p:attrName>style.visibility</p:attrName>
                                        </p:attrNameLst>
                                      </p:cBhvr>
                                      <p:to>
                                        <p:strVal val="hidden"/>
                                      </p:to>
                                    </p:set>
                                  </p:childTnLst>
                                </p:cTn>
                              </p:par>
                              <p:par>
                                <p:cTn id="43" presetID="15" presetClass="exit" presetSubtype="0" fill="hold" nodeType="withEffect">
                                  <p:stCondLst>
                                    <p:cond delay="0"/>
                                  </p:stCondLst>
                                  <p:childTnLst>
                                    <p:anim calcmode="lin" valueType="num">
                                      <p:cBhvr>
                                        <p:cTn id="44" dur="2000"/>
                                        <p:tgtEl>
                                          <p:spTgt spid="6"/>
                                        </p:tgtEl>
                                        <p:attrNameLst>
                                          <p:attrName>ppt_w</p:attrName>
                                        </p:attrNameLst>
                                      </p:cBhvr>
                                      <p:tavLst>
                                        <p:tav tm="0">
                                          <p:val>
                                            <p:strVal val="ppt_w"/>
                                          </p:val>
                                        </p:tav>
                                        <p:tav tm="100000">
                                          <p:val>
                                            <p:fltVal val="0"/>
                                          </p:val>
                                        </p:tav>
                                      </p:tavLst>
                                    </p:anim>
                                    <p:anim calcmode="lin" valueType="num">
                                      <p:cBhvr>
                                        <p:cTn id="45" dur="2000"/>
                                        <p:tgtEl>
                                          <p:spTgt spid="6"/>
                                        </p:tgtEl>
                                        <p:attrNameLst>
                                          <p:attrName>ppt_h</p:attrName>
                                        </p:attrNameLst>
                                      </p:cBhvr>
                                      <p:tavLst>
                                        <p:tav tm="0">
                                          <p:val>
                                            <p:strVal val="ppt_h"/>
                                          </p:val>
                                        </p:tav>
                                        <p:tav tm="100000">
                                          <p:val>
                                            <p:fltVal val="0"/>
                                          </p:val>
                                        </p:tav>
                                      </p:tavLst>
                                    </p:anim>
                                    <p:anim calcmode="lin" valueType="num">
                                      <p:cBhvr>
                                        <p:cTn id="46" dur="2000"/>
                                        <p:tgtEl>
                                          <p:spTgt spid="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7" dur="2000"/>
                                        <p:tgtEl>
                                          <p:spTgt spid="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8" dur="1" fill="hold">
                                          <p:stCondLst>
                                            <p:cond delay="1999"/>
                                          </p:stCondLst>
                                        </p:cTn>
                                        <p:tgtEl>
                                          <p:spTgt spid="6"/>
                                        </p:tgtEl>
                                        <p:attrNameLst>
                                          <p:attrName>style.visibility</p:attrName>
                                        </p:attrNameLst>
                                      </p:cBhvr>
                                      <p:to>
                                        <p:strVal val="hidden"/>
                                      </p:to>
                                    </p:set>
                                  </p:childTnLst>
                                </p:cTn>
                              </p:par>
                              <p:par>
                                <p:cTn id="49" presetID="15" presetClass="exit" presetSubtype="0" fill="hold" nodeType="withEffect">
                                  <p:stCondLst>
                                    <p:cond delay="0"/>
                                  </p:stCondLst>
                                  <p:childTnLst>
                                    <p:anim calcmode="lin" valueType="num">
                                      <p:cBhvr>
                                        <p:cTn id="50" dur="2000"/>
                                        <p:tgtEl>
                                          <p:spTgt spid="2"/>
                                        </p:tgtEl>
                                        <p:attrNameLst>
                                          <p:attrName>ppt_w</p:attrName>
                                        </p:attrNameLst>
                                      </p:cBhvr>
                                      <p:tavLst>
                                        <p:tav tm="0">
                                          <p:val>
                                            <p:strVal val="ppt_w"/>
                                          </p:val>
                                        </p:tav>
                                        <p:tav tm="100000">
                                          <p:val>
                                            <p:fltVal val="0"/>
                                          </p:val>
                                        </p:tav>
                                      </p:tavLst>
                                    </p:anim>
                                    <p:anim calcmode="lin" valueType="num">
                                      <p:cBhvr>
                                        <p:cTn id="51" dur="2000"/>
                                        <p:tgtEl>
                                          <p:spTgt spid="2"/>
                                        </p:tgtEl>
                                        <p:attrNameLst>
                                          <p:attrName>ppt_h</p:attrName>
                                        </p:attrNameLst>
                                      </p:cBhvr>
                                      <p:tavLst>
                                        <p:tav tm="0">
                                          <p:val>
                                            <p:strVal val="ppt_h"/>
                                          </p:val>
                                        </p:tav>
                                        <p:tav tm="100000">
                                          <p:val>
                                            <p:fltVal val="0"/>
                                          </p:val>
                                        </p:tav>
                                      </p:tavLst>
                                    </p:anim>
                                    <p:anim calcmode="lin" valueType="num">
                                      <p:cBhvr>
                                        <p:cTn id="52" dur="2000"/>
                                        <p:tgtEl>
                                          <p:spTgt spid="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3" dur="2000"/>
                                        <p:tgtEl>
                                          <p:spTgt spid="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4" dur="1" fill="hold">
                                          <p:stCondLst>
                                            <p:cond delay="1999"/>
                                          </p:stCondLst>
                                        </p:cTn>
                                        <p:tgtEl>
                                          <p:spTgt spid="2"/>
                                        </p:tgtEl>
                                        <p:attrNameLst>
                                          <p:attrName>style.visibility</p:attrName>
                                        </p:attrNameLst>
                                      </p:cBhvr>
                                      <p:to>
                                        <p:strVal val="hidden"/>
                                      </p:to>
                                    </p:set>
                                  </p:childTnLst>
                                </p:cTn>
                              </p:par>
                            </p:childTnLst>
                          </p:cTn>
                        </p:par>
                        <p:par>
                          <p:cTn id="55" fill="hold">
                            <p:stCondLst>
                              <p:cond delay="2000"/>
                            </p:stCondLst>
                            <p:childTnLst>
                              <p:par>
                                <p:cTn id="56" presetID="18" presetClass="entr" presetSubtype="12"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strips(downLeft)">
                                      <p:cBhvr>
                                        <p:cTn id="58" dur="500"/>
                                        <p:tgtEl>
                                          <p:spTgt spid="18"/>
                                        </p:tgtEl>
                                      </p:cBhvr>
                                    </p:animEffect>
                                  </p:childTnLst>
                                </p:cTn>
                              </p:par>
                              <p:par>
                                <p:cTn id="59" presetID="1" presetClass="mediacall" presetSubtype="0" fill="hold" nodeType="withEffect">
                                  <p:stCondLst>
                                    <p:cond delay="0"/>
                                  </p:stCondLst>
                                  <p:childTnLst>
                                    <p:cmd type="call" cmd="playFrom(0.0)">
                                      <p:cBhvr>
                                        <p:cTn id="60" dur="1138" fill="hold"/>
                                        <p:tgtEl>
                                          <p:spTgt spid="8"/>
                                        </p:tgtEl>
                                      </p:cBhvr>
                                    </p:cmd>
                                  </p:childTnLst>
                                </p:cTn>
                              </p:par>
                            </p:childTnLst>
                          </p:cTn>
                        </p:par>
                        <p:par>
                          <p:cTn id="61" fill="hold">
                            <p:stCondLst>
                              <p:cond delay="3138"/>
                            </p:stCondLst>
                            <p:childTnLst>
                              <p:par>
                                <p:cTn id="62" presetID="22" presetClass="entr" presetSubtype="8" fill="hold" grpId="0" nodeType="after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wipe(left)">
                                      <p:cBhvr>
                                        <p:cTn id="64" dur="500"/>
                                        <p:tgtEl>
                                          <p:spTgt spid="23"/>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4"/>
                                        </p:tgtEl>
                                        <p:attrNameLst>
                                          <p:attrName>style.visibility</p:attrName>
                                        </p:attrNameLst>
                                      </p:cBhvr>
                                      <p:to>
                                        <p:strVal val="visible"/>
                                      </p:to>
                                    </p:set>
                                    <p:animEffect transition="in" filter="wipe(left)">
                                      <p:cBhvr>
                                        <p:cTn id="69" dur="500"/>
                                        <p:tgtEl>
                                          <p:spTgt spid="24"/>
                                        </p:tgtEl>
                                      </p:cBhvr>
                                    </p:animEffect>
                                  </p:childTnLst>
                                </p:cTn>
                              </p:par>
                              <p:par>
                                <p:cTn id="70" presetID="1" presetClass="mediacall" presetSubtype="0" fill="hold" nodeType="withEffect">
                                  <p:stCondLst>
                                    <p:cond delay="0"/>
                                  </p:stCondLst>
                                  <p:childTnLst>
                                    <p:cmd type="call" cmd="playFrom(0.0)">
                                      <p:cBhvr>
                                        <p:cTn id="71" dur="2530"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2" fill="hold" display="0">
                  <p:stCondLst>
                    <p:cond delay="indefinite"/>
                  </p:stCondLst>
                  <p:endCondLst>
                    <p:cond evt="onStopAudio" delay="0">
                      <p:tgtEl>
                        <p:sldTgt/>
                      </p:tgtEl>
                    </p:cond>
                  </p:endCondLst>
                </p:cTn>
                <p:tgtEl>
                  <p:spTgt spid="8"/>
                </p:tgtEl>
              </p:cMediaNode>
            </p:audio>
            <p:audio>
              <p:cMediaNode vol="80000">
                <p:cTn id="73" fill="hold" display="0">
                  <p:stCondLst>
                    <p:cond delay="indefinite"/>
                  </p:stCondLst>
                  <p:endCondLst>
                    <p:cond evt="onStopAudio" delay="0">
                      <p:tgtEl>
                        <p:sldTgt/>
                      </p:tgtEl>
                    </p:cond>
                  </p:endCondLst>
                </p:cTn>
                <p:tgtEl>
                  <p:spTgt spid="25"/>
                </p:tgtEl>
              </p:cMediaNode>
            </p:audio>
          </p:childTnLst>
        </p:cTn>
      </p:par>
    </p:tnLst>
    <p:bldLst>
      <p:bldP spid="18" grpId="0"/>
      <p:bldP spid="23" grpId="0"/>
      <p:bldP spid="2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olar bear in the water&#10;&#10;Description automatically generated">
            <a:extLst>
              <a:ext uri="{FF2B5EF4-FFF2-40B4-BE49-F238E27FC236}">
                <a16:creationId xmlns:a16="http://schemas.microsoft.com/office/drawing/2014/main" id="{E1EDE4A8-28B9-CE89-9E12-BC7F22E35262}"/>
              </a:ext>
            </a:extLst>
          </p:cNvPr>
          <p:cNvPicPr>
            <a:picLocks noGrp="1" noChangeAspect="1"/>
          </p:cNvPicPr>
          <p:nvPr>
            <p:ph idx="1"/>
          </p:nvPr>
        </p:nvPicPr>
        <p:blipFill>
          <a:blip r:embed="rId7">
            <a:extLst>
              <a:ext uri="{28A0092B-C50C-407E-A947-70E740481C1C}">
                <a14:useLocalDpi xmlns:a14="http://schemas.microsoft.com/office/drawing/2010/main" val="0"/>
              </a:ext>
            </a:extLst>
          </a:blip>
          <a:stretch>
            <a:fillRect/>
          </a:stretch>
        </p:blipFill>
        <p:spPr>
          <a:xfrm>
            <a:off x="0" y="0"/>
            <a:ext cx="12192000" cy="6897411"/>
          </a:xfrm>
        </p:spPr>
      </p:pic>
      <p:pic>
        <p:nvPicPr>
          <p:cNvPr id="6" name="Picture 5" descr="A cartoon of a brown bear&#10;&#10;Description automatically generated">
            <a:extLst>
              <a:ext uri="{FF2B5EF4-FFF2-40B4-BE49-F238E27FC236}">
                <a16:creationId xmlns:a16="http://schemas.microsoft.com/office/drawing/2014/main" id="{A0365A18-49DB-597A-59BA-C210A1AB32F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39584" y="1256"/>
            <a:ext cx="5772423" cy="4073437"/>
          </a:xfrm>
          <a:prstGeom prst="rect">
            <a:avLst/>
          </a:prstGeom>
        </p:spPr>
      </p:pic>
      <p:pic>
        <p:nvPicPr>
          <p:cNvPr id="10" name="Picture 9" descr="A cartoon pig with tongue sticking out&#10;&#10;Description automatically generated">
            <a:extLst>
              <a:ext uri="{FF2B5EF4-FFF2-40B4-BE49-F238E27FC236}">
                <a16:creationId xmlns:a16="http://schemas.microsoft.com/office/drawing/2014/main" id="{E2FEBB0B-ABE3-EB1B-EC3E-05CFC0CA547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35879" y="2044861"/>
            <a:ext cx="5086916" cy="4240421"/>
          </a:xfrm>
          <a:prstGeom prst="rect">
            <a:avLst/>
          </a:prstGeom>
        </p:spPr>
      </p:pic>
      <p:pic>
        <p:nvPicPr>
          <p:cNvPr id="12" name="Picture 11" descr="A cartoon snake with a black background&#10;&#10;Description automatically generated">
            <a:extLst>
              <a:ext uri="{FF2B5EF4-FFF2-40B4-BE49-F238E27FC236}">
                <a16:creationId xmlns:a16="http://schemas.microsoft.com/office/drawing/2014/main" id="{A0AC55C5-C6BC-E54F-A15B-CB1A1E63CEC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22001" y="2818614"/>
            <a:ext cx="3950028" cy="4240421"/>
          </a:xfrm>
          <a:prstGeom prst="rect">
            <a:avLst/>
          </a:prstGeom>
        </p:spPr>
      </p:pic>
      <p:pic>
        <p:nvPicPr>
          <p:cNvPr id="13" name="Picture 12" descr="A cartoon duck with a black background&#10;&#10;Description automatically generated">
            <a:extLst>
              <a:ext uri="{FF2B5EF4-FFF2-40B4-BE49-F238E27FC236}">
                <a16:creationId xmlns:a16="http://schemas.microsoft.com/office/drawing/2014/main" id="{CB1EF2EF-C470-4260-42A7-12B1A5FFEA0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816566" y="2746711"/>
            <a:ext cx="2854623" cy="4166383"/>
          </a:xfrm>
          <a:prstGeom prst="rect">
            <a:avLst/>
          </a:prstGeom>
        </p:spPr>
      </p:pic>
      <p:pic>
        <p:nvPicPr>
          <p:cNvPr id="15" name="Picture 14" descr="A dog with a black background&#10;&#10;Description automatically generated">
            <a:extLst>
              <a:ext uri="{FF2B5EF4-FFF2-40B4-BE49-F238E27FC236}">
                <a16:creationId xmlns:a16="http://schemas.microsoft.com/office/drawing/2014/main" id="{304A1674-46BD-5C08-EE5C-5A76C8796A5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475907" y="-763412"/>
            <a:ext cx="5534569" cy="5020026"/>
          </a:xfrm>
          <a:prstGeom prst="rect">
            <a:avLst/>
          </a:prstGeom>
        </p:spPr>
      </p:pic>
      <p:pic>
        <p:nvPicPr>
          <p:cNvPr id="2" name="Picture 1" descr="A cartoon of a bird&#10;&#10;AI-generated content may be incorrect.">
            <a:extLst>
              <a:ext uri="{FF2B5EF4-FFF2-40B4-BE49-F238E27FC236}">
                <a16:creationId xmlns:a16="http://schemas.microsoft.com/office/drawing/2014/main" id="{507935DF-D9C4-52B0-BB87-3C4B8331581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991732" y="1885944"/>
            <a:ext cx="3300881" cy="3197728"/>
          </a:xfrm>
          <a:prstGeom prst="rect">
            <a:avLst/>
          </a:prstGeom>
        </p:spPr>
      </p:pic>
      <p:sp>
        <p:nvSpPr>
          <p:cNvPr id="17" name="TextBox 16">
            <a:extLst>
              <a:ext uri="{FF2B5EF4-FFF2-40B4-BE49-F238E27FC236}">
                <a16:creationId xmlns:a16="http://schemas.microsoft.com/office/drawing/2014/main" id="{7A5A3DF4-76B7-4E3F-D61A-2ADA06166024}"/>
              </a:ext>
            </a:extLst>
          </p:cNvPr>
          <p:cNvSpPr txBox="1"/>
          <p:nvPr/>
        </p:nvSpPr>
        <p:spPr>
          <a:xfrm>
            <a:off x="1073429" y="226905"/>
            <a:ext cx="4668525" cy="1015663"/>
          </a:xfrm>
          <a:prstGeom prst="rect">
            <a:avLst/>
          </a:prstGeom>
          <a:noFill/>
        </p:spPr>
        <p:txBody>
          <a:bodyPr wrap="square" rtlCol="0">
            <a:spAutoFit/>
          </a:bodyPr>
          <a:lstStyle/>
          <a:p>
            <a:r>
              <a:rPr lang="en-US" sz="6000" b="1" dirty="0">
                <a:highlight>
                  <a:srgbClr val="FFFF00"/>
                </a:highlight>
              </a:rPr>
              <a:t>Is it a dog?</a:t>
            </a:r>
          </a:p>
        </p:txBody>
      </p:sp>
      <p:sp>
        <p:nvSpPr>
          <p:cNvPr id="18" name="TextBox 17">
            <a:extLst>
              <a:ext uri="{FF2B5EF4-FFF2-40B4-BE49-F238E27FC236}">
                <a16:creationId xmlns:a16="http://schemas.microsoft.com/office/drawing/2014/main" id="{4D3B5439-4031-C7F3-1DB8-7C17CFF88588}"/>
              </a:ext>
            </a:extLst>
          </p:cNvPr>
          <p:cNvSpPr txBox="1"/>
          <p:nvPr/>
        </p:nvSpPr>
        <p:spPr>
          <a:xfrm>
            <a:off x="1073429" y="5453842"/>
            <a:ext cx="4167963" cy="1015663"/>
          </a:xfrm>
          <a:prstGeom prst="rect">
            <a:avLst/>
          </a:prstGeom>
          <a:noFill/>
        </p:spPr>
        <p:txBody>
          <a:bodyPr wrap="square" rtlCol="0">
            <a:spAutoFit/>
          </a:bodyPr>
          <a:lstStyle/>
          <a:p>
            <a:r>
              <a:rPr lang="en-US" sz="6000" b="1" dirty="0">
                <a:highlight>
                  <a:srgbClr val="FFFF00"/>
                </a:highlight>
              </a:rPr>
              <a:t>No, it isn’t.</a:t>
            </a:r>
          </a:p>
        </p:txBody>
      </p:sp>
      <p:pic>
        <p:nvPicPr>
          <p:cNvPr id="8" name="648462__andreas__wrong-answer">
            <a:hlinkClick r:id="" action="ppaction://media"/>
            <a:extLst>
              <a:ext uri="{FF2B5EF4-FFF2-40B4-BE49-F238E27FC236}">
                <a16:creationId xmlns:a16="http://schemas.microsoft.com/office/drawing/2014/main" id="{579E3CEA-B0C6-7CC2-3704-A8DD4BE30C69}"/>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5614902" y="-1649270"/>
            <a:ext cx="406400" cy="406400"/>
          </a:xfrm>
          <a:prstGeom prst="rect">
            <a:avLst/>
          </a:prstGeom>
        </p:spPr>
      </p:pic>
      <p:sp>
        <p:nvSpPr>
          <p:cNvPr id="23" name="TextBox 22">
            <a:extLst>
              <a:ext uri="{FF2B5EF4-FFF2-40B4-BE49-F238E27FC236}">
                <a16:creationId xmlns:a16="http://schemas.microsoft.com/office/drawing/2014/main" id="{A71C6031-B78C-BF68-4D8C-17359F48D951}"/>
              </a:ext>
            </a:extLst>
          </p:cNvPr>
          <p:cNvSpPr txBox="1"/>
          <p:nvPr/>
        </p:nvSpPr>
        <p:spPr>
          <a:xfrm>
            <a:off x="5647629" y="5434597"/>
            <a:ext cx="5534570" cy="1015663"/>
          </a:xfrm>
          <a:prstGeom prst="rect">
            <a:avLst/>
          </a:prstGeom>
          <a:noFill/>
        </p:spPr>
        <p:txBody>
          <a:bodyPr wrap="square" rtlCol="0">
            <a:spAutoFit/>
          </a:bodyPr>
          <a:lstStyle/>
          <a:p>
            <a:r>
              <a:rPr lang="en-US" sz="6000" b="1" dirty="0">
                <a:highlight>
                  <a:srgbClr val="FFFF00"/>
                </a:highlight>
              </a:rPr>
              <a:t>Wow, it’s ___.</a:t>
            </a:r>
          </a:p>
        </p:txBody>
      </p:sp>
      <p:sp>
        <p:nvSpPr>
          <p:cNvPr id="24" name="TextBox 23">
            <a:extLst>
              <a:ext uri="{FF2B5EF4-FFF2-40B4-BE49-F238E27FC236}">
                <a16:creationId xmlns:a16="http://schemas.microsoft.com/office/drawing/2014/main" id="{E4004485-559F-9F81-633C-2034C8E91F51}"/>
              </a:ext>
            </a:extLst>
          </p:cNvPr>
          <p:cNvSpPr txBox="1"/>
          <p:nvPr/>
        </p:nvSpPr>
        <p:spPr>
          <a:xfrm>
            <a:off x="9012411" y="5546174"/>
            <a:ext cx="1783126" cy="830997"/>
          </a:xfrm>
          <a:prstGeom prst="rect">
            <a:avLst/>
          </a:prstGeom>
          <a:noFill/>
        </p:spPr>
        <p:txBody>
          <a:bodyPr wrap="square" rtlCol="0">
            <a:spAutoFit/>
          </a:bodyPr>
          <a:lstStyle/>
          <a:p>
            <a:r>
              <a:rPr lang="en-US" sz="4800" b="1" dirty="0"/>
              <a:t>big</a:t>
            </a:r>
          </a:p>
        </p:txBody>
      </p:sp>
      <p:pic>
        <p:nvPicPr>
          <p:cNvPr id="25" name="success-1-6297">
            <a:hlinkClick r:id="" action="ppaction://media"/>
            <a:extLst>
              <a:ext uri="{FF2B5EF4-FFF2-40B4-BE49-F238E27FC236}">
                <a16:creationId xmlns:a16="http://schemas.microsoft.com/office/drawing/2014/main" id="{AF1798CC-7612-995F-297A-6484EAAD7353}"/>
              </a:ext>
            </a:extLst>
          </p:cNvPr>
          <p:cNvPicPr>
            <a:picLocks noChangeAspect="1"/>
          </p:cNvPicPr>
          <p:nvPr>
            <a:audioFile r:link="rId3"/>
            <p:extLst>
              <p:ext uri="{DAA4B4D4-6D71-4841-9C94-3DE7FCFB9230}">
                <p14:media xmlns:p14="http://schemas.microsoft.com/office/powerpoint/2010/main" r:embed="rId4">
                  <p14:trim end="830"/>
                </p14:media>
              </p:ext>
            </p:extLst>
          </p:nvPr>
        </p:nvPicPr>
        <p:blipFill>
          <a:blip r:embed="rId14"/>
          <a:stretch>
            <a:fillRect/>
          </a:stretch>
        </p:blipFill>
        <p:spPr>
          <a:xfrm>
            <a:off x="5716667" y="7270913"/>
            <a:ext cx="406400" cy="406400"/>
          </a:xfrm>
          <a:prstGeom prst="rect">
            <a:avLst/>
          </a:prstGeom>
        </p:spPr>
      </p:pic>
    </p:spTree>
    <p:extLst>
      <p:ext uri="{BB962C8B-B14F-4D97-AF65-F5344CB8AC3E}">
        <p14:creationId xmlns:p14="http://schemas.microsoft.com/office/powerpoint/2010/main" val="3095460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path" presetSubtype="0" repeatCount="indefinite" accel="50000" decel="50000" fill="hold" nodeType="withEffect">
                                  <p:stCondLst>
                                    <p:cond delay="0"/>
                                  </p:stCondLst>
                                  <p:endCondLst>
                                    <p:cond evt="onNext" delay="0">
                                      <p:tgtEl>
                                        <p:sldTgt/>
                                      </p:tgtEl>
                                    </p:cond>
                                  </p:endCondLst>
                                  <p:childTnLst>
                                    <p:animMotion origin="layout" path="M 3.125E-6 3.7037E-7 L 0.09101 -0.03403 L 0.125 -0.125 L 0.15781 -0.03403 L 0.24896 3.7037E-7 L 0.15781 0.03403 L 0.125 0.125 L 0.09101 0.03403 L 3.125E-6 3.7037E-7 Z " pathEditMode="relative" rAng="0" ptsTypes="AAAAAAAAA">
                                      <p:cBhvr>
                                        <p:cTn id="6" dur="2000" fill="hold"/>
                                        <p:tgtEl>
                                          <p:spTgt spid="15"/>
                                        </p:tgtEl>
                                        <p:attrNameLst>
                                          <p:attrName>ppt_x</p:attrName>
                                          <p:attrName>ppt_y</p:attrName>
                                        </p:attrNameLst>
                                      </p:cBhvr>
                                      <p:rCtr x="12448" y="0"/>
                                    </p:animMotion>
                                  </p:childTnLst>
                                </p:cTn>
                              </p:par>
                              <p:par>
                                <p:cTn id="7" presetID="11" presetClass="path" presetSubtype="0" repeatCount="indefinite" accel="50000" decel="50000" fill="hold" nodeType="withEffect">
                                  <p:stCondLst>
                                    <p:cond delay="0"/>
                                  </p:stCondLst>
                                  <p:endCondLst>
                                    <p:cond evt="onNext" delay="0">
                                      <p:tgtEl>
                                        <p:sldTgt/>
                                      </p:tgtEl>
                                    </p:cond>
                                  </p:endCondLst>
                                  <p:childTnLst>
                                    <p:animMotion origin="layout" path="M -0.0931 -0.14514 L -0.02617 -0.04722 L 0.10794 -0.04722 L 0.04102 0.05231 L 0.10794 0.15046 L -0.02617 0.15046 L -0.0931 0.25 L -0.16003 0.15046 L -0.29401 0.15046 L -0.22721 0.05231 L -0.29401 -0.04722 L -0.16003 -0.04722 L -0.0931 -0.14514 Z " pathEditMode="relative" rAng="0" ptsTypes="AAAAAAAAAAAAA">
                                      <p:cBhvr>
                                        <p:cTn id="8" dur="2000" fill="hold"/>
                                        <p:tgtEl>
                                          <p:spTgt spid="12"/>
                                        </p:tgtEl>
                                        <p:attrNameLst>
                                          <p:attrName>ppt_x</p:attrName>
                                          <p:attrName>ppt_y</p:attrName>
                                        </p:attrNameLst>
                                      </p:cBhvr>
                                      <p:rCtr x="0" y="19745"/>
                                    </p:animMotion>
                                  </p:childTnLst>
                                </p:cTn>
                              </p:par>
                              <p:par>
                                <p:cTn id="9" presetID="1" presetClass="path" presetSubtype="0" repeatCount="indefinite" accel="50000" decel="50000" fill="hold" nodeType="withEffect">
                                  <p:stCondLst>
                                    <p:cond delay="0"/>
                                  </p:stCondLst>
                                  <p:endCondLst>
                                    <p:cond evt="onNext" delay="0">
                                      <p:tgtEl>
                                        <p:sldTgt/>
                                      </p:tgtEl>
                                    </p:cond>
                                  </p:endCondLst>
                                  <p:childTnLst>
                                    <p:animMotion origin="layout" path="M 0.07175 -0.09954 C 0.18034 -0.09954 0.26849 -0.0213 0.26849 0.07523 C 0.26849 0.17152 0.18034 0.25 0.07175 0.25 C -0.03698 0.25 -0.125 0.17152 -0.125 0.07523 C -0.125 -0.0213 -0.03698 -0.09954 0.07175 -0.09954 Z " pathEditMode="relative" rAng="0" ptsTypes="AAAAA">
                                      <p:cBhvr>
                                        <p:cTn id="10" dur="2000" fill="hold"/>
                                        <p:tgtEl>
                                          <p:spTgt spid="10"/>
                                        </p:tgtEl>
                                        <p:attrNameLst>
                                          <p:attrName>ppt_x</p:attrName>
                                          <p:attrName>ppt_y</p:attrName>
                                        </p:attrNameLst>
                                      </p:cBhvr>
                                      <p:rCtr x="0" y="17477"/>
                                    </p:animMotion>
                                  </p:childTnLst>
                                </p:cTn>
                              </p:par>
                              <p:par>
                                <p:cTn id="11" presetID="3" presetClass="path" presetSubtype="0" repeatCount="indefinite" accel="50000" decel="50000" fill="hold" nodeType="withEffect">
                                  <p:stCondLst>
                                    <p:cond delay="0"/>
                                  </p:stCondLst>
                                  <p:endCondLst>
                                    <p:cond evt="onNext" delay="0">
                                      <p:tgtEl>
                                        <p:sldTgt/>
                                      </p:tgtEl>
                                    </p:cond>
                                  </p:endCondLst>
                                  <p:childTnLst>
                                    <p:animMotion origin="layout" path="M -6.25E-7 3.33333E-6 L -0.12878 -0.08403 L -0.25742 3.33333E-6 L -0.12878 0.08402 L -6.25E-7 3.33333E-6 Z " pathEditMode="relative" rAng="0" ptsTypes="AAAAA">
                                      <p:cBhvr>
                                        <p:cTn id="12" dur="2000" fill="hold"/>
                                        <p:tgtEl>
                                          <p:spTgt spid="13"/>
                                        </p:tgtEl>
                                        <p:attrNameLst>
                                          <p:attrName>ppt_x</p:attrName>
                                          <p:attrName>ppt_y</p:attrName>
                                        </p:attrNameLst>
                                      </p:cBhvr>
                                      <p:rCtr x="-12878" y="0"/>
                                    </p:animMotion>
                                  </p:childTnLst>
                                </p:cTn>
                              </p:par>
                              <p:par>
                                <p:cTn id="13" presetID="12" presetClass="path" presetSubtype="0" repeatCount="indefinite" accel="50000" decel="50000" fill="hold" nodeType="withEffect">
                                  <p:stCondLst>
                                    <p:cond delay="0"/>
                                  </p:stCondLst>
                                  <p:endCondLst>
                                    <p:cond evt="onNext" delay="0">
                                      <p:tgtEl>
                                        <p:sldTgt/>
                                      </p:tgtEl>
                                    </p:cond>
                                  </p:endCondLst>
                                  <p:childTnLst>
                                    <p:animMotion origin="layout" path="M -3.33333E-6 0.04792 C 0.0444 -0.01944 0.11172 -0.06203 0.18633 -0.06203 C 0.26081 -0.06203 0.328 -0.01944 0.37266 0.04792 C 0.328 0.11505 0.26081 0.15787 0.18633 0.15787 C 0.11172 0.15787 0.0444 0.11505 -3.33333E-6 0.04792 Z " pathEditMode="relative" rAng="0" ptsTypes="AAAAA">
                                      <p:cBhvr>
                                        <p:cTn id="14" dur="2000" fill="hold"/>
                                        <p:tgtEl>
                                          <p:spTgt spid="6"/>
                                        </p:tgtEl>
                                        <p:attrNameLst>
                                          <p:attrName>ppt_x</p:attrName>
                                          <p:attrName>ppt_y</p:attrName>
                                        </p:attrNameLst>
                                      </p:cBhvr>
                                      <p:rCtr x="18633" y="0"/>
                                    </p:animMotion>
                                  </p:childTnLst>
                                </p:cTn>
                              </p:par>
                              <p:par>
                                <p:cTn id="15" presetID="9" presetClass="path" presetSubtype="0" repeatCount="indefinite" accel="50000" decel="50000" fill="hold" nodeType="withEffect">
                                  <p:stCondLst>
                                    <p:cond delay="0"/>
                                  </p:stCondLst>
                                  <p:endCondLst>
                                    <p:cond evt="onNext" delay="0">
                                      <p:tgtEl>
                                        <p:sldTgt/>
                                      </p:tgtEl>
                                    </p:cond>
                                  </p:endCondLst>
                                  <p:childTnLst>
                                    <p:animMotion origin="layout" path="M -0.02773 -0.11551 C -0.01315 -0.14491 0.0125 -0.18704 0.04297 -0.18704 C 0.08829 -0.18704 0.125 -0.14305 0.125 -0.08796 C 0.125 -0.06991 0.12123 -0.05347 0.11394 -0.03889 C 0.11524 -0.03889 -0.02773 0.18102 -0.02773 0.1831 C -0.02773 0.18102 -0.17083 -0.03889 -0.16953 -0.03889 C -0.17682 -0.05347 -0.18046 -0.06991 -0.18046 -0.08796 C -0.18046 -0.14305 -0.14388 -0.18704 -0.09752 -0.18704 C -0.06809 -0.18704 -0.04244 -0.14491 -0.02773 -0.11551 Z " pathEditMode="relative" rAng="0" ptsTypes="AAAAAAAAA">
                                      <p:cBhvr>
                                        <p:cTn id="16" dur="2000" fill="hold"/>
                                        <p:tgtEl>
                                          <p:spTgt spid="2"/>
                                        </p:tgtEl>
                                        <p:attrNameLst>
                                          <p:attrName>ppt_x</p:attrName>
                                          <p:attrName>ppt_y</p:attrName>
                                        </p:attrNameLst>
                                      </p:cBhvr>
                                      <p:rCtr x="0" y="11343"/>
                                    </p:animMotion>
                                  </p:childTnLst>
                                </p:cTn>
                              </p:par>
                            </p:childTnLst>
                          </p:cTn>
                        </p:par>
                      </p:childTnLst>
                    </p:cTn>
                  </p:par>
                  <p:par>
                    <p:cTn id="17" fill="hold">
                      <p:stCondLst>
                        <p:cond delay="indefinite"/>
                      </p:stCondLst>
                      <p:childTnLst>
                        <p:par>
                          <p:cTn id="18" fill="hold">
                            <p:stCondLst>
                              <p:cond delay="0"/>
                            </p:stCondLst>
                            <p:childTnLst>
                              <p:par>
                                <p:cTn id="19" presetID="15" presetClass="exit" presetSubtype="0" fill="hold" nodeType="clickEffect">
                                  <p:stCondLst>
                                    <p:cond delay="0"/>
                                  </p:stCondLst>
                                  <p:childTnLst>
                                    <p:anim calcmode="lin" valueType="num">
                                      <p:cBhvr>
                                        <p:cTn id="20" dur="2000"/>
                                        <p:tgtEl>
                                          <p:spTgt spid="15"/>
                                        </p:tgtEl>
                                        <p:attrNameLst>
                                          <p:attrName>ppt_w</p:attrName>
                                        </p:attrNameLst>
                                      </p:cBhvr>
                                      <p:tavLst>
                                        <p:tav tm="0">
                                          <p:val>
                                            <p:strVal val="ppt_w"/>
                                          </p:val>
                                        </p:tav>
                                        <p:tav tm="100000">
                                          <p:val>
                                            <p:fltVal val="0"/>
                                          </p:val>
                                        </p:tav>
                                      </p:tavLst>
                                    </p:anim>
                                    <p:anim calcmode="lin" valueType="num">
                                      <p:cBhvr>
                                        <p:cTn id="21" dur="2000"/>
                                        <p:tgtEl>
                                          <p:spTgt spid="15"/>
                                        </p:tgtEl>
                                        <p:attrNameLst>
                                          <p:attrName>ppt_h</p:attrName>
                                        </p:attrNameLst>
                                      </p:cBhvr>
                                      <p:tavLst>
                                        <p:tav tm="0">
                                          <p:val>
                                            <p:strVal val="ppt_h"/>
                                          </p:val>
                                        </p:tav>
                                        <p:tav tm="100000">
                                          <p:val>
                                            <p:fltVal val="0"/>
                                          </p:val>
                                        </p:tav>
                                      </p:tavLst>
                                    </p:anim>
                                    <p:anim calcmode="lin" valueType="num">
                                      <p:cBhvr>
                                        <p:cTn id="22" dur="2000"/>
                                        <p:tgtEl>
                                          <p:spTgt spid="1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3" dur="2000"/>
                                        <p:tgtEl>
                                          <p:spTgt spid="1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24" dur="1" fill="hold">
                                          <p:stCondLst>
                                            <p:cond delay="1999"/>
                                          </p:stCondLst>
                                        </p:cTn>
                                        <p:tgtEl>
                                          <p:spTgt spid="15"/>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6" name="whoosh.wav"/>
                                        </p:tgtEl>
                                      </p:cMediaNode>
                                    </p:audio>
                                  </p:subTnLst>
                                </p:cTn>
                              </p:par>
                              <p:par>
                                <p:cTn id="25" presetID="15" presetClass="exit" presetSubtype="0" fill="hold" nodeType="withEffect">
                                  <p:stCondLst>
                                    <p:cond delay="0"/>
                                  </p:stCondLst>
                                  <p:childTnLst>
                                    <p:anim calcmode="lin" valueType="num">
                                      <p:cBhvr>
                                        <p:cTn id="26" dur="2000"/>
                                        <p:tgtEl>
                                          <p:spTgt spid="12"/>
                                        </p:tgtEl>
                                        <p:attrNameLst>
                                          <p:attrName>ppt_w</p:attrName>
                                        </p:attrNameLst>
                                      </p:cBhvr>
                                      <p:tavLst>
                                        <p:tav tm="0">
                                          <p:val>
                                            <p:strVal val="ppt_w"/>
                                          </p:val>
                                        </p:tav>
                                        <p:tav tm="100000">
                                          <p:val>
                                            <p:fltVal val="0"/>
                                          </p:val>
                                        </p:tav>
                                      </p:tavLst>
                                    </p:anim>
                                    <p:anim calcmode="lin" valueType="num">
                                      <p:cBhvr>
                                        <p:cTn id="27" dur="2000"/>
                                        <p:tgtEl>
                                          <p:spTgt spid="12"/>
                                        </p:tgtEl>
                                        <p:attrNameLst>
                                          <p:attrName>ppt_h</p:attrName>
                                        </p:attrNameLst>
                                      </p:cBhvr>
                                      <p:tavLst>
                                        <p:tav tm="0">
                                          <p:val>
                                            <p:strVal val="ppt_h"/>
                                          </p:val>
                                        </p:tav>
                                        <p:tav tm="100000">
                                          <p:val>
                                            <p:fltVal val="0"/>
                                          </p:val>
                                        </p:tav>
                                      </p:tavLst>
                                    </p:anim>
                                    <p:anim calcmode="lin" valueType="num">
                                      <p:cBhvr>
                                        <p:cTn id="28" dur="2000"/>
                                        <p:tgtEl>
                                          <p:spTgt spid="1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9" dur="2000"/>
                                        <p:tgtEl>
                                          <p:spTgt spid="1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0" dur="1" fill="hold">
                                          <p:stCondLst>
                                            <p:cond delay="1999"/>
                                          </p:stCondLst>
                                        </p:cTn>
                                        <p:tgtEl>
                                          <p:spTgt spid="12"/>
                                        </p:tgtEl>
                                        <p:attrNameLst>
                                          <p:attrName>style.visibility</p:attrName>
                                        </p:attrNameLst>
                                      </p:cBhvr>
                                      <p:to>
                                        <p:strVal val="hidden"/>
                                      </p:to>
                                    </p:set>
                                  </p:childTnLst>
                                </p:cTn>
                              </p:par>
                              <p:par>
                                <p:cTn id="31" presetID="15" presetClass="exit" presetSubtype="0" fill="hold" nodeType="withEffect">
                                  <p:stCondLst>
                                    <p:cond delay="0"/>
                                  </p:stCondLst>
                                  <p:childTnLst>
                                    <p:anim calcmode="lin" valueType="num">
                                      <p:cBhvr>
                                        <p:cTn id="32" dur="2000"/>
                                        <p:tgtEl>
                                          <p:spTgt spid="10"/>
                                        </p:tgtEl>
                                        <p:attrNameLst>
                                          <p:attrName>ppt_w</p:attrName>
                                        </p:attrNameLst>
                                      </p:cBhvr>
                                      <p:tavLst>
                                        <p:tav tm="0">
                                          <p:val>
                                            <p:strVal val="ppt_w"/>
                                          </p:val>
                                        </p:tav>
                                        <p:tav tm="100000">
                                          <p:val>
                                            <p:fltVal val="0"/>
                                          </p:val>
                                        </p:tav>
                                      </p:tavLst>
                                    </p:anim>
                                    <p:anim calcmode="lin" valueType="num">
                                      <p:cBhvr>
                                        <p:cTn id="33" dur="2000"/>
                                        <p:tgtEl>
                                          <p:spTgt spid="10"/>
                                        </p:tgtEl>
                                        <p:attrNameLst>
                                          <p:attrName>ppt_h</p:attrName>
                                        </p:attrNameLst>
                                      </p:cBhvr>
                                      <p:tavLst>
                                        <p:tav tm="0">
                                          <p:val>
                                            <p:strVal val="ppt_h"/>
                                          </p:val>
                                        </p:tav>
                                        <p:tav tm="100000">
                                          <p:val>
                                            <p:fltVal val="0"/>
                                          </p:val>
                                        </p:tav>
                                      </p:tavLst>
                                    </p:anim>
                                    <p:anim calcmode="lin" valueType="num">
                                      <p:cBhvr>
                                        <p:cTn id="34" dur="2000"/>
                                        <p:tgtEl>
                                          <p:spTgt spid="1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2000"/>
                                        <p:tgtEl>
                                          <p:spTgt spid="1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1999"/>
                                          </p:stCondLst>
                                        </p:cTn>
                                        <p:tgtEl>
                                          <p:spTgt spid="10"/>
                                        </p:tgtEl>
                                        <p:attrNameLst>
                                          <p:attrName>style.visibility</p:attrName>
                                        </p:attrNameLst>
                                      </p:cBhvr>
                                      <p:to>
                                        <p:strVal val="hidden"/>
                                      </p:to>
                                    </p:set>
                                  </p:childTnLst>
                                </p:cTn>
                              </p:par>
                              <p:par>
                                <p:cTn id="37" presetID="15" presetClass="exit" presetSubtype="0" fill="hold" nodeType="withEffect">
                                  <p:stCondLst>
                                    <p:cond delay="0"/>
                                  </p:stCondLst>
                                  <p:childTnLst>
                                    <p:anim calcmode="lin" valueType="num">
                                      <p:cBhvr>
                                        <p:cTn id="38" dur="2000"/>
                                        <p:tgtEl>
                                          <p:spTgt spid="13"/>
                                        </p:tgtEl>
                                        <p:attrNameLst>
                                          <p:attrName>ppt_w</p:attrName>
                                        </p:attrNameLst>
                                      </p:cBhvr>
                                      <p:tavLst>
                                        <p:tav tm="0">
                                          <p:val>
                                            <p:strVal val="ppt_w"/>
                                          </p:val>
                                        </p:tav>
                                        <p:tav tm="100000">
                                          <p:val>
                                            <p:fltVal val="0"/>
                                          </p:val>
                                        </p:tav>
                                      </p:tavLst>
                                    </p:anim>
                                    <p:anim calcmode="lin" valueType="num">
                                      <p:cBhvr>
                                        <p:cTn id="39" dur="2000"/>
                                        <p:tgtEl>
                                          <p:spTgt spid="13"/>
                                        </p:tgtEl>
                                        <p:attrNameLst>
                                          <p:attrName>ppt_h</p:attrName>
                                        </p:attrNameLst>
                                      </p:cBhvr>
                                      <p:tavLst>
                                        <p:tav tm="0">
                                          <p:val>
                                            <p:strVal val="ppt_h"/>
                                          </p:val>
                                        </p:tav>
                                        <p:tav tm="100000">
                                          <p:val>
                                            <p:fltVal val="0"/>
                                          </p:val>
                                        </p:tav>
                                      </p:tavLst>
                                    </p:anim>
                                    <p:anim calcmode="lin" valueType="num">
                                      <p:cBhvr>
                                        <p:cTn id="40" dur="2000"/>
                                        <p:tgtEl>
                                          <p:spTgt spid="1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2000"/>
                                        <p:tgtEl>
                                          <p:spTgt spid="1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1999"/>
                                          </p:stCondLst>
                                        </p:cTn>
                                        <p:tgtEl>
                                          <p:spTgt spid="13"/>
                                        </p:tgtEl>
                                        <p:attrNameLst>
                                          <p:attrName>style.visibility</p:attrName>
                                        </p:attrNameLst>
                                      </p:cBhvr>
                                      <p:to>
                                        <p:strVal val="hidden"/>
                                      </p:to>
                                    </p:set>
                                  </p:childTnLst>
                                </p:cTn>
                              </p:par>
                              <p:par>
                                <p:cTn id="43" presetID="15" presetClass="exit" presetSubtype="0" fill="hold" nodeType="withEffect">
                                  <p:stCondLst>
                                    <p:cond delay="0"/>
                                  </p:stCondLst>
                                  <p:childTnLst>
                                    <p:anim calcmode="lin" valueType="num">
                                      <p:cBhvr>
                                        <p:cTn id="44" dur="2000"/>
                                        <p:tgtEl>
                                          <p:spTgt spid="6"/>
                                        </p:tgtEl>
                                        <p:attrNameLst>
                                          <p:attrName>ppt_w</p:attrName>
                                        </p:attrNameLst>
                                      </p:cBhvr>
                                      <p:tavLst>
                                        <p:tav tm="0">
                                          <p:val>
                                            <p:strVal val="ppt_w"/>
                                          </p:val>
                                        </p:tav>
                                        <p:tav tm="100000">
                                          <p:val>
                                            <p:fltVal val="0"/>
                                          </p:val>
                                        </p:tav>
                                      </p:tavLst>
                                    </p:anim>
                                    <p:anim calcmode="lin" valueType="num">
                                      <p:cBhvr>
                                        <p:cTn id="45" dur="2000"/>
                                        <p:tgtEl>
                                          <p:spTgt spid="6"/>
                                        </p:tgtEl>
                                        <p:attrNameLst>
                                          <p:attrName>ppt_h</p:attrName>
                                        </p:attrNameLst>
                                      </p:cBhvr>
                                      <p:tavLst>
                                        <p:tav tm="0">
                                          <p:val>
                                            <p:strVal val="ppt_h"/>
                                          </p:val>
                                        </p:tav>
                                        <p:tav tm="100000">
                                          <p:val>
                                            <p:fltVal val="0"/>
                                          </p:val>
                                        </p:tav>
                                      </p:tavLst>
                                    </p:anim>
                                    <p:anim calcmode="lin" valueType="num">
                                      <p:cBhvr>
                                        <p:cTn id="46" dur="2000"/>
                                        <p:tgtEl>
                                          <p:spTgt spid="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7" dur="2000"/>
                                        <p:tgtEl>
                                          <p:spTgt spid="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8" dur="1" fill="hold">
                                          <p:stCondLst>
                                            <p:cond delay="1999"/>
                                          </p:stCondLst>
                                        </p:cTn>
                                        <p:tgtEl>
                                          <p:spTgt spid="6"/>
                                        </p:tgtEl>
                                        <p:attrNameLst>
                                          <p:attrName>style.visibility</p:attrName>
                                        </p:attrNameLst>
                                      </p:cBhvr>
                                      <p:to>
                                        <p:strVal val="hidden"/>
                                      </p:to>
                                    </p:set>
                                  </p:childTnLst>
                                </p:cTn>
                              </p:par>
                              <p:par>
                                <p:cTn id="49" presetID="15" presetClass="exit" presetSubtype="0" fill="hold" nodeType="withEffect">
                                  <p:stCondLst>
                                    <p:cond delay="0"/>
                                  </p:stCondLst>
                                  <p:childTnLst>
                                    <p:anim calcmode="lin" valueType="num">
                                      <p:cBhvr>
                                        <p:cTn id="50" dur="2000"/>
                                        <p:tgtEl>
                                          <p:spTgt spid="2"/>
                                        </p:tgtEl>
                                        <p:attrNameLst>
                                          <p:attrName>ppt_w</p:attrName>
                                        </p:attrNameLst>
                                      </p:cBhvr>
                                      <p:tavLst>
                                        <p:tav tm="0">
                                          <p:val>
                                            <p:strVal val="ppt_w"/>
                                          </p:val>
                                        </p:tav>
                                        <p:tav tm="100000">
                                          <p:val>
                                            <p:fltVal val="0"/>
                                          </p:val>
                                        </p:tav>
                                      </p:tavLst>
                                    </p:anim>
                                    <p:anim calcmode="lin" valueType="num">
                                      <p:cBhvr>
                                        <p:cTn id="51" dur="2000"/>
                                        <p:tgtEl>
                                          <p:spTgt spid="2"/>
                                        </p:tgtEl>
                                        <p:attrNameLst>
                                          <p:attrName>ppt_h</p:attrName>
                                        </p:attrNameLst>
                                      </p:cBhvr>
                                      <p:tavLst>
                                        <p:tav tm="0">
                                          <p:val>
                                            <p:strVal val="ppt_h"/>
                                          </p:val>
                                        </p:tav>
                                        <p:tav tm="100000">
                                          <p:val>
                                            <p:fltVal val="0"/>
                                          </p:val>
                                        </p:tav>
                                      </p:tavLst>
                                    </p:anim>
                                    <p:anim calcmode="lin" valueType="num">
                                      <p:cBhvr>
                                        <p:cTn id="52" dur="2000"/>
                                        <p:tgtEl>
                                          <p:spTgt spid="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3" dur="2000"/>
                                        <p:tgtEl>
                                          <p:spTgt spid="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4" dur="1" fill="hold">
                                          <p:stCondLst>
                                            <p:cond delay="1999"/>
                                          </p:stCondLst>
                                        </p:cTn>
                                        <p:tgtEl>
                                          <p:spTgt spid="2"/>
                                        </p:tgtEl>
                                        <p:attrNameLst>
                                          <p:attrName>style.visibility</p:attrName>
                                        </p:attrNameLst>
                                      </p:cBhvr>
                                      <p:to>
                                        <p:strVal val="hidden"/>
                                      </p:to>
                                    </p:set>
                                  </p:childTnLst>
                                </p:cTn>
                              </p:par>
                            </p:childTnLst>
                          </p:cTn>
                        </p:par>
                        <p:par>
                          <p:cTn id="55" fill="hold">
                            <p:stCondLst>
                              <p:cond delay="2000"/>
                            </p:stCondLst>
                            <p:childTnLst>
                              <p:par>
                                <p:cTn id="56" presetID="18" presetClass="entr" presetSubtype="12"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strips(downLeft)">
                                      <p:cBhvr>
                                        <p:cTn id="58" dur="500"/>
                                        <p:tgtEl>
                                          <p:spTgt spid="18"/>
                                        </p:tgtEl>
                                      </p:cBhvr>
                                    </p:animEffect>
                                  </p:childTnLst>
                                </p:cTn>
                              </p:par>
                              <p:par>
                                <p:cTn id="59" presetID="1" presetClass="mediacall" presetSubtype="0" fill="hold" nodeType="withEffect">
                                  <p:stCondLst>
                                    <p:cond delay="0"/>
                                  </p:stCondLst>
                                  <p:childTnLst>
                                    <p:cmd type="call" cmd="playFrom(0.0)">
                                      <p:cBhvr>
                                        <p:cTn id="60" dur="1138" fill="hold"/>
                                        <p:tgtEl>
                                          <p:spTgt spid="8"/>
                                        </p:tgtEl>
                                      </p:cBhvr>
                                    </p:cmd>
                                  </p:childTnLst>
                                </p:cTn>
                              </p:par>
                            </p:childTnLst>
                          </p:cTn>
                        </p:par>
                        <p:par>
                          <p:cTn id="61" fill="hold">
                            <p:stCondLst>
                              <p:cond delay="3138"/>
                            </p:stCondLst>
                            <p:childTnLst>
                              <p:par>
                                <p:cTn id="62" presetID="22" presetClass="entr" presetSubtype="8" fill="hold" grpId="0" nodeType="after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wipe(left)">
                                      <p:cBhvr>
                                        <p:cTn id="64" dur="500"/>
                                        <p:tgtEl>
                                          <p:spTgt spid="23"/>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4"/>
                                        </p:tgtEl>
                                        <p:attrNameLst>
                                          <p:attrName>style.visibility</p:attrName>
                                        </p:attrNameLst>
                                      </p:cBhvr>
                                      <p:to>
                                        <p:strVal val="visible"/>
                                      </p:to>
                                    </p:set>
                                    <p:animEffect transition="in" filter="wipe(left)">
                                      <p:cBhvr>
                                        <p:cTn id="69" dur="500"/>
                                        <p:tgtEl>
                                          <p:spTgt spid="24"/>
                                        </p:tgtEl>
                                      </p:cBhvr>
                                    </p:animEffect>
                                  </p:childTnLst>
                                </p:cTn>
                              </p:par>
                              <p:par>
                                <p:cTn id="70" presetID="1" presetClass="mediacall" presetSubtype="0" fill="hold" nodeType="withEffect">
                                  <p:stCondLst>
                                    <p:cond delay="0"/>
                                  </p:stCondLst>
                                  <p:childTnLst>
                                    <p:cmd type="call" cmd="playFrom(0.0)">
                                      <p:cBhvr>
                                        <p:cTn id="71" dur="2530"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2" fill="hold" display="0">
                  <p:stCondLst>
                    <p:cond delay="indefinite"/>
                  </p:stCondLst>
                  <p:endCondLst>
                    <p:cond evt="onStopAudio" delay="0">
                      <p:tgtEl>
                        <p:sldTgt/>
                      </p:tgtEl>
                    </p:cond>
                  </p:endCondLst>
                </p:cTn>
                <p:tgtEl>
                  <p:spTgt spid="8"/>
                </p:tgtEl>
              </p:cMediaNode>
            </p:audio>
            <p:audio>
              <p:cMediaNode vol="80000">
                <p:cTn id="73" fill="hold" display="0">
                  <p:stCondLst>
                    <p:cond delay="indefinite"/>
                  </p:stCondLst>
                  <p:endCondLst>
                    <p:cond evt="onStopAudio" delay="0">
                      <p:tgtEl>
                        <p:sldTgt/>
                      </p:tgtEl>
                    </p:cond>
                  </p:endCondLst>
                </p:cTn>
                <p:tgtEl>
                  <p:spTgt spid="25"/>
                </p:tgtEl>
              </p:cMediaNode>
            </p:audio>
          </p:childTnLst>
        </p:cTn>
      </p:par>
    </p:tnLst>
    <p:bldLst>
      <p:bldP spid="18" grpId="0"/>
      <p:bldP spid="23" grpId="0"/>
      <p:bldP spid="2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ird flying in the air&#10;&#10;Description automatically generated">
            <a:extLst>
              <a:ext uri="{FF2B5EF4-FFF2-40B4-BE49-F238E27FC236}">
                <a16:creationId xmlns:a16="http://schemas.microsoft.com/office/drawing/2014/main" id="{4AE58A68-A907-15F4-CE52-FB4C0FBA4CC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descr="A cartoon of a brown bear&#10;&#10;Description automatically generated">
            <a:extLst>
              <a:ext uri="{FF2B5EF4-FFF2-40B4-BE49-F238E27FC236}">
                <a16:creationId xmlns:a16="http://schemas.microsoft.com/office/drawing/2014/main" id="{A0365A18-49DB-597A-59BA-C210A1AB32F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09120" y="393849"/>
            <a:ext cx="6281310" cy="4843479"/>
          </a:xfrm>
          <a:prstGeom prst="rect">
            <a:avLst/>
          </a:prstGeom>
        </p:spPr>
      </p:pic>
      <p:pic>
        <p:nvPicPr>
          <p:cNvPr id="10" name="Picture 9" descr="A cartoon pig with tongue sticking out&#10;&#10;Description automatically generated">
            <a:extLst>
              <a:ext uri="{FF2B5EF4-FFF2-40B4-BE49-F238E27FC236}">
                <a16:creationId xmlns:a16="http://schemas.microsoft.com/office/drawing/2014/main" id="{E2FEBB0B-ABE3-EB1B-EC3E-05CFC0CA547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22399" y="1093002"/>
            <a:ext cx="5991557" cy="4994525"/>
          </a:xfrm>
          <a:prstGeom prst="rect">
            <a:avLst/>
          </a:prstGeom>
        </p:spPr>
      </p:pic>
      <p:pic>
        <p:nvPicPr>
          <p:cNvPr id="12" name="Picture 11" descr="A cartoon snake with a black background&#10;&#10;Description automatically generated">
            <a:extLst>
              <a:ext uri="{FF2B5EF4-FFF2-40B4-BE49-F238E27FC236}">
                <a16:creationId xmlns:a16="http://schemas.microsoft.com/office/drawing/2014/main" id="{A0AC55C5-C6BC-E54F-A15B-CB1A1E63CEC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77728" y="425639"/>
            <a:ext cx="4644802" cy="6097788"/>
          </a:xfrm>
          <a:prstGeom prst="rect">
            <a:avLst/>
          </a:prstGeom>
        </p:spPr>
      </p:pic>
      <p:pic>
        <p:nvPicPr>
          <p:cNvPr id="13" name="Picture 12" descr="A cartoon duck with a black background&#10;&#10;Description automatically generated">
            <a:extLst>
              <a:ext uri="{FF2B5EF4-FFF2-40B4-BE49-F238E27FC236}">
                <a16:creationId xmlns:a16="http://schemas.microsoft.com/office/drawing/2014/main" id="{CB1EF2EF-C470-4260-42A7-12B1A5FFEA0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9110989">
            <a:off x="2769209" y="-165406"/>
            <a:ext cx="4127223" cy="4934780"/>
          </a:xfrm>
          <a:prstGeom prst="rect">
            <a:avLst/>
          </a:prstGeom>
        </p:spPr>
      </p:pic>
      <p:pic>
        <p:nvPicPr>
          <p:cNvPr id="2" name="Picture 1" descr="A cartoon of a bird&#10;&#10;AI-generated content may be incorrect.">
            <a:extLst>
              <a:ext uri="{FF2B5EF4-FFF2-40B4-BE49-F238E27FC236}">
                <a16:creationId xmlns:a16="http://schemas.microsoft.com/office/drawing/2014/main" id="{04A4B54E-5157-5F1E-7AAE-834B9E7ED5D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730544" y="1293624"/>
            <a:ext cx="3300881" cy="3197728"/>
          </a:xfrm>
          <a:prstGeom prst="rect">
            <a:avLst/>
          </a:prstGeom>
        </p:spPr>
      </p:pic>
      <p:pic>
        <p:nvPicPr>
          <p:cNvPr id="15" name="Picture 14" descr="A dog with a black background&#10;&#10;Description automatically generated">
            <a:extLst>
              <a:ext uri="{FF2B5EF4-FFF2-40B4-BE49-F238E27FC236}">
                <a16:creationId xmlns:a16="http://schemas.microsoft.com/office/drawing/2014/main" id="{304A1674-46BD-5C08-EE5C-5A76C8796A5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7885185">
            <a:off x="-93887" y="-912726"/>
            <a:ext cx="6494762" cy="5890950"/>
          </a:xfrm>
          <a:prstGeom prst="rect">
            <a:avLst/>
          </a:prstGeom>
        </p:spPr>
      </p:pic>
      <p:sp>
        <p:nvSpPr>
          <p:cNvPr id="17" name="TextBox 16">
            <a:extLst>
              <a:ext uri="{FF2B5EF4-FFF2-40B4-BE49-F238E27FC236}">
                <a16:creationId xmlns:a16="http://schemas.microsoft.com/office/drawing/2014/main" id="{7A5A3DF4-76B7-4E3F-D61A-2ADA06166024}"/>
              </a:ext>
            </a:extLst>
          </p:cNvPr>
          <p:cNvSpPr txBox="1"/>
          <p:nvPr/>
        </p:nvSpPr>
        <p:spPr>
          <a:xfrm>
            <a:off x="4029901" y="280060"/>
            <a:ext cx="4741948" cy="1015663"/>
          </a:xfrm>
          <a:prstGeom prst="rect">
            <a:avLst/>
          </a:prstGeom>
          <a:noFill/>
        </p:spPr>
        <p:txBody>
          <a:bodyPr wrap="square" rtlCol="0">
            <a:spAutoFit/>
          </a:bodyPr>
          <a:lstStyle/>
          <a:p>
            <a:r>
              <a:rPr lang="en-US" sz="6000" b="1" dirty="0">
                <a:highlight>
                  <a:srgbClr val="FFFF00"/>
                </a:highlight>
              </a:rPr>
              <a:t>Is it a duck?</a:t>
            </a:r>
          </a:p>
        </p:txBody>
      </p:sp>
      <p:sp>
        <p:nvSpPr>
          <p:cNvPr id="18" name="TextBox 17">
            <a:extLst>
              <a:ext uri="{FF2B5EF4-FFF2-40B4-BE49-F238E27FC236}">
                <a16:creationId xmlns:a16="http://schemas.microsoft.com/office/drawing/2014/main" id="{4D3B5439-4031-C7F3-1DB8-7C17CFF88588}"/>
              </a:ext>
            </a:extLst>
          </p:cNvPr>
          <p:cNvSpPr txBox="1"/>
          <p:nvPr/>
        </p:nvSpPr>
        <p:spPr>
          <a:xfrm>
            <a:off x="2692672" y="5552676"/>
            <a:ext cx="4167963" cy="1015663"/>
          </a:xfrm>
          <a:prstGeom prst="rect">
            <a:avLst/>
          </a:prstGeom>
          <a:noFill/>
        </p:spPr>
        <p:txBody>
          <a:bodyPr wrap="square" rtlCol="0">
            <a:spAutoFit/>
          </a:bodyPr>
          <a:lstStyle/>
          <a:p>
            <a:r>
              <a:rPr lang="en-US" sz="6000" b="1" dirty="0">
                <a:highlight>
                  <a:srgbClr val="FFFF00"/>
                </a:highlight>
              </a:rPr>
              <a:t>Yes, it is.</a:t>
            </a:r>
          </a:p>
        </p:txBody>
      </p:sp>
      <p:pic>
        <p:nvPicPr>
          <p:cNvPr id="19" name="success-1-6297">
            <a:hlinkClick r:id="" action="ppaction://media"/>
            <a:extLst>
              <a:ext uri="{FF2B5EF4-FFF2-40B4-BE49-F238E27FC236}">
                <a16:creationId xmlns:a16="http://schemas.microsoft.com/office/drawing/2014/main" id="{07B96BB1-D6FF-DF43-E3D6-D9DABFBAC936}"/>
              </a:ext>
            </a:extLst>
          </p:cNvPr>
          <p:cNvPicPr>
            <a:picLocks noChangeAspect="1"/>
          </p:cNvPicPr>
          <p:nvPr>
            <a:audioFile r:link="rId1"/>
            <p:extLst>
              <p:ext uri="{DAA4B4D4-6D71-4841-9C94-3DE7FCFB9230}">
                <p14:media xmlns:p14="http://schemas.microsoft.com/office/powerpoint/2010/main" r:embed="rId2">
                  <p14:trim end="830"/>
                </p14:media>
              </p:ext>
            </p:extLst>
          </p:nvPr>
        </p:nvPicPr>
        <p:blipFill>
          <a:blip r:embed="rId14"/>
          <a:stretch>
            <a:fillRect/>
          </a:stretch>
        </p:blipFill>
        <p:spPr>
          <a:xfrm>
            <a:off x="5614903" y="-1578664"/>
            <a:ext cx="406400" cy="406400"/>
          </a:xfrm>
          <a:prstGeom prst="rect">
            <a:avLst/>
          </a:prstGeom>
        </p:spPr>
      </p:pic>
      <p:pic>
        <p:nvPicPr>
          <p:cNvPr id="9" name="success-1-6297 (3.00 st)">
            <a:hlinkClick r:id="" action="ppaction://media"/>
            <a:extLst>
              <a:ext uri="{FF2B5EF4-FFF2-40B4-BE49-F238E27FC236}">
                <a16:creationId xmlns:a16="http://schemas.microsoft.com/office/drawing/2014/main" id="{DC12C693-D576-69A2-9ED7-58B9DF20BF01}"/>
              </a:ext>
            </a:extLst>
          </p:cNvPr>
          <p:cNvPicPr>
            <a:picLocks noGrp="1" noChangeAspect="1"/>
          </p:cNvPicPr>
          <p:nvPr>
            <p:ph idx="1"/>
            <a:audioFile r:link="rId4"/>
            <p:extLst>
              <p:ext uri="{DAA4B4D4-6D71-4841-9C94-3DE7FCFB9230}">
                <p14:media xmlns:p14="http://schemas.microsoft.com/office/powerpoint/2010/main" r:embed="rId3"/>
              </p:ext>
            </p:extLst>
          </p:nvPr>
        </p:nvPicPr>
        <p:blipFill>
          <a:blip r:embed="rId14"/>
          <a:stretch>
            <a:fillRect/>
          </a:stretch>
        </p:blipFill>
        <p:spPr>
          <a:xfrm>
            <a:off x="5812802" y="7371697"/>
            <a:ext cx="406400" cy="406400"/>
          </a:xfrm>
        </p:spPr>
      </p:pic>
      <p:sp>
        <p:nvSpPr>
          <p:cNvPr id="5" name="TextBox 4">
            <a:extLst>
              <a:ext uri="{FF2B5EF4-FFF2-40B4-BE49-F238E27FC236}">
                <a16:creationId xmlns:a16="http://schemas.microsoft.com/office/drawing/2014/main" id="{627E5730-097A-45B6-28B3-8156BDA8902E}"/>
              </a:ext>
            </a:extLst>
          </p:cNvPr>
          <p:cNvSpPr txBox="1"/>
          <p:nvPr/>
        </p:nvSpPr>
        <p:spPr>
          <a:xfrm>
            <a:off x="5961089" y="5562277"/>
            <a:ext cx="5533063" cy="1015663"/>
          </a:xfrm>
          <a:prstGeom prst="rect">
            <a:avLst/>
          </a:prstGeom>
          <a:noFill/>
        </p:spPr>
        <p:txBody>
          <a:bodyPr wrap="square" rtlCol="0">
            <a:spAutoFit/>
          </a:bodyPr>
          <a:lstStyle/>
          <a:p>
            <a:r>
              <a:rPr lang="en-US" sz="6000" b="1" dirty="0">
                <a:highlight>
                  <a:srgbClr val="FFFF00"/>
                </a:highlight>
              </a:rPr>
              <a:t>Oh, it’s ___.</a:t>
            </a:r>
          </a:p>
        </p:txBody>
      </p:sp>
      <p:sp>
        <p:nvSpPr>
          <p:cNvPr id="8" name="TextBox 7">
            <a:extLst>
              <a:ext uri="{FF2B5EF4-FFF2-40B4-BE49-F238E27FC236}">
                <a16:creationId xmlns:a16="http://schemas.microsoft.com/office/drawing/2014/main" id="{5D7EB041-565B-AFBF-32E2-58ECB0E3CE00}"/>
              </a:ext>
            </a:extLst>
          </p:cNvPr>
          <p:cNvSpPr txBox="1"/>
          <p:nvPr/>
        </p:nvSpPr>
        <p:spPr>
          <a:xfrm>
            <a:off x="8515730" y="5654609"/>
            <a:ext cx="1967196" cy="830997"/>
          </a:xfrm>
          <a:prstGeom prst="rect">
            <a:avLst/>
          </a:prstGeom>
          <a:noFill/>
        </p:spPr>
        <p:txBody>
          <a:bodyPr wrap="square" rtlCol="0">
            <a:spAutoFit/>
          </a:bodyPr>
          <a:lstStyle/>
          <a:p>
            <a:r>
              <a:rPr lang="en-US" sz="4800" b="1" dirty="0"/>
              <a:t>fast</a:t>
            </a:r>
          </a:p>
        </p:txBody>
      </p:sp>
      <p:pic>
        <p:nvPicPr>
          <p:cNvPr id="4" name="Picture 3" descr="A black background with a black square&#10;&#10;AI-generated content may be incorrect.">
            <a:extLst>
              <a:ext uri="{FF2B5EF4-FFF2-40B4-BE49-F238E27FC236}">
                <a16:creationId xmlns:a16="http://schemas.microsoft.com/office/drawing/2014/main" id="{4DEEEB23-46D7-A045-7D8A-AC60968B2D79}"/>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807122" y="3690358"/>
            <a:ext cx="2015380" cy="1820140"/>
          </a:xfrm>
          <a:prstGeom prst="rect">
            <a:avLst/>
          </a:prstGeom>
        </p:spPr>
      </p:pic>
    </p:spTree>
    <p:extLst>
      <p:ext uri="{BB962C8B-B14F-4D97-AF65-F5344CB8AC3E}">
        <p14:creationId xmlns:p14="http://schemas.microsoft.com/office/powerpoint/2010/main" val="2750126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path" presetSubtype="0" repeatCount="indefinite" accel="50000" decel="50000" fill="hold" nodeType="withEffect">
                                  <p:stCondLst>
                                    <p:cond delay="0"/>
                                  </p:stCondLst>
                                  <p:endCondLst>
                                    <p:cond evt="onNext" delay="0">
                                      <p:tgtEl>
                                        <p:sldTgt/>
                                      </p:tgtEl>
                                    </p:cond>
                                  </p:endCondLst>
                                  <p:childTnLst>
                                    <p:animMotion origin="layout" path="M -3.75E-6 3.7037E-6 L 0.09102 -0.03403 L 0.125 -0.125 L 0.15782 -0.03403 L 0.24896 3.7037E-6 L 0.15782 0.03402 L 0.125 0.125 L 0.09102 0.03402 L -3.75E-6 3.7037E-6 Z " pathEditMode="relative" rAng="0" ptsTypes="AAAAAAAAA">
                                      <p:cBhvr>
                                        <p:cTn id="6" dur="2000" fill="hold"/>
                                        <p:tgtEl>
                                          <p:spTgt spid="15"/>
                                        </p:tgtEl>
                                        <p:attrNameLst>
                                          <p:attrName>ppt_x</p:attrName>
                                          <p:attrName>ppt_y</p:attrName>
                                        </p:attrNameLst>
                                      </p:cBhvr>
                                      <p:rCtr x="12448" y="0"/>
                                    </p:animMotion>
                                  </p:childTnLst>
                                </p:cTn>
                              </p:par>
                              <p:par>
                                <p:cTn id="7" presetID="11" presetClass="path" presetSubtype="0" repeatCount="indefinite" accel="50000" decel="50000" fill="hold" nodeType="withEffect">
                                  <p:stCondLst>
                                    <p:cond delay="0"/>
                                  </p:stCondLst>
                                  <p:endCondLst>
                                    <p:cond evt="onNext" delay="0">
                                      <p:tgtEl>
                                        <p:sldTgt/>
                                      </p:tgtEl>
                                    </p:cond>
                                  </p:endCondLst>
                                  <p:childTnLst>
                                    <p:animMotion origin="layout" path="M 0.07149 -0.30417 L 0.16368 -0.16643 L 0.34844 -0.16643 L 0.25625 -0.02616 L 0.34844 0.11227 L 0.16368 0.11227 L 0.07149 0.25255 L -0.02057 0.11227 L -0.20507 0.11227 L -0.11315 -0.02616 L -0.20507 -0.16643 L -0.02057 -0.16643 L 0.07149 -0.30417 Z " pathEditMode="relative" rAng="0" ptsTypes="AAAAAAAAAAAAA">
                                      <p:cBhvr>
                                        <p:cTn id="8" dur="2000" fill="hold"/>
                                        <p:tgtEl>
                                          <p:spTgt spid="12"/>
                                        </p:tgtEl>
                                        <p:attrNameLst>
                                          <p:attrName>ppt_x</p:attrName>
                                          <p:attrName>ppt_y</p:attrName>
                                        </p:attrNameLst>
                                      </p:cBhvr>
                                      <p:rCtr x="13" y="27824"/>
                                    </p:animMotion>
                                  </p:childTnLst>
                                </p:cTn>
                              </p:par>
                              <p:par>
                                <p:cTn id="9" presetID="1" presetClass="path" presetSubtype="0" repeatCount="indefinite" accel="50000" decel="50000" fill="hold" nodeType="withEffect">
                                  <p:stCondLst>
                                    <p:cond delay="0"/>
                                  </p:stCondLst>
                                  <p:endCondLst>
                                    <p:cond evt="onNext" delay="0">
                                      <p:tgtEl>
                                        <p:sldTgt/>
                                      </p:tgtEl>
                                    </p:cond>
                                  </p:endCondLst>
                                  <p:childTnLst>
                                    <p:animMotion origin="layout" path="M 0.07174 -0.09954 C 0.18034 -0.09954 0.26849 -0.0213 0.26849 0.07523 C 0.26849 0.17153 0.18034 0.25 0.07174 0.25 C -0.03698 0.25 -0.125 0.17153 -0.125 0.07523 C -0.125 -0.0213 -0.03698 -0.09954 0.07174 -0.09954 Z " pathEditMode="relative" rAng="0" ptsTypes="AAAAA">
                                      <p:cBhvr>
                                        <p:cTn id="10" dur="2000" fill="hold"/>
                                        <p:tgtEl>
                                          <p:spTgt spid="10"/>
                                        </p:tgtEl>
                                        <p:attrNameLst>
                                          <p:attrName>ppt_x</p:attrName>
                                          <p:attrName>ppt_y</p:attrName>
                                        </p:attrNameLst>
                                      </p:cBhvr>
                                      <p:rCtr x="0" y="17477"/>
                                    </p:animMotion>
                                  </p:childTnLst>
                                </p:cTn>
                              </p:par>
                              <p:par>
                                <p:cTn id="11" presetID="3" presetClass="path" presetSubtype="0" repeatCount="indefinite" accel="50000" decel="50000" fill="hold" nodeType="withEffect">
                                  <p:stCondLst>
                                    <p:cond delay="0"/>
                                  </p:stCondLst>
                                  <p:endCondLst>
                                    <p:cond evt="onNext" delay="0">
                                      <p:tgtEl>
                                        <p:sldTgt/>
                                      </p:tgtEl>
                                    </p:cond>
                                  </p:endCondLst>
                                  <p:childTnLst>
                                    <p:animMotion origin="layout" path="M -4.16667E-6 1.85185E-6 L 0.125 -0.08403 L 0.25 1.85185E-6 L 0.125 0.08403 L -4.16667E-6 1.85185E-6 Z " pathEditMode="relative" rAng="0" ptsTypes="AAAAA">
                                      <p:cBhvr>
                                        <p:cTn id="12" dur="2000" fill="hold"/>
                                        <p:tgtEl>
                                          <p:spTgt spid="13"/>
                                        </p:tgtEl>
                                        <p:attrNameLst>
                                          <p:attrName>ppt_x</p:attrName>
                                          <p:attrName>ppt_y</p:attrName>
                                        </p:attrNameLst>
                                      </p:cBhvr>
                                      <p:rCtr x="12500" y="0"/>
                                    </p:animMotion>
                                  </p:childTnLst>
                                </p:cTn>
                              </p:par>
                              <p:par>
                                <p:cTn id="13" presetID="12" presetClass="path" presetSubtype="0" repeatCount="indefinite" accel="50000" decel="50000" fill="hold" nodeType="withEffect">
                                  <p:stCondLst>
                                    <p:cond delay="0"/>
                                  </p:stCondLst>
                                  <p:endCondLst>
                                    <p:cond evt="onNext" delay="0">
                                      <p:tgtEl>
                                        <p:sldTgt/>
                                      </p:tgtEl>
                                    </p:cond>
                                  </p:endCondLst>
                                  <p:childTnLst>
                                    <p:animMotion origin="layout" path="M 1.25E-6 0.04791 C 0.0444 -0.01945 0.11172 -0.06204 0.18633 -0.06204 C 0.26081 -0.06204 0.32799 -0.01945 0.37266 0.04791 C 0.32799 0.11504 0.26081 0.15787 0.18633 0.15787 C 0.11172 0.15787 0.0444 0.11504 1.25E-6 0.04791 Z " pathEditMode="relative" rAng="0" ptsTypes="AAAAA">
                                      <p:cBhvr>
                                        <p:cTn id="14" dur="2000" fill="hold"/>
                                        <p:tgtEl>
                                          <p:spTgt spid="6"/>
                                        </p:tgtEl>
                                        <p:attrNameLst>
                                          <p:attrName>ppt_x</p:attrName>
                                          <p:attrName>ppt_y</p:attrName>
                                        </p:attrNameLst>
                                      </p:cBhvr>
                                      <p:rCtr x="18633" y="0"/>
                                    </p:animMotion>
                                  </p:childTnLst>
                                </p:cTn>
                              </p:par>
                              <p:par>
                                <p:cTn id="15" presetID="9" presetClass="path" presetSubtype="0" repeatCount="indefinite" accel="50000" decel="50000" fill="hold" nodeType="withEffect">
                                  <p:stCondLst>
                                    <p:cond delay="0"/>
                                  </p:stCondLst>
                                  <p:endCondLst>
                                    <p:cond evt="onNext" delay="0">
                                      <p:tgtEl>
                                        <p:sldTgt/>
                                      </p:tgtEl>
                                    </p:cond>
                                  </p:endCondLst>
                                  <p:childTnLst>
                                    <p:animMotion origin="layout" path="M -0.02773 -0.11551 C -0.01315 -0.14491 0.0125 -0.18704 0.04297 -0.18704 C 0.08829 -0.18704 0.125 -0.14306 0.125 -0.08796 C 0.125 -0.06991 0.12123 -0.05347 0.11394 -0.03889 C 0.11524 -0.03889 -0.02773 0.18102 -0.02773 0.1831 C -0.02773 0.18102 -0.17083 -0.03889 -0.16953 -0.03889 C -0.17682 -0.05347 -0.18046 -0.06991 -0.18046 -0.08796 C -0.18046 -0.14306 -0.14388 -0.18704 -0.09752 -0.18704 C -0.06809 -0.18704 -0.04244 -0.14491 -0.02773 -0.11551 Z " pathEditMode="relative" rAng="0" ptsTypes="AAAAAAAAA">
                                      <p:cBhvr>
                                        <p:cTn id="16" dur="2000" fill="hold"/>
                                        <p:tgtEl>
                                          <p:spTgt spid="2"/>
                                        </p:tgtEl>
                                        <p:attrNameLst>
                                          <p:attrName>ppt_x</p:attrName>
                                          <p:attrName>ppt_y</p:attrName>
                                        </p:attrNameLst>
                                      </p:cBhvr>
                                      <p:rCtr x="0" y="11343"/>
                                    </p:animMotion>
                                  </p:childTnLst>
                                </p:cTn>
                              </p:par>
                            </p:childTnLst>
                          </p:cTn>
                        </p:par>
                      </p:childTnLst>
                    </p:cTn>
                  </p:par>
                  <p:par>
                    <p:cTn id="17" fill="hold">
                      <p:stCondLst>
                        <p:cond delay="indefinite"/>
                      </p:stCondLst>
                      <p:childTnLst>
                        <p:par>
                          <p:cTn id="18" fill="hold">
                            <p:stCondLst>
                              <p:cond delay="0"/>
                            </p:stCondLst>
                            <p:childTnLst>
                              <p:par>
                                <p:cTn id="19" presetID="15" presetClass="exit" presetSubtype="0" fill="hold" nodeType="clickEffect">
                                  <p:stCondLst>
                                    <p:cond delay="0"/>
                                  </p:stCondLst>
                                  <p:childTnLst>
                                    <p:anim calcmode="lin" valueType="num">
                                      <p:cBhvr>
                                        <p:cTn id="20" dur="2000"/>
                                        <p:tgtEl>
                                          <p:spTgt spid="15"/>
                                        </p:tgtEl>
                                        <p:attrNameLst>
                                          <p:attrName>ppt_w</p:attrName>
                                        </p:attrNameLst>
                                      </p:cBhvr>
                                      <p:tavLst>
                                        <p:tav tm="0">
                                          <p:val>
                                            <p:strVal val="ppt_w"/>
                                          </p:val>
                                        </p:tav>
                                        <p:tav tm="100000">
                                          <p:val>
                                            <p:fltVal val="0"/>
                                          </p:val>
                                        </p:tav>
                                      </p:tavLst>
                                    </p:anim>
                                    <p:anim calcmode="lin" valueType="num">
                                      <p:cBhvr>
                                        <p:cTn id="21" dur="2000"/>
                                        <p:tgtEl>
                                          <p:spTgt spid="15"/>
                                        </p:tgtEl>
                                        <p:attrNameLst>
                                          <p:attrName>ppt_h</p:attrName>
                                        </p:attrNameLst>
                                      </p:cBhvr>
                                      <p:tavLst>
                                        <p:tav tm="0">
                                          <p:val>
                                            <p:strVal val="ppt_h"/>
                                          </p:val>
                                        </p:tav>
                                        <p:tav tm="100000">
                                          <p:val>
                                            <p:fltVal val="0"/>
                                          </p:val>
                                        </p:tav>
                                      </p:tavLst>
                                    </p:anim>
                                    <p:anim calcmode="lin" valueType="num">
                                      <p:cBhvr>
                                        <p:cTn id="22" dur="2000"/>
                                        <p:tgtEl>
                                          <p:spTgt spid="1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3" dur="2000"/>
                                        <p:tgtEl>
                                          <p:spTgt spid="1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24" dur="1" fill="hold">
                                          <p:stCondLst>
                                            <p:cond delay="1999"/>
                                          </p:stCondLst>
                                        </p:cTn>
                                        <p:tgtEl>
                                          <p:spTgt spid="15"/>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6" name="whoosh.wav"/>
                                        </p:tgtEl>
                                      </p:cMediaNode>
                                    </p:audio>
                                  </p:subTnLst>
                                </p:cTn>
                              </p:par>
                              <p:par>
                                <p:cTn id="25" presetID="15" presetClass="exit" presetSubtype="0" fill="hold" nodeType="withEffect">
                                  <p:stCondLst>
                                    <p:cond delay="0"/>
                                  </p:stCondLst>
                                  <p:childTnLst>
                                    <p:anim calcmode="lin" valueType="num">
                                      <p:cBhvr>
                                        <p:cTn id="26" dur="2000"/>
                                        <p:tgtEl>
                                          <p:spTgt spid="12"/>
                                        </p:tgtEl>
                                        <p:attrNameLst>
                                          <p:attrName>ppt_w</p:attrName>
                                        </p:attrNameLst>
                                      </p:cBhvr>
                                      <p:tavLst>
                                        <p:tav tm="0">
                                          <p:val>
                                            <p:strVal val="ppt_w"/>
                                          </p:val>
                                        </p:tav>
                                        <p:tav tm="100000">
                                          <p:val>
                                            <p:fltVal val="0"/>
                                          </p:val>
                                        </p:tav>
                                      </p:tavLst>
                                    </p:anim>
                                    <p:anim calcmode="lin" valueType="num">
                                      <p:cBhvr>
                                        <p:cTn id="27" dur="2000"/>
                                        <p:tgtEl>
                                          <p:spTgt spid="12"/>
                                        </p:tgtEl>
                                        <p:attrNameLst>
                                          <p:attrName>ppt_h</p:attrName>
                                        </p:attrNameLst>
                                      </p:cBhvr>
                                      <p:tavLst>
                                        <p:tav tm="0">
                                          <p:val>
                                            <p:strVal val="ppt_h"/>
                                          </p:val>
                                        </p:tav>
                                        <p:tav tm="100000">
                                          <p:val>
                                            <p:fltVal val="0"/>
                                          </p:val>
                                        </p:tav>
                                      </p:tavLst>
                                    </p:anim>
                                    <p:anim calcmode="lin" valueType="num">
                                      <p:cBhvr>
                                        <p:cTn id="28" dur="2000"/>
                                        <p:tgtEl>
                                          <p:spTgt spid="1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9" dur="2000"/>
                                        <p:tgtEl>
                                          <p:spTgt spid="1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0" dur="1" fill="hold">
                                          <p:stCondLst>
                                            <p:cond delay="1999"/>
                                          </p:stCondLst>
                                        </p:cTn>
                                        <p:tgtEl>
                                          <p:spTgt spid="12"/>
                                        </p:tgtEl>
                                        <p:attrNameLst>
                                          <p:attrName>style.visibility</p:attrName>
                                        </p:attrNameLst>
                                      </p:cBhvr>
                                      <p:to>
                                        <p:strVal val="hidden"/>
                                      </p:to>
                                    </p:set>
                                  </p:childTnLst>
                                </p:cTn>
                              </p:par>
                              <p:par>
                                <p:cTn id="31" presetID="15" presetClass="exit" presetSubtype="0" fill="hold" nodeType="withEffect">
                                  <p:stCondLst>
                                    <p:cond delay="0"/>
                                  </p:stCondLst>
                                  <p:childTnLst>
                                    <p:anim calcmode="lin" valueType="num">
                                      <p:cBhvr>
                                        <p:cTn id="32" dur="2000"/>
                                        <p:tgtEl>
                                          <p:spTgt spid="10"/>
                                        </p:tgtEl>
                                        <p:attrNameLst>
                                          <p:attrName>ppt_w</p:attrName>
                                        </p:attrNameLst>
                                      </p:cBhvr>
                                      <p:tavLst>
                                        <p:tav tm="0">
                                          <p:val>
                                            <p:strVal val="ppt_w"/>
                                          </p:val>
                                        </p:tav>
                                        <p:tav tm="100000">
                                          <p:val>
                                            <p:fltVal val="0"/>
                                          </p:val>
                                        </p:tav>
                                      </p:tavLst>
                                    </p:anim>
                                    <p:anim calcmode="lin" valueType="num">
                                      <p:cBhvr>
                                        <p:cTn id="33" dur="2000"/>
                                        <p:tgtEl>
                                          <p:spTgt spid="10"/>
                                        </p:tgtEl>
                                        <p:attrNameLst>
                                          <p:attrName>ppt_h</p:attrName>
                                        </p:attrNameLst>
                                      </p:cBhvr>
                                      <p:tavLst>
                                        <p:tav tm="0">
                                          <p:val>
                                            <p:strVal val="ppt_h"/>
                                          </p:val>
                                        </p:tav>
                                        <p:tav tm="100000">
                                          <p:val>
                                            <p:fltVal val="0"/>
                                          </p:val>
                                        </p:tav>
                                      </p:tavLst>
                                    </p:anim>
                                    <p:anim calcmode="lin" valueType="num">
                                      <p:cBhvr>
                                        <p:cTn id="34" dur="2000"/>
                                        <p:tgtEl>
                                          <p:spTgt spid="1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2000"/>
                                        <p:tgtEl>
                                          <p:spTgt spid="1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1999"/>
                                          </p:stCondLst>
                                        </p:cTn>
                                        <p:tgtEl>
                                          <p:spTgt spid="10"/>
                                        </p:tgtEl>
                                        <p:attrNameLst>
                                          <p:attrName>style.visibility</p:attrName>
                                        </p:attrNameLst>
                                      </p:cBhvr>
                                      <p:to>
                                        <p:strVal val="hidden"/>
                                      </p:to>
                                    </p:set>
                                  </p:childTnLst>
                                </p:cTn>
                              </p:par>
                              <p:par>
                                <p:cTn id="37" presetID="15" presetClass="exit" presetSubtype="0" fill="hold" nodeType="withEffect">
                                  <p:stCondLst>
                                    <p:cond delay="0"/>
                                  </p:stCondLst>
                                  <p:childTnLst>
                                    <p:anim calcmode="lin" valueType="num">
                                      <p:cBhvr>
                                        <p:cTn id="38" dur="2000"/>
                                        <p:tgtEl>
                                          <p:spTgt spid="13"/>
                                        </p:tgtEl>
                                        <p:attrNameLst>
                                          <p:attrName>ppt_w</p:attrName>
                                        </p:attrNameLst>
                                      </p:cBhvr>
                                      <p:tavLst>
                                        <p:tav tm="0">
                                          <p:val>
                                            <p:strVal val="ppt_w"/>
                                          </p:val>
                                        </p:tav>
                                        <p:tav tm="100000">
                                          <p:val>
                                            <p:fltVal val="0"/>
                                          </p:val>
                                        </p:tav>
                                      </p:tavLst>
                                    </p:anim>
                                    <p:anim calcmode="lin" valueType="num">
                                      <p:cBhvr>
                                        <p:cTn id="39" dur="2000"/>
                                        <p:tgtEl>
                                          <p:spTgt spid="13"/>
                                        </p:tgtEl>
                                        <p:attrNameLst>
                                          <p:attrName>ppt_h</p:attrName>
                                        </p:attrNameLst>
                                      </p:cBhvr>
                                      <p:tavLst>
                                        <p:tav tm="0">
                                          <p:val>
                                            <p:strVal val="ppt_h"/>
                                          </p:val>
                                        </p:tav>
                                        <p:tav tm="100000">
                                          <p:val>
                                            <p:fltVal val="0"/>
                                          </p:val>
                                        </p:tav>
                                      </p:tavLst>
                                    </p:anim>
                                    <p:anim calcmode="lin" valueType="num">
                                      <p:cBhvr>
                                        <p:cTn id="40" dur="2000"/>
                                        <p:tgtEl>
                                          <p:spTgt spid="1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2000"/>
                                        <p:tgtEl>
                                          <p:spTgt spid="1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1999"/>
                                          </p:stCondLst>
                                        </p:cTn>
                                        <p:tgtEl>
                                          <p:spTgt spid="13"/>
                                        </p:tgtEl>
                                        <p:attrNameLst>
                                          <p:attrName>style.visibility</p:attrName>
                                        </p:attrNameLst>
                                      </p:cBhvr>
                                      <p:to>
                                        <p:strVal val="hidden"/>
                                      </p:to>
                                    </p:set>
                                  </p:childTnLst>
                                </p:cTn>
                              </p:par>
                              <p:par>
                                <p:cTn id="43" presetID="15" presetClass="exit" presetSubtype="0" fill="hold" nodeType="withEffect">
                                  <p:stCondLst>
                                    <p:cond delay="0"/>
                                  </p:stCondLst>
                                  <p:childTnLst>
                                    <p:anim calcmode="lin" valueType="num">
                                      <p:cBhvr>
                                        <p:cTn id="44" dur="2000"/>
                                        <p:tgtEl>
                                          <p:spTgt spid="6"/>
                                        </p:tgtEl>
                                        <p:attrNameLst>
                                          <p:attrName>ppt_w</p:attrName>
                                        </p:attrNameLst>
                                      </p:cBhvr>
                                      <p:tavLst>
                                        <p:tav tm="0">
                                          <p:val>
                                            <p:strVal val="ppt_w"/>
                                          </p:val>
                                        </p:tav>
                                        <p:tav tm="100000">
                                          <p:val>
                                            <p:fltVal val="0"/>
                                          </p:val>
                                        </p:tav>
                                      </p:tavLst>
                                    </p:anim>
                                    <p:anim calcmode="lin" valueType="num">
                                      <p:cBhvr>
                                        <p:cTn id="45" dur="2000"/>
                                        <p:tgtEl>
                                          <p:spTgt spid="6"/>
                                        </p:tgtEl>
                                        <p:attrNameLst>
                                          <p:attrName>ppt_h</p:attrName>
                                        </p:attrNameLst>
                                      </p:cBhvr>
                                      <p:tavLst>
                                        <p:tav tm="0">
                                          <p:val>
                                            <p:strVal val="ppt_h"/>
                                          </p:val>
                                        </p:tav>
                                        <p:tav tm="100000">
                                          <p:val>
                                            <p:fltVal val="0"/>
                                          </p:val>
                                        </p:tav>
                                      </p:tavLst>
                                    </p:anim>
                                    <p:anim calcmode="lin" valueType="num">
                                      <p:cBhvr>
                                        <p:cTn id="46" dur="2000"/>
                                        <p:tgtEl>
                                          <p:spTgt spid="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7" dur="2000"/>
                                        <p:tgtEl>
                                          <p:spTgt spid="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8" dur="1" fill="hold">
                                          <p:stCondLst>
                                            <p:cond delay="1999"/>
                                          </p:stCondLst>
                                        </p:cTn>
                                        <p:tgtEl>
                                          <p:spTgt spid="6"/>
                                        </p:tgtEl>
                                        <p:attrNameLst>
                                          <p:attrName>style.visibility</p:attrName>
                                        </p:attrNameLst>
                                      </p:cBhvr>
                                      <p:to>
                                        <p:strVal val="hidden"/>
                                      </p:to>
                                    </p:set>
                                  </p:childTnLst>
                                </p:cTn>
                              </p:par>
                              <p:par>
                                <p:cTn id="49" presetID="15" presetClass="exit" presetSubtype="0" fill="hold" nodeType="withEffect">
                                  <p:stCondLst>
                                    <p:cond delay="0"/>
                                  </p:stCondLst>
                                  <p:childTnLst>
                                    <p:anim calcmode="lin" valueType="num">
                                      <p:cBhvr>
                                        <p:cTn id="50" dur="2000"/>
                                        <p:tgtEl>
                                          <p:spTgt spid="2"/>
                                        </p:tgtEl>
                                        <p:attrNameLst>
                                          <p:attrName>ppt_w</p:attrName>
                                        </p:attrNameLst>
                                      </p:cBhvr>
                                      <p:tavLst>
                                        <p:tav tm="0">
                                          <p:val>
                                            <p:strVal val="ppt_w"/>
                                          </p:val>
                                        </p:tav>
                                        <p:tav tm="100000">
                                          <p:val>
                                            <p:fltVal val="0"/>
                                          </p:val>
                                        </p:tav>
                                      </p:tavLst>
                                    </p:anim>
                                    <p:anim calcmode="lin" valueType="num">
                                      <p:cBhvr>
                                        <p:cTn id="51" dur="2000"/>
                                        <p:tgtEl>
                                          <p:spTgt spid="2"/>
                                        </p:tgtEl>
                                        <p:attrNameLst>
                                          <p:attrName>ppt_h</p:attrName>
                                        </p:attrNameLst>
                                      </p:cBhvr>
                                      <p:tavLst>
                                        <p:tav tm="0">
                                          <p:val>
                                            <p:strVal val="ppt_h"/>
                                          </p:val>
                                        </p:tav>
                                        <p:tav tm="100000">
                                          <p:val>
                                            <p:fltVal val="0"/>
                                          </p:val>
                                        </p:tav>
                                      </p:tavLst>
                                    </p:anim>
                                    <p:anim calcmode="lin" valueType="num">
                                      <p:cBhvr>
                                        <p:cTn id="52" dur="2000"/>
                                        <p:tgtEl>
                                          <p:spTgt spid="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3" dur="2000"/>
                                        <p:tgtEl>
                                          <p:spTgt spid="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4" dur="1" fill="hold">
                                          <p:stCondLst>
                                            <p:cond delay="1999"/>
                                          </p:stCondLst>
                                        </p:cTn>
                                        <p:tgtEl>
                                          <p:spTgt spid="2"/>
                                        </p:tgtEl>
                                        <p:attrNameLst>
                                          <p:attrName>style.visibility</p:attrName>
                                        </p:attrNameLst>
                                      </p:cBhvr>
                                      <p:to>
                                        <p:strVal val="hidden"/>
                                      </p:to>
                                    </p:set>
                                  </p:childTnLst>
                                </p:cTn>
                              </p:par>
                            </p:childTnLst>
                          </p:cTn>
                        </p:par>
                        <p:par>
                          <p:cTn id="55" fill="hold">
                            <p:stCondLst>
                              <p:cond delay="2000"/>
                            </p:stCondLst>
                            <p:childTnLst>
                              <p:par>
                                <p:cTn id="56" presetID="18" presetClass="entr" presetSubtype="12"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strips(downLeft)">
                                      <p:cBhvr>
                                        <p:cTn id="58" dur="500"/>
                                        <p:tgtEl>
                                          <p:spTgt spid="18"/>
                                        </p:tgtEl>
                                      </p:cBhvr>
                                    </p:animEffect>
                                  </p:childTnLst>
                                </p:cTn>
                              </p:par>
                              <p:par>
                                <p:cTn id="59" presetID="1" presetClass="mediacall" presetSubtype="0" fill="hold" nodeType="withEffect">
                                  <p:stCondLst>
                                    <p:cond delay="0"/>
                                  </p:stCondLst>
                                  <p:childTnLst>
                                    <p:cmd type="call" cmd="playFrom(0.0)">
                                      <p:cBhvr>
                                        <p:cTn id="60" dur="2530" fill="hold"/>
                                        <p:tgtEl>
                                          <p:spTgt spid="19"/>
                                        </p:tgtEl>
                                      </p:cBhvr>
                                    </p:cmd>
                                  </p:childTnLst>
                                </p:cTn>
                              </p:par>
                            </p:childTnLst>
                          </p:cTn>
                        </p:par>
                        <p:par>
                          <p:cTn id="61" fill="hold">
                            <p:stCondLst>
                              <p:cond delay="4530"/>
                            </p:stCondLst>
                            <p:childTnLst>
                              <p:par>
                                <p:cTn id="62" presetID="22" presetClass="entr" presetSubtype="8" fill="hold" grpId="0" nodeType="afterEffect">
                                  <p:stCondLst>
                                    <p:cond delay="0"/>
                                  </p:stCondLst>
                                  <p:childTnLst>
                                    <p:set>
                                      <p:cBhvr>
                                        <p:cTn id="63" dur="1" fill="hold">
                                          <p:stCondLst>
                                            <p:cond delay="0"/>
                                          </p:stCondLst>
                                        </p:cTn>
                                        <p:tgtEl>
                                          <p:spTgt spid="5"/>
                                        </p:tgtEl>
                                        <p:attrNameLst>
                                          <p:attrName>style.visibility</p:attrName>
                                        </p:attrNameLst>
                                      </p:cBhvr>
                                      <p:to>
                                        <p:strVal val="visible"/>
                                      </p:to>
                                    </p:set>
                                    <p:animEffect transition="in" filter="wipe(left)">
                                      <p:cBhvr>
                                        <p:cTn id="64" dur="500"/>
                                        <p:tgtEl>
                                          <p:spTgt spid="5"/>
                                        </p:tgtEl>
                                      </p:cBhvr>
                                    </p:animEffect>
                                  </p:childTnLst>
                                </p:cTn>
                              </p:par>
                              <p:par>
                                <p:cTn id="65" presetID="2" presetClass="entr" presetSubtype="8" fill="hold" nodeType="withEffect">
                                  <p:stCondLst>
                                    <p:cond delay="0"/>
                                  </p:stCondLst>
                                  <p:childTnLst>
                                    <p:set>
                                      <p:cBhvr>
                                        <p:cTn id="66" dur="1" fill="hold">
                                          <p:stCondLst>
                                            <p:cond delay="0"/>
                                          </p:stCondLst>
                                        </p:cTn>
                                        <p:tgtEl>
                                          <p:spTgt spid="4"/>
                                        </p:tgtEl>
                                        <p:attrNameLst>
                                          <p:attrName>style.visibility</p:attrName>
                                        </p:attrNameLst>
                                      </p:cBhvr>
                                      <p:to>
                                        <p:strVal val="visible"/>
                                      </p:to>
                                    </p:set>
                                    <p:anim calcmode="lin" valueType="num">
                                      <p:cBhvr additive="base">
                                        <p:cTn id="67" dur="500" fill="hold"/>
                                        <p:tgtEl>
                                          <p:spTgt spid="4"/>
                                        </p:tgtEl>
                                        <p:attrNameLst>
                                          <p:attrName>ppt_x</p:attrName>
                                        </p:attrNameLst>
                                      </p:cBhvr>
                                      <p:tavLst>
                                        <p:tav tm="0">
                                          <p:val>
                                            <p:strVal val="0-#ppt_w/2"/>
                                          </p:val>
                                        </p:tav>
                                        <p:tav tm="100000">
                                          <p:val>
                                            <p:strVal val="#ppt_x"/>
                                          </p:val>
                                        </p:tav>
                                      </p:tavLst>
                                    </p:anim>
                                    <p:anim calcmode="lin" valueType="num">
                                      <p:cBhvr additive="base">
                                        <p:cTn id="6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wipe(left)">
                                      <p:cBhvr>
                                        <p:cTn id="73" dur="500"/>
                                        <p:tgtEl>
                                          <p:spTgt spid="8"/>
                                        </p:tgtEl>
                                      </p:cBhvr>
                                    </p:animEffect>
                                  </p:childTnLst>
                                </p:cTn>
                              </p:par>
                              <p:par>
                                <p:cTn id="74" presetID="1" presetClass="mediacall" presetSubtype="0" fill="hold" nodeType="withEffect">
                                  <p:stCondLst>
                                    <p:cond delay="0"/>
                                  </p:stCondLst>
                                  <p:childTnLst>
                                    <p:cmd type="call" cmd="playFrom(0.0)">
                                      <p:cBhvr>
                                        <p:cTn id="75" dur="1014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6" fill="hold" display="0">
                  <p:stCondLst>
                    <p:cond delay="indefinite"/>
                  </p:stCondLst>
                  <p:endCondLst>
                    <p:cond evt="onStopAudio" delay="0">
                      <p:tgtEl>
                        <p:sldTgt/>
                      </p:tgtEl>
                    </p:cond>
                  </p:endCondLst>
                </p:cTn>
                <p:tgtEl>
                  <p:spTgt spid="19"/>
                </p:tgtEl>
              </p:cMediaNode>
            </p:audio>
            <p:audio>
              <p:cMediaNode vol="80000">
                <p:cTn id="77" fill="hold" display="0">
                  <p:stCondLst>
                    <p:cond delay="indefinite"/>
                  </p:stCondLst>
                  <p:endCondLst>
                    <p:cond evt="onStopAudio" delay="0">
                      <p:tgtEl>
                        <p:sldTgt/>
                      </p:tgtEl>
                    </p:cond>
                  </p:endCondLst>
                </p:cTn>
                <p:tgtEl>
                  <p:spTgt spid="9"/>
                </p:tgtEl>
              </p:cMediaNode>
            </p:audio>
          </p:childTnLst>
        </p:cTn>
      </p:par>
    </p:tnLst>
    <p:bldLst>
      <p:bldP spid="18" grpId="0"/>
      <p:bldP spid="5"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og with its tongue out&#10;&#10;Description automatically generated">
            <a:extLst>
              <a:ext uri="{FF2B5EF4-FFF2-40B4-BE49-F238E27FC236}">
                <a16:creationId xmlns:a16="http://schemas.microsoft.com/office/drawing/2014/main" id="{BFA8BA91-DA8F-BB9A-5048-1303E0F29272}"/>
              </a:ext>
            </a:extLst>
          </p:cNvPr>
          <p:cNvPicPr>
            <a:picLocks noGrp="1" noChangeAspect="1"/>
          </p:cNvPicPr>
          <p:nvPr>
            <p:ph idx="1"/>
          </p:nvPr>
        </p:nvPicPr>
        <p:blipFill>
          <a:blip r:embed="rId7">
            <a:extLst>
              <a:ext uri="{28A0092B-C50C-407E-A947-70E740481C1C}">
                <a14:useLocalDpi xmlns:a14="http://schemas.microsoft.com/office/drawing/2010/main" val="0"/>
              </a:ext>
            </a:extLst>
          </a:blip>
          <a:stretch>
            <a:fillRect/>
          </a:stretch>
        </p:blipFill>
        <p:spPr>
          <a:xfrm>
            <a:off x="1536" y="0"/>
            <a:ext cx="12190464" cy="6880911"/>
          </a:xfrm>
        </p:spPr>
      </p:pic>
      <p:pic>
        <p:nvPicPr>
          <p:cNvPr id="6" name="Picture 5" descr="A cartoon of a brown bear&#10;&#10;Description automatically generated">
            <a:extLst>
              <a:ext uri="{FF2B5EF4-FFF2-40B4-BE49-F238E27FC236}">
                <a16:creationId xmlns:a16="http://schemas.microsoft.com/office/drawing/2014/main" id="{A0365A18-49DB-597A-59BA-C210A1AB32F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18523" y="1348820"/>
            <a:ext cx="5862844" cy="3584572"/>
          </a:xfrm>
          <a:prstGeom prst="rect">
            <a:avLst/>
          </a:prstGeom>
        </p:spPr>
      </p:pic>
      <p:pic>
        <p:nvPicPr>
          <p:cNvPr id="10" name="Picture 9" descr="A cartoon pig with tongue sticking out&#10;&#10;Description automatically generated">
            <a:extLst>
              <a:ext uri="{FF2B5EF4-FFF2-40B4-BE49-F238E27FC236}">
                <a16:creationId xmlns:a16="http://schemas.microsoft.com/office/drawing/2014/main" id="{E2FEBB0B-ABE3-EB1B-EC3E-05CFC0CA547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44322" y="316063"/>
            <a:ext cx="7973174" cy="4440620"/>
          </a:xfrm>
          <a:prstGeom prst="rect">
            <a:avLst/>
          </a:prstGeom>
        </p:spPr>
      </p:pic>
      <p:pic>
        <p:nvPicPr>
          <p:cNvPr id="12" name="Picture 11" descr="A cartoon snake with a black background&#10;&#10;Description automatically generated">
            <a:extLst>
              <a:ext uri="{FF2B5EF4-FFF2-40B4-BE49-F238E27FC236}">
                <a16:creationId xmlns:a16="http://schemas.microsoft.com/office/drawing/2014/main" id="{A0AC55C5-C6BC-E54F-A15B-CB1A1E63CEC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40057" y="1897634"/>
            <a:ext cx="3950028" cy="4240421"/>
          </a:xfrm>
          <a:prstGeom prst="rect">
            <a:avLst/>
          </a:prstGeom>
        </p:spPr>
      </p:pic>
      <p:pic>
        <p:nvPicPr>
          <p:cNvPr id="13" name="Picture 12" descr="A cartoon duck with a black background&#10;&#10;Description automatically generated">
            <a:extLst>
              <a:ext uri="{FF2B5EF4-FFF2-40B4-BE49-F238E27FC236}">
                <a16:creationId xmlns:a16="http://schemas.microsoft.com/office/drawing/2014/main" id="{CB1EF2EF-C470-4260-42A7-12B1A5FFEA0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288609" y="151395"/>
            <a:ext cx="2481061" cy="3003219"/>
          </a:xfrm>
          <a:prstGeom prst="rect">
            <a:avLst/>
          </a:prstGeom>
        </p:spPr>
      </p:pic>
      <p:pic>
        <p:nvPicPr>
          <p:cNvPr id="15" name="Picture 14" descr="A dog with a black background&#10;&#10;Description automatically generated">
            <a:extLst>
              <a:ext uri="{FF2B5EF4-FFF2-40B4-BE49-F238E27FC236}">
                <a16:creationId xmlns:a16="http://schemas.microsoft.com/office/drawing/2014/main" id="{304A1674-46BD-5C08-EE5C-5A76C8796A5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279387" y="790143"/>
            <a:ext cx="5698955" cy="5347912"/>
          </a:xfrm>
          <a:prstGeom prst="rect">
            <a:avLst/>
          </a:prstGeom>
        </p:spPr>
      </p:pic>
      <p:pic>
        <p:nvPicPr>
          <p:cNvPr id="3" name="Picture 2" descr="A cartoon of a bird&#10;&#10;AI-generated content may be incorrect.">
            <a:extLst>
              <a:ext uri="{FF2B5EF4-FFF2-40B4-BE49-F238E27FC236}">
                <a16:creationId xmlns:a16="http://schemas.microsoft.com/office/drawing/2014/main" id="{0EE6DA4E-682A-0AEB-AE21-A357E02D53B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7936992">
            <a:off x="872640" y="937509"/>
            <a:ext cx="3300881" cy="3197728"/>
          </a:xfrm>
          <a:prstGeom prst="rect">
            <a:avLst/>
          </a:prstGeom>
        </p:spPr>
      </p:pic>
      <p:pic>
        <p:nvPicPr>
          <p:cNvPr id="2" name="Picture 1" descr="A cartoon of a bird&#10;&#10;AI-generated content may be incorrect.">
            <a:extLst>
              <a:ext uri="{FF2B5EF4-FFF2-40B4-BE49-F238E27FC236}">
                <a16:creationId xmlns:a16="http://schemas.microsoft.com/office/drawing/2014/main" id="{F6976BDD-AC61-2B35-04CE-5D1E77A646D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454103" y="2337996"/>
            <a:ext cx="3300881" cy="3197728"/>
          </a:xfrm>
          <a:prstGeom prst="rect">
            <a:avLst/>
          </a:prstGeom>
        </p:spPr>
      </p:pic>
      <p:sp>
        <p:nvSpPr>
          <p:cNvPr id="18" name="TextBox 17">
            <a:extLst>
              <a:ext uri="{FF2B5EF4-FFF2-40B4-BE49-F238E27FC236}">
                <a16:creationId xmlns:a16="http://schemas.microsoft.com/office/drawing/2014/main" id="{4D3B5439-4031-C7F3-1DB8-7C17CFF88588}"/>
              </a:ext>
            </a:extLst>
          </p:cNvPr>
          <p:cNvSpPr txBox="1"/>
          <p:nvPr/>
        </p:nvSpPr>
        <p:spPr>
          <a:xfrm>
            <a:off x="2288608" y="5323393"/>
            <a:ext cx="4167963" cy="1015663"/>
          </a:xfrm>
          <a:prstGeom prst="rect">
            <a:avLst/>
          </a:prstGeom>
          <a:noFill/>
        </p:spPr>
        <p:txBody>
          <a:bodyPr wrap="square" rtlCol="0">
            <a:spAutoFit/>
          </a:bodyPr>
          <a:lstStyle/>
          <a:p>
            <a:r>
              <a:rPr lang="en-US" sz="6000" b="1" dirty="0">
                <a:highlight>
                  <a:srgbClr val="FFFF00"/>
                </a:highlight>
              </a:rPr>
              <a:t>No, it isn’t.</a:t>
            </a:r>
          </a:p>
        </p:txBody>
      </p:sp>
      <p:pic>
        <p:nvPicPr>
          <p:cNvPr id="8" name="648462__andreas__wrong-answer">
            <a:hlinkClick r:id="" action="ppaction://media"/>
            <a:extLst>
              <a:ext uri="{FF2B5EF4-FFF2-40B4-BE49-F238E27FC236}">
                <a16:creationId xmlns:a16="http://schemas.microsoft.com/office/drawing/2014/main" id="{579E3CEA-B0C6-7CC2-3704-A8DD4BE30C69}"/>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5614902" y="-1649270"/>
            <a:ext cx="406400" cy="406400"/>
          </a:xfrm>
          <a:prstGeom prst="rect">
            <a:avLst/>
          </a:prstGeom>
        </p:spPr>
      </p:pic>
      <p:sp>
        <p:nvSpPr>
          <p:cNvPr id="23" name="TextBox 22">
            <a:extLst>
              <a:ext uri="{FF2B5EF4-FFF2-40B4-BE49-F238E27FC236}">
                <a16:creationId xmlns:a16="http://schemas.microsoft.com/office/drawing/2014/main" id="{A71C6031-B78C-BF68-4D8C-17359F48D951}"/>
              </a:ext>
            </a:extLst>
          </p:cNvPr>
          <p:cNvSpPr txBox="1"/>
          <p:nvPr/>
        </p:nvSpPr>
        <p:spPr>
          <a:xfrm>
            <a:off x="6281708" y="5341134"/>
            <a:ext cx="3782703" cy="1015663"/>
          </a:xfrm>
          <a:prstGeom prst="rect">
            <a:avLst/>
          </a:prstGeom>
          <a:noFill/>
        </p:spPr>
        <p:txBody>
          <a:bodyPr wrap="square" rtlCol="0">
            <a:spAutoFit/>
          </a:bodyPr>
          <a:lstStyle/>
          <a:p>
            <a:r>
              <a:rPr lang="en-US" sz="6000" b="1" dirty="0">
                <a:highlight>
                  <a:srgbClr val="FFFF00"/>
                </a:highlight>
              </a:rPr>
              <a:t>It’s a ___.</a:t>
            </a:r>
          </a:p>
        </p:txBody>
      </p:sp>
      <p:sp>
        <p:nvSpPr>
          <p:cNvPr id="24" name="TextBox 23">
            <a:extLst>
              <a:ext uri="{FF2B5EF4-FFF2-40B4-BE49-F238E27FC236}">
                <a16:creationId xmlns:a16="http://schemas.microsoft.com/office/drawing/2014/main" id="{E4004485-559F-9F81-633C-2034C8E91F51}"/>
              </a:ext>
            </a:extLst>
          </p:cNvPr>
          <p:cNvSpPr txBox="1"/>
          <p:nvPr/>
        </p:nvSpPr>
        <p:spPr>
          <a:xfrm>
            <a:off x="8097215" y="5433466"/>
            <a:ext cx="1967196" cy="830997"/>
          </a:xfrm>
          <a:prstGeom prst="rect">
            <a:avLst/>
          </a:prstGeom>
          <a:noFill/>
        </p:spPr>
        <p:txBody>
          <a:bodyPr wrap="square" rtlCol="0">
            <a:spAutoFit/>
          </a:bodyPr>
          <a:lstStyle/>
          <a:p>
            <a:r>
              <a:rPr lang="en-US" sz="4800" b="1" dirty="0"/>
              <a:t>dog</a:t>
            </a:r>
          </a:p>
        </p:txBody>
      </p:sp>
      <p:pic>
        <p:nvPicPr>
          <p:cNvPr id="25" name="success-1-6297">
            <a:hlinkClick r:id="" action="ppaction://media"/>
            <a:extLst>
              <a:ext uri="{FF2B5EF4-FFF2-40B4-BE49-F238E27FC236}">
                <a16:creationId xmlns:a16="http://schemas.microsoft.com/office/drawing/2014/main" id="{AF1798CC-7612-995F-297A-6484EAAD7353}"/>
              </a:ext>
            </a:extLst>
          </p:cNvPr>
          <p:cNvPicPr>
            <a:picLocks noChangeAspect="1"/>
          </p:cNvPicPr>
          <p:nvPr>
            <a:audioFile r:link="rId3"/>
            <p:extLst>
              <p:ext uri="{DAA4B4D4-6D71-4841-9C94-3DE7FCFB9230}">
                <p14:media xmlns:p14="http://schemas.microsoft.com/office/powerpoint/2010/main" r:embed="rId4">
                  <p14:trim end="830"/>
                </p14:media>
              </p:ext>
            </p:extLst>
          </p:nvPr>
        </p:nvPicPr>
        <p:blipFill>
          <a:blip r:embed="rId14"/>
          <a:stretch>
            <a:fillRect/>
          </a:stretch>
        </p:blipFill>
        <p:spPr>
          <a:xfrm>
            <a:off x="5716667" y="7270913"/>
            <a:ext cx="406400" cy="406400"/>
          </a:xfrm>
          <a:prstGeom prst="rect">
            <a:avLst/>
          </a:prstGeom>
        </p:spPr>
      </p:pic>
      <p:pic>
        <p:nvPicPr>
          <p:cNvPr id="9" name="Picture 8" descr="A cartoon snake with a black background&#10;&#10;Description automatically generated">
            <a:extLst>
              <a:ext uri="{FF2B5EF4-FFF2-40B4-BE49-F238E27FC236}">
                <a16:creationId xmlns:a16="http://schemas.microsoft.com/office/drawing/2014/main" id="{00CBDC28-0351-03C0-7215-FCCD7C4A450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1272923">
            <a:off x="8336761" y="3947646"/>
            <a:ext cx="4345342" cy="4240421"/>
          </a:xfrm>
          <a:prstGeom prst="rect">
            <a:avLst/>
          </a:prstGeom>
        </p:spPr>
      </p:pic>
      <p:pic>
        <p:nvPicPr>
          <p:cNvPr id="11" name="Picture 10" descr="A cartoon of a brown bear&#10;&#10;Description automatically generated">
            <a:extLst>
              <a:ext uri="{FF2B5EF4-FFF2-40B4-BE49-F238E27FC236}">
                <a16:creationId xmlns:a16="http://schemas.microsoft.com/office/drawing/2014/main" id="{64BB7AEC-15C9-681B-0195-D8E5FB366F1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9296561">
            <a:off x="4318243" y="-505483"/>
            <a:ext cx="5862844" cy="3584572"/>
          </a:xfrm>
          <a:prstGeom prst="rect">
            <a:avLst/>
          </a:prstGeom>
        </p:spPr>
      </p:pic>
      <p:pic>
        <p:nvPicPr>
          <p:cNvPr id="14" name="Picture 13" descr="A cartoon duck with a black background&#10;&#10;Description automatically generated">
            <a:extLst>
              <a:ext uri="{FF2B5EF4-FFF2-40B4-BE49-F238E27FC236}">
                <a16:creationId xmlns:a16="http://schemas.microsoft.com/office/drawing/2014/main" id="{0DE4A678-7AF3-B65E-BD2F-D230B1A054A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3151535">
            <a:off x="6562099" y="2205128"/>
            <a:ext cx="3577439" cy="4330338"/>
          </a:xfrm>
          <a:prstGeom prst="rect">
            <a:avLst/>
          </a:prstGeom>
        </p:spPr>
      </p:pic>
      <p:pic>
        <p:nvPicPr>
          <p:cNvPr id="16" name="Picture 15" descr="A dog with a black background&#10;&#10;Description automatically generated">
            <a:extLst>
              <a:ext uri="{FF2B5EF4-FFF2-40B4-BE49-F238E27FC236}">
                <a16:creationId xmlns:a16="http://schemas.microsoft.com/office/drawing/2014/main" id="{1946A04C-0687-4726-CC45-60619F64926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99868" y="2270856"/>
            <a:ext cx="5698955" cy="5347912"/>
          </a:xfrm>
          <a:prstGeom prst="rect">
            <a:avLst/>
          </a:prstGeom>
        </p:spPr>
      </p:pic>
      <p:pic>
        <p:nvPicPr>
          <p:cNvPr id="19" name="Picture 18" descr="A cartoon pig with tongue sticking out&#10;&#10;Description automatically generated">
            <a:extLst>
              <a:ext uri="{FF2B5EF4-FFF2-40B4-BE49-F238E27FC236}">
                <a16:creationId xmlns:a16="http://schemas.microsoft.com/office/drawing/2014/main" id="{3BC1F312-59CA-AF7A-6423-028033C46CE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8325853">
            <a:off x="1681083" y="3593652"/>
            <a:ext cx="6547399" cy="4440620"/>
          </a:xfrm>
          <a:prstGeom prst="rect">
            <a:avLst/>
          </a:prstGeom>
        </p:spPr>
      </p:pic>
      <p:sp>
        <p:nvSpPr>
          <p:cNvPr id="17" name="TextBox 16">
            <a:extLst>
              <a:ext uri="{FF2B5EF4-FFF2-40B4-BE49-F238E27FC236}">
                <a16:creationId xmlns:a16="http://schemas.microsoft.com/office/drawing/2014/main" id="{7A5A3DF4-76B7-4E3F-D61A-2ADA06166024}"/>
              </a:ext>
            </a:extLst>
          </p:cNvPr>
          <p:cNvSpPr txBox="1"/>
          <p:nvPr/>
        </p:nvSpPr>
        <p:spPr>
          <a:xfrm>
            <a:off x="4122308" y="255075"/>
            <a:ext cx="4668525" cy="1015663"/>
          </a:xfrm>
          <a:prstGeom prst="rect">
            <a:avLst/>
          </a:prstGeom>
          <a:noFill/>
        </p:spPr>
        <p:txBody>
          <a:bodyPr wrap="square" rtlCol="0">
            <a:spAutoFit/>
          </a:bodyPr>
          <a:lstStyle/>
          <a:p>
            <a:r>
              <a:rPr lang="en-US" sz="6000" b="1" dirty="0">
                <a:highlight>
                  <a:srgbClr val="FFFF00"/>
                </a:highlight>
              </a:rPr>
              <a:t>Is it a bear?</a:t>
            </a:r>
          </a:p>
        </p:txBody>
      </p:sp>
    </p:spTree>
    <p:extLst>
      <p:ext uri="{BB962C8B-B14F-4D97-AF65-F5344CB8AC3E}">
        <p14:creationId xmlns:p14="http://schemas.microsoft.com/office/powerpoint/2010/main" val="593177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path" presetSubtype="0" repeatCount="indefinite" accel="50000" decel="50000" fill="hold" nodeType="withEffect">
                                  <p:stCondLst>
                                    <p:cond delay="0"/>
                                  </p:stCondLst>
                                  <p:endCondLst>
                                    <p:cond evt="onNext" delay="0">
                                      <p:tgtEl>
                                        <p:sldTgt/>
                                      </p:tgtEl>
                                    </p:cond>
                                  </p:endCondLst>
                                  <p:childTnLst>
                                    <p:animMotion origin="layout" path="M -0.23828 0.04028 L -0.05495 0.00625 L 0.01354 -0.08472 L 0.07969 0.00625 L 0.26341 0.04028 L 0.07969 0.07431 L 0.01354 0.16528 L -0.05495 0.07431 L -0.23828 0.04028 Z " pathEditMode="relative" rAng="0" ptsTypes="AAAAAAAAA">
                                      <p:cBhvr>
                                        <p:cTn id="6" dur="1000" fill="hold"/>
                                        <p:tgtEl>
                                          <p:spTgt spid="15"/>
                                        </p:tgtEl>
                                        <p:attrNameLst>
                                          <p:attrName>ppt_x</p:attrName>
                                          <p:attrName>ppt_y</p:attrName>
                                        </p:attrNameLst>
                                      </p:cBhvr>
                                      <p:rCtr x="25078" y="0"/>
                                    </p:animMotion>
                                  </p:childTnLst>
                                </p:cTn>
                              </p:par>
                              <p:par>
                                <p:cTn id="7" presetID="11" presetClass="path" presetSubtype="0" repeatCount="indefinite" accel="50000" decel="50000" fill="hold" nodeType="withEffect">
                                  <p:stCondLst>
                                    <p:cond delay="0"/>
                                  </p:stCondLst>
                                  <p:endCondLst>
                                    <p:cond evt="onNext" delay="0">
                                      <p:tgtEl>
                                        <p:sldTgt/>
                                      </p:tgtEl>
                                    </p:cond>
                                  </p:endCondLst>
                                  <p:childTnLst>
                                    <p:animMotion origin="layout" path="M -0.02279 -0.30209 L 0.06731 -0.16528 L 0.24869 -0.16528 L 0.15833 -0.02639 L 0.24869 0.11088 L 0.06731 0.11088 L -0.02279 0.25 L -0.11316 0.11088 L -0.29401 0.11088 L -0.20391 -0.02639 L -0.29401 -0.16528 L -0.11316 -0.16528 L -0.02279 -0.30209 Z " pathEditMode="relative" rAng="0" ptsTypes="AAAAAAAAAAAAA">
                                      <p:cBhvr>
                                        <p:cTn id="8" dur="1000" fill="hold"/>
                                        <p:tgtEl>
                                          <p:spTgt spid="12"/>
                                        </p:tgtEl>
                                        <p:attrNameLst>
                                          <p:attrName>ppt_x</p:attrName>
                                          <p:attrName>ppt_y</p:attrName>
                                        </p:attrNameLst>
                                      </p:cBhvr>
                                      <p:rCtr x="13" y="27593"/>
                                    </p:animMotion>
                                  </p:childTnLst>
                                </p:cTn>
                              </p:par>
                              <p:par>
                                <p:cTn id="9" presetID="1" presetClass="path" presetSubtype="0" repeatCount="indefinite" accel="50000" decel="50000" fill="hold" nodeType="withEffect">
                                  <p:stCondLst>
                                    <p:cond delay="0"/>
                                  </p:stCondLst>
                                  <p:endCondLst>
                                    <p:cond evt="onNext" delay="0">
                                      <p:tgtEl>
                                        <p:sldTgt/>
                                      </p:tgtEl>
                                    </p:cond>
                                  </p:endCondLst>
                                  <p:childTnLst>
                                    <p:animMotion origin="layout" path="M 0.07174 -0.09954 C 0.18034 -0.09954 0.26849 -0.0213 0.26849 0.07523 C 0.26849 0.17152 0.18034 0.25 0.07174 0.25 C -0.03698 0.25 -0.125 0.17152 -0.125 0.07523 C -0.125 -0.0213 -0.03698 -0.09954 0.07174 -0.09954 Z " pathEditMode="relative" rAng="0" ptsTypes="AAAAA">
                                      <p:cBhvr>
                                        <p:cTn id="10" dur="1000" fill="hold"/>
                                        <p:tgtEl>
                                          <p:spTgt spid="10"/>
                                        </p:tgtEl>
                                        <p:attrNameLst>
                                          <p:attrName>ppt_x</p:attrName>
                                          <p:attrName>ppt_y</p:attrName>
                                        </p:attrNameLst>
                                      </p:cBhvr>
                                      <p:rCtr x="0" y="17477"/>
                                    </p:animMotion>
                                  </p:childTnLst>
                                </p:cTn>
                              </p:par>
                              <p:par>
                                <p:cTn id="11" presetID="3" presetClass="path" presetSubtype="0" repeatCount="indefinite" accel="50000" decel="50000" fill="hold" nodeType="withEffect">
                                  <p:stCondLst>
                                    <p:cond delay="0"/>
                                  </p:stCondLst>
                                  <p:endCondLst>
                                    <p:cond evt="onNext" delay="0">
                                      <p:tgtEl>
                                        <p:sldTgt/>
                                      </p:tgtEl>
                                    </p:cond>
                                  </p:endCondLst>
                                  <p:childTnLst>
                                    <p:animMotion origin="layout" path="M -3.125E-6 -2.22222E-6 L 0.125 -0.08403 L 0.25 -2.22222E-6 L 0.125 0.08403 L -3.125E-6 -2.22222E-6 Z " pathEditMode="relative" rAng="0" ptsTypes="AAAAA">
                                      <p:cBhvr>
                                        <p:cTn id="12" dur="1000" fill="hold"/>
                                        <p:tgtEl>
                                          <p:spTgt spid="13"/>
                                        </p:tgtEl>
                                        <p:attrNameLst>
                                          <p:attrName>ppt_x</p:attrName>
                                          <p:attrName>ppt_y</p:attrName>
                                        </p:attrNameLst>
                                      </p:cBhvr>
                                      <p:rCtr x="12500" y="0"/>
                                    </p:animMotion>
                                  </p:childTnLst>
                                </p:cTn>
                              </p:par>
                              <p:par>
                                <p:cTn id="13" presetID="12" presetClass="path" presetSubtype="0" repeatCount="indefinite" accel="50000" decel="50000" fill="hold" nodeType="withEffect">
                                  <p:stCondLst>
                                    <p:cond delay="0"/>
                                  </p:stCondLst>
                                  <p:endCondLst>
                                    <p:cond evt="onNext" delay="0">
                                      <p:tgtEl>
                                        <p:sldTgt/>
                                      </p:tgtEl>
                                    </p:cond>
                                  </p:endCondLst>
                                  <p:childTnLst>
                                    <p:animMotion origin="layout" path="M -1.66667E-6 0.04792 C 0.0444 -0.01944 0.11172 -0.06204 0.18633 -0.06204 C 0.26081 -0.06204 0.328 -0.01944 0.37266 0.04792 C 0.328 0.11505 0.26081 0.15787 0.18633 0.15787 C 0.11172 0.15787 0.0444 0.11505 -1.66667E-6 0.04792 Z " pathEditMode="relative" rAng="0" ptsTypes="AAAAA">
                                      <p:cBhvr>
                                        <p:cTn id="14" dur="1000" fill="hold"/>
                                        <p:tgtEl>
                                          <p:spTgt spid="6"/>
                                        </p:tgtEl>
                                        <p:attrNameLst>
                                          <p:attrName>ppt_x</p:attrName>
                                          <p:attrName>ppt_y</p:attrName>
                                        </p:attrNameLst>
                                      </p:cBhvr>
                                      <p:rCtr x="18633" y="0"/>
                                    </p:animMotion>
                                  </p:childTnLst>
                                </p:cTn>
                              </p:par>
                              <p:par>
                                <p:cTn id="15" presetID="11" presetClass="path" presetSubtype="0" repeatCount="indefinite" accel="50000" decel="50000" fill="hold" nodeType="withEffect">
                                  <p:stCondLst>
                                    <p:cond delay="0"/>
                                  </p:stCondLst>
                                  <p:endCondLst>
                                    <p:cond evt="onNext" delay="0">
                                      <p:tgtEl>
                                        <p:sldTgt/>
                                      </p:tgtEl>
                                    </p:cond>
                                  </p:endCondLst>
                                  <p:childTnLst>
                                    <p:animMotion origin="layout" path="M -0.02279 -0.30208 L 0.06732 -0.16528 L 0.2487 -0.16528 L 0.15833 -0.02639 L 0.2487 0.11088 L 0.06732 0.11088 L -0.02279 0.25 L -0.11315 0.11088 L -0.29401 0.11088 L -0.20391 -0.02639 L -0.29401 -0.16528 L -0.11315 -0.16528 L -0.02279 -0.30208 Z " pathEditMode="relative" rAng="0" ptsTypes="AAAAAAAAAAAAA">
                                      <p:cBhvr>
                                        <p:cTn id="16" dur="1000" fill="hold"/>
                                        <p:tgtEl>
                                          <p:spTgt spid="9"/>
                                        </p:tgtEl>
                                        <p:attrNameLst>
                                          <p:attrName>ppt_x</p:attrName>
                                          <p:attrName>ppt_y</p:attrName>
                                        </p:attrNameLst>
                                      </p:cBhvr>
                                      <p:rCtr x="13" y="27593"/>
                                    </p:animMotion>
                                  </p:childTnLst>
                                </p:cTn>
                              </p:par>
                              <p:par>
                                <p:cTn id="17" presetID="12" presetClass="path" presetSubtype="0" repeatCount="indefinite" accel="50000" decel="50000" fill="hold" nodeType="withEffect">
                                  <p:stCondLst>
                                    <p:cond delay="0"/>
                                  </p:stCondLst>
                                  <p:endCondLst>
                                    <p:cond evt="onNext" delay="0">
                                      <p:tgtEl>
                                        <p:sldTgt/>
                                      </p:tgtEl>
                                    </p:cond>
                                  </p:endCondLst>
                                  <p:childTnLst>
                                    <p:animMotion origin="layout" path="M -1.25E-6 0.04792 C 0.0444 -0.01944 0.11172 -0.06204 0.18633 -0.06204 C 0.26081 -0.06204 0.328 -0.01944 0.37266 0.04792 C 0.328 0.11505 0.26081 0.15787 0.18633 0.15787 C 0.11172 0.15787 0.0444 0.11505 -1.25E-6 0.04792 Z " pathEditMode="relative" rAng="0" ptsTypes="AAAAA">
                                      <p:cBhvr>
                                        <p:cTn id="18" dur="1000" fill="hold"/>
                                        <p:tgtEl>
                                          <p:spTgt spid="11"/>
                                        </p:tgtEl>
                                        <p:attrNameLst>
                                          <p:attrName>ppt_x</p:attrName>
                                          <p:attrName>ppt_y</p:attrName>
                                        </p:attrNameLst>
                                      </p:cBhvr>
                                      <p:rCtr x="18633" y="0"/>
                                    </p:animMotion>
                                  </p:childTnLst>
                                </p:cTn>
                              </p:par>
                              <p:par>
                                <p:cTn id="19" presetID="3" presetClass="path" presetSubtype="0" repeatCount="indefinite" accel="50000" decel="50000" fill="hold" nodeType="withEffect">
                                  <p:stCondLst>
                                    <p:cond delay="0"/>
                                  </p:stCondLst>
                                  <p:endCondLst>
                                    <p:cond evt="onNext" delay="0">
                                      <p:tgtEl>
                                        <p:sldTgt/>
                                      </p:tgtEl>
                                    </p:cond>
                                  </p:endCondLst>
                                  <p:childTnLst>
                                    <p:animMotion origin="layout" path="M 4.16667E-6 1.48148E-6 L 0.125 -0.08403 L 0.25 1.48148E-6 L 0.125 0.08403 L 4.16667E-6 1.48148E-6 Z " pathEditMode="relative" rAng="0" ptsTypes="AAAAA">
                                      <p:cBhvr>
                                        <p:cTn id="20" dur="1000" fill="hold"/>
                                        <p:tgtEl>
                                          <p:spTgt spid="14"/>
                                        </p:tgtEl>
                                        <p:attrNameLst>
                                          <p:attrName>ppt_x</p:attrName>
                                          <p:attrName>ppt_y</p:attrName>
                                        </p:attrNameLst>
                                      </p:cBhvr>
                                      <p:rCtr x="12500" y="0"/>
                                    </p:animMotion>
                                  </p:childTnLst>
                                </p:cTn>
                              </p:par>
                              <p:par>
                                <p:cTn id="21" presetID="16" presetClass="path" presetSubtype="0" repeatCount="indefinite" accel="50000" decel="50000" fill="hold" nodeType="withEffect">
                                  <p:stCondLst>
                                    <p:cond delay="0"/>
                                  </p:stCondLst>
                                  <p:endCondLst>
                                    <p:cond evt="onNext" delay="0">
                                      <p:tgtEl>
                                        <p:sldTgt/>
                                      </p:tgtEl>
                                    </p:cond>
                                  </p:endCondLst>
                                  <p:childTnLst>
                                    <p:animMotion origin="layout" path="M 4.79167E-6 -3.33333E-6 L 0.09101 -0.03402 L 0.125 -0.125 L 0.15781 -0.03402 L 0.24895 -3.33333E-6 L 0.15781 0.03403 L 0.125 0.125 L 0.09101 0.03403 L 4.79167E-6 -3.33333E-6 Z " pathEditMode="relative" rAng="0" ptsTypes="AAAAAAAAA">
                                      <p:cBhvr>
                                        <p:cTn id="22" dur="1000" fill="hold"/>
                                        <p:tgtEl>
                                          <p:spTgt spid="16"/>
                                        </p:tgtEl>
                                        <p:attrNameLst>
                                          <p:attrName>ppt_x</p:attrName>
                                          <p:attrName>ppt_y</p:attrName>
                                        </p:attrNameLst>
                                      </p:cBhvr>
                                      <p:rCtr x="12448" y="0"/>
                                    </p:animMotion>
                                  </p:childTnLst>
                                </p:cTn>
                              </p:par>
                              <p:par>
                                <p:cTn id="23" presetID="1" presetClass="path" presetSubtype="0" repeatCount="indefinite" accel="50000" decel="50000" fill="hold" nodeType="withEffect">
                                  <p:stCondLst>
                                    <p:cond delay="0"/>
                                  </p:stCondLst>
                                  <p:endCondLst>
                                    <p:cond evt="onNext" delay="0">
                                      <p:tgtEl>
                                        <p:sldTgt/>
                                      </p:tgtEl>
                                    </p:cond>
                                  </p:endCondLst>
                                  <p:childTnLst>
                                    <p:animMotion origin="layout" path="M 0.07175 -0.09954 C 0.18034 -0.09954 0.26849 -0.0213 0.26849 0.07523 C 0.26849 0.17152 0.18034 0.25 0.07175 0.25 C -0.03698 0.25 -0.125 0.17152 -0.125 0.07523 C -0.125 -0.0213 -0.03698 -0.09954 0.07175 -0.09954 Z " pathEditMode="relative" rAng="0" ptsTypes="AAAAA">
                                      <p:cBhvr>
                                        <p:cTn id="24" dur="1000" fill="hold"/>
                                        <p:tgtEl>
                                          <p:spTgt spid="19"/>
                                        </p:tgtEl>
                                        <p:attrNameLst>
                                          <p:attrName>ppt_x</p:attrName>
                                          <p:attrName>ppt_y</p:attrName>
                                        </p:attrNameLst>
                                      </p:cBhvr>
                                      <p:rCtr x="0" y="17477"/>
                                    </p:animMotion>
                                  </p:childTnLst>
                                </p:cTn>
                              </p:par>
                              <p:par>
                                <p:cTn id="25" presetID="9" presetClass="path" presetSubtype="0" repeatCount="indefinite" accel="50000" decel="50000" fill="hold" nodeType="withEffect">
                                  <p:stCondLst>
                                    <p:cond delay="0"/>
                                  </p:stCondLst>
                                  <p:endCondLst>
                                    <p:cond evt="onNext" delay="0">
                                      <p:tgtEl>
                                        <p:sldTgt/>
                                      </p:tgtEl>
                                    </p:cond>
                                  </p:endCondLst>
                                  <p:childTnLst>
                                    <p:animMotion origin="layout" path="M -0.02773 -0.11551 C -0.01315 -0.1449 0.0125 -0.18703 0.04297 -0.18703 C 0.08828 -0.18703 0.125 -0.14305 0.125 -0.08796 C 0.125 -0.0699 0.12123 -0.05347 0.11393 -0.03888 C 0.11524 -0.03888 -0.02773 0.18102 -0.02773 0.18311 C -0.02773 0.18102 -0.17083 -0.03888 -0.16953 -0.03888 C -0.17682 -0.05347 -0.18047 -0.0699 -0.18047 -0.08796 C -0.18047 -0.14305 -0.14388 -0.18703 -0.09752 -0.18703 C -0.0681 -0.18703 -0.04245 -0.1449 -0.02773 -0.11551 Z " pathEditMode="relative" rAng="0" ptsTypes="AAAAAAAAA">
                                      <p:cBhvr>
                                        <p:cTn id="26" dur="1000" fill="hold"/>
                                        <p:tgtEl>
                                          <p:spTgt spid="2"/>
                                        </p:tgtEl>
                                        <p:attrNameLst>
                                          <p:attrName>ppt_x</p:attrName>
                                          <p:attrName>ppt_y</p:attrName>
                                        </p:attrNameLst>
                                      </p:cBhvr>
                                      <p:rCtr x="0" y="11343"/>
                                    </p:animMotion>
                                  </p:childTnLst>
                                </p:cTn>
                              </p:par>
                              <p:par>
                                <p:cTn id="27" presetID="9" presetClass="path" presetSubtype="0" repeatCount="indefinite" accel="50000" decel="50000" fill="hold" nodeType="withEffect">
                                  <p:stCondLst>
                                    <p:cond delay="0"/>
                                  </p:stCondLst>
                                  <p:endCondLst>
                                    <p:cond evt="onNext" delay="0">
                                      <p:tgtEl>
                                        <p:sldTgt/>
                                      </p:tgtEl>
                                    </p:cond>
                                  </p:endCondLst>
                                  <p:childTnLst>
                                    <p:animMotion origin="layout" path="M -0.02773 -0.11551 C -0.01315 -0.14491 0.0125 -0.18704 0.04297 -0.18704 C 0.08828 -0.18704 0.125 -0.14306 0.125 -0.08797 C 0.125 -0.06991 0.12123 -0.05347 0.11393 -0.03889 C 0.11524 -0.03889 -0.02773 0.18102 -0.02773 0.1831 C -0.02773 0.18102 -0.17083 -0.03889 -0.16953 -0.03889 C -0.17682 -0.05347 -0.18047 -0.06991 -0.18047 -0.08797 C -0.18047 -0.14306 -0.14388 -0.18704 -0.09752 -0.18704 C -0.0681 -0.18704 -0.04245 -0.14491 -0.02773 -0.11551 Z " pathEditMode="relative" rAng="0" ptsTypes="AAAAAAAAA">
                                      <p:cBhvr>
                                        <p:cTn id="28" dur="1000" fill="hold"/>
                                        <p:tgtEl>
                                          <p:spTgt spid="3"/>
                                        </p:tgtEl>
                                        <p:attrNameLst>
                                          <p:attrName>ppt_x</p:attrName>
                                          <p:attrName>ppt_y</p:attrName>
                                        </p:attrNameLst>
                                      </p:cBhvr>
                                      <p:rCtr x="0" y="11343"/>
                                    </p:animMotion>
                                  </p:childTnLst>
                                </p:cTn>
                              </p:par>
                            </p:childTnLst>
                          </p:cTn>
                        </p:par>
                      </p:childTnLst>
                    </p:cTn>
                  </p:par>
                  <p:par>
                    <p:cTn id="29" fill="hold">
                      <p:stCondLst>
                        <p:cond delay="indefinite"/>
                      </p:stCondLst>
                      <p:childTnLst>
                        <p:par>
                          <p:cTn id="30" fill="hold">
                            <p:stCondLst>
                              <p:cond delay="0"/>
                            </p:stCondLst>
                            <p:childTnLst>
                              <p:par>
                                <p:cTn id="31" presetID="15" presetClass="exit" presetSubtype="0" fill="hold" nodeType="clickEffect">
                                  <p:stCondLst>
                                    <p:cond delay="0"/>
                                  </p:stCondLst>
                                  <p:childTnLst>
                                    <p:anim calcmode="lin" valueType="num">
                                      <p:cBhvr>
                                        <p:cTn id="32" dur="2000"/>
                                        <p:tgtEl>
                                          <p:spTgt spid="15"/>
                                        </p:tgtEl>
                                        <p:attrNameLst>
                                          <p:attrName>ppt_w</p:attrName>
                                        </p:attrNameLst>
                                      </p:cBhvr>
                                      <p:tavLst>
                                        <p:tav tm="0">
                                          <p:val>
                                            <p:strVal val="ppt_w"/>
                                          </p:val>
                                        </p:tav>
                                        <p:tav tm="100000">
                                          <p:val>
                                            <p:fltVal val="0"/>
                                          </p:val>
                                        </p:tav>
                                      </p:tavLst>
                                    </p:anim>
                                    <p:anim calcmode="lin" valueType="num">
                                      <p:cBhvr>
                                        <p:cTn id="33" dur="2000"/>
                                        <p:tgtEl>
                                          <p:spTgt spid="15"/>
                                        </p:tgtEl>
                                        <p:attrNameLst>
                                          <p:attrName>ppt_h</p:attrName>
                                        </p:attrNameLst>
                                      </p:cBhvr>
                                      <p:tavLst>
                                        <p:tav tm="0">
                                          <p:val>
                                            <p:strVal val="ppt_h"/>
                                          </p:val>
                                        </p:tav>
                                        <p:tav tm="100000">
                                          <p:val>
                                            <p:fltVal val="0"/>
                                          </p:val>
                                        </p:tav>
                                      </p:tavLst>
                                    </p:anim>
                                    <p:anim calcmode="lin" valueType="num">
                                      <p:cBhvr>
                                        <p:cTn id="34" dur="2000"/>
                                        <p:tgtEl>
                                          <p:spTgt spid="1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2000"/>
                                        <p:tgtEl>
                                          <p:spTgt spid="1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1999"/>
                                          </p:stCondLst>
                                        </p:cTn>
                                        <p:tgtEl>
                                          <p:spTgt spid="15"/>
                                        </p:tgtEl>
                                        <p:attrNameLst>
                                          <p:attrName>style.visibility</p:attrName>
                                        </p:attrNameLst>
                                      </p:cBhvr>
                                      <p:to>
                                        <p:strVal val="hidden"/>
                                      </p:to>
                                    </p:set>
                                  </p:childTnLst>
                                  <p:subTnLst>
                                    <p:audio>
                                      <p:cMediaNode>
                                        <p:cTn display="0" masterRel="sameClick">
                                          <p:stCondLst>
                                            <p:cond evt="begin" delay="0">
                                              <p:tn val="31"/>
                                            </p:cond>
                                          </p:stCondLst>
                                          <p:endCondLst>
                                            <p:cond evt="onStopAudio" delay="0">
                                              <p:tgtEl>
                                                <p:sldTgt/>
                                              </p:tgtEl>
                                            </p:cond>
                                          </p:endCondLst>
                                        </p:cTn>
                                        <p:tgtEl>
                                          <p:sndTgt r:embed="rId6" name="whoosh.wav"/>
                                        </p:tgtEl>
                                      </p:cMediaNode>
                                    </p:audio>
                                  </p:subTnLst>
                                </p:cTn>
                              </p:par>
                              <p:par>
                                <p:cTn id="37" presetID="15" presetClass="exit" presetSubtype="0" fill="hold" nodeType="withEffect">
                                  <p:stCondLst>
                                    <p:cond delay="0"/>
                                  </p:stCondLst>
                                  <p:childTnLst>
                                    <p:anim calcmode="lin" valueType="num">
                                      <p:cBhvr>
                                        <p:cTn id="38" dur="2000"/>
                                        <p:tgtEl>
                                          <p:spTgt spid="12"/>
                                        </p:tgtEl>
                                        <p:attrNameLst>
                                          <p:attrName>ppt_w</p:attrName>
                                        </p:attrNameLst>
                                      </p:cBhvr>
                                      <p:tavLst>
                                        <p:tav tm="0">
                                          <p:val>
                                            <p:strVal val="ppt_w"/>
                                          </p:val>
                                        </p:tav>
                                        <p:tav tm="100000">
                                          <p:val>
                                            <p:fltVal val="0"/>
                                          </p:val>
                                        </p:tav>
                                      </p:tavLst>
                                    </p:anim>
                                    <p:anim calcmode="lin" valueType="num">
                                      <p:cBhvr>
                                        <p:cTn id="39" dur="2000"/>
                                        <p:tgtEl>
                                          <p:spTgt spid="12"/>
                                        </p:tgtEl>
                                        <p:attrNameLst>
                                          <p:attrName>ppt_h</p:attrName>
                                        </p:attrNameLst>
                                      </p:cBhvr>
                                      <p:tavLst>
                                        <p:tav tm="0">
                                          <p:val>
                                            <p:strVal val="ppt_h"/>
                                          </p:val>
                                        </p:tav>
                                        <p:tav tm="100000">
                                          <p:val>
                                            <p:fltVal val="0"/>
                                          </p:val>
                                        </p:tav>
                                      </p:tavLst>
                                    </p:anim>
                                    <p:anim calcmode="lin" valueType="num">
                                      <p:cBhvr>
                                        <p:cTn id="40" dur="2000"/>
                                        <p:tgtEl>
                                          <p:spTgt spid="1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2000"/>
                                        <p:tgtEl>
                                          <p:spTgt spid="1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1999"/>
                                          </p:stCondLst>
                                        </p:cTn>
                                        <p:tgtEl>
                                          <p:spTgt spid="12"/>
                                        </p:tgtEl>
                                        <p:attrNameLst>
                                          <p:attrName>style.visibility</p:attrName>
                                        </p:attrNameLst>
                                      </p:cBhvr>
                                      <p:to>
                                        <p:strVal val="hidden"/>
                                      </p:to>
                                    </p:set>
                                  </p:childTnLst>
                                </p:cTn>
                              </p:par>
                              <p:par>
                                <p:cTn id="43" presetID="15" presetClass="exit" presetSubtype="0" fill="hold" nodeType="withEffect">
                                  <p:stCondLst>
                                    <p:cond delay="0"/>
                                  </p:stCondLst>
                                  <p:childTnLst>
                                    <p:anim calcmode="lin" valueType="num">
                                      <p:cBhvr>
                                        <p:cTn id="44" dur="2000"/>
                                        <p:tgtEl>
                                          <p:spTgt spid="10"/>
                                        </p:tgtEl>
                                        <p:attrNameLst>
                                          <p:attrName>ppt_w</p:attrName>
                                        </p:attrNameLst>
                                      </p:cBhvr>
                                      <p:tavLst>
                                        <p:tav tm="0">
                                          <p:val>
                                            <p:strVal val="ppt_w"/>
                                          </p:val>
                                        </p:tav>
                                        <p:tav tm="100000">
                                          <p:val>
                                            <p:fltVal val="0"/>
                                          </p:val>
                                        </p:tav>
                                      </p:tavLst>
                                    </p:anim>
                                    <p:anim calcmode="lin" valueType="num">
                                      <p:cBhvr>
                                        <p:cTn id="45" dur="2000"/>
                                        <p:tgtEl>
                                          <p:spTgt spid="10"/>
                                        </p:tgtEl>
                                        <p:attrNameLst>
                                          <p:attrName>ppt_h</p:attrName>
                                        </p:attrNameLst>
                                      </p:cBhvr>
                                      <p:tavLst>
                                        <p:tav tm="0">
                                          <p:val>
                                            <p:strVal val="ppt_h"/>
                                          </p:val>
                                        </p:tav>
                                        <p:tav tm="100000">
                                          <p:val>
                                            <p:fltVal val="0"/>
                                          </p:val>
                                        </p:tav>
                                      </p:tavLst>
                                    </p:anim>
                                    <p:anim calcmode="lin" valueType="num">
                                      <p:cBhvr>
                                        <p:cTn id="46" dur="2000"/>
                                        <p:tgtEl>
                                          <p:spTgt spid="1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7" dur="2000"/>
                                        <p:tgtEl>
                                          <p:spTgt spid="1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8" dur="1" fill="hold">
                                          <p:stCondLst>
                                            <p:cond delay="1999"/>
                                          </p:stCondLst>
                                        </p:cTn>
                                        <p:tgtEl>
                                          <p:spTgt spid="10"/>
                                        </p:tgtEl>
                                        <p:attrNameLst>
                                          <p:attrName>style.visibility</p:attrName>
                                        </p:attrNameLst>
                                      </p:cBhvr>
                                      <p:to>
                                        <p:strVal val="hidden"/>
                                      </p:to>
                                    </p:set>
                                  </p:childTnLst>
                                </p:cTn>
                              </p:par>
                              <p:par>
                                <p:cTn id="49" presetID="15" presetClass="exit" presetSubtype="0" fill="hold" nodeType="withEffect">
                                  <p:stCondLst>
                                    <p:cond delay="0"/>
                                  </p:stCondLst>
                                  <p:childTnLst>
                                    <p:anim calcmode="lin" valueType="num">
                                      <p:cBhvr>
                                        <p:cTn id="50" dur="2000"/>
                                        <p:tgtEl>
                                          <p:spTgt spid="13"/>
                                        </p:tgtEl>
                                        <p:attrNameLst>
                                          <p:attrName>ppt_w</p:attrName>
                                        </p:attrNameLst>
                                      </p:cBhvr>
                                      <p:tavLst>
                                        <p:tav tm="0">
                                          <p:val>
                                            <p:strVal val="ppt_w"/>
                                          </p:val>
                                        </p:tav>
                                        <p:tav tm="100000">
                                          <p:val>
                                            <p:fltVal val="0"/>
                                          </p:val>
                                        </p:tav>
                                      </p:tavLst>
                                    </p:anim>
                                    <p:anim calcmode="lin" valueType="num">
                                      <p:cBhvr>
                                        <p:cTn id="51" dur="2000"/>
                                        <p:tgtEl>
                                          <p:spTgt spid="13"/>
                                        </p:tgtEl>
                                        <p:attrNameLst>
                                          <p:attrName>ppt_h</p:attrName>
                                        </p:attrNameLst>
                                      </p:cBhvr>
                                      <p:tavLst>
                                        <p:tav tm="0">
                                          <p:val>
                                            <p:strVal val="ppt_h"/>
                                          </p:val>
                                        </p:tav>
                                        <p:tav tm="100000">
                                          <p:val>
                                            <p:fltVal val="0"/>
                                          </p:val>
                                        </p:tav>
                                      </p:tavLst>
                                    </p:anim>
                                    <p:anim calcmode="lin" valueType="num">
                                      <p:cBhvr>
                                        <p:cTn id="52" dur="2000"/>
                                        <p:tgtEl>
                                          <p:spTgt spid="1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3" dur="2000"/>
                                        <p:tgtEl>
                                          <p:spTgt spid="1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4" dur="1" fill="hold">
                                          <p:stCondLst>
                                            <p:cond delay="1999"/>
                                          </p:stCondLst>
                                        </p:cTn>
                                        <p:tgtEl>
                                          <p:spTgt spid="13"/>
                                        </p:tgtEl>
                                        <p:attrNameLst>
                                          <p:attrName>style.visibility</p:attrName>
                                        </p:attrNameLst>
                                      </p:cBhvr>
                                      <p:to>
                                        <p:strVal val="hidden"/>
                                      </p:to>
                                    </p:set>
                                  </p:childTnLst>
                                </p:cTn>
                              </p:par>
                              <p:par>
                                <p:cTn id="55" presetID="15" presetClass="exit" presetSubtype="0" fill="hold" nodeType="withEffect">
                                  <p:stCondLst>
                                    <p:cond delay="0"/>
                                  </p:stCondLst>
                                  <p:childTnLst>
                                    <p:anim calcmode="lin" valueType="num">
                                      <p:cBhvr>
                                        <p:cTn id="56" dur="2000"/>
                                        <p:tgtEl>
                                          <p:spTgt spid="6"/>
                                        </p:tgtEl>
                                        <p:attrNameLst>
                                          <p:attrName>ppt_w</p:attrName>
                                        </p:attrNameLst>
                                      </p:cBhvr>
                                      <p:tavLst>
                                        <p:tav tm="0">
                                          <p:val>
                                            <p:strVal val="ppt_w"/>
                                          </p:val>
                                        </p:tav>
                                        <p:tav tm="100000">
                                          <p:val>
                                            <p:fltVal val="0"/>
                                          </p:val>
                                        </p:tav>
                                      </p:tavLst>
                                    </p:anim>
                                    <p:anim calcmode="lin" valueType="num">
                                      <p:cBhvr>
                                        <p:cTn id="57" dur="2000"/>
                                        <p:tgtEl>
                                          <p:spTgt spid="6"/>
                                        </p:tgtEl>
                                        <p:attrNameLst>
                                          <p:attrName>ppt_h</p:attrName>
                                        </p:attrNameLst>
                                      </p:cBhvr>
                                      <p:tavLst>
                                        <p:tav tm="0">
                                          <p:val>
                                            <p:strVal val="ppt_h"/>
                                          </p:val>
                                        </p:tav>
                                        <p:tav tm="100000">
                                          <p:val>
                                            <p:fltVal val="0"/>
                                          </p:val>
                                        </p:tav>
                                      </p:tavLst>
                                    </p:anim>
                                    <p:anim calcmode="lin" valueType="num">
                                      <p:cBhvr>
                                        <p:cTn id="58" dur="2000"/>
                                        <p:tgtEl>
                                          <p:spTgt spid="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9" dur="2000"/>
                                        <p:tgtEl>
                                          <p:spTgt spid="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60" dur="1" fill="hold">
                                          <p:stCondLst>
                                            <p:cond delay="1999"/>
                                          </p:stCondLst>
                                        </p:cTn>
                                        <p:tgtEl>
                                          <p:spTgt spid="6"/>
                                        </p:tgtEl>
                                        <p:attrNameLst>
                                          <p:attrName>style.visibility</p:attrName>
                                        </p:attrNameLst>
                                      </p:cBhvr>
                                      <p:to>
                                        <p:strVal val="hidden"/>
                                      </p:to>
                                    </p:set>
                                  </p:childTnLst>
                                </p:cTn>
                              </p:par>
                              <p:par>
                                <p:cTn id="61" presetID="15" presetClass="exit" presetSubtype="0" fill="hold" nodeType="withEffect">
                                  <p:stCondLst>
                                    <p:cond delay="0"/>
                                  </p:stCondLst>
                                  <p:childTnLst>
                                    <p:anim calcmode="lin" valueType="num">
                                      <p:cBhvr>
                                        <p:cTn id="62" dur="2000"/>
                                        <p:tgtEl>
                                          <p:spTgt spid="9"/>
                                        </p:tgtEl>
                                        <p:attrNameLst>
                                          <p:attrName>ppt_w</p:attrName>
                                        </p:attrNameLst>
                                      </p:cBhvr>
                                      <p:tavLst>
                                        <p:tav tm="0">
                                          <p:val>
                                            <p:strVal val="ppt_w"/>
                                          </p:val>
                                        </p:tav>
                                        <p:tav tm="100000">
                                          <p:val>
                                            <p:fltVal val="0"/>
                                          </p:val>
                                        </p:tav>
                                      </p:tavLst>
                                    </p:anim>
                                    <p:anim calcmode="lin" valueType="num">
                                      <p:cBhvr>
                                        <p:cTn id="63" dur="2000"/>
                                        <p:tgtEl>
                                          <p:spTgt spid="9"/>
                                        </p:tgtEl>
                                        <p:attrNameLst>
                                          <p:attrName>ppt_h</p:attrName>
                                        </p:attrNameLst>
                                      </p:cBhvr>
                                      <p:tavLst>
                                        <p:tav tm="0">
                                          <p:val>
                                            <p:strVal val="ppt_h"/>
                                          </p:val>
                                        </p:tav>
                                        <p:tav tm="100000">
                                          <p:val>
                                            <p:fltVal val="0"/>
                                          </p:val>
                                        </p:tav>
                                      </p:tavLst>
                                    </p:anim>
                                    <p:anim calcmode="lin" valueType="num">
                                      <p:cBhvr>
                                        <p:cTn id="64" dur="2000"/>
                                        <p:tgtEl>
                                          <p:spTgt spid="9"/>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65" dur="2000"/>
                                        <p:tgtEl>
                                          <p:spTgt spid="9"/>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66" dur="1" fill="hold">
                                          <p:stCondLst>
                                            <p:cond delay="1999"/>
                                          </p:stCondLst>
                                        </p:cTn>
                                        <p:tgtEl>
                                          <p:spTgt spid="9"/>
                                        </p:tgtEl>
                                        <p:attrNameLst>
                                          <p:attrName>style.visibility</p:attrName>
                                        </p:attrNameLst>
                                      </p:cBhvr>
                                      <p:to>
                                        <p:strVal val="hidden"/>
                                      </p:to>
                                    </p:set>
                                  </p:childTnLst>
                                </p:cTn>
                              </p:par>
                              <p:par>
                                <p:cTn id="67" presetID="15" presetClass="exit" presetSubtype="0" fill="hold" nodeType="withEffect">
                                  <p:stCondLst>
                                    <p:cond delay="0"/>
                                  </p:stCondLst>
                                  <p:childTnLst>
                                    <p:anim calcmode="lin" valueType="num">
                                      <p:cBhvr>
                                        <p:cTn id="68" dur="2000"/>
                                        <p:tgtEl>
                                          <p:spTgt spid="11"/>
                                        </p:tgtEl>
                                        <p:attrNameLst>
                                          <p:attrName>ppt_w</p:attrName>
                                        </p:attrNameLst>
                                      </p:cBhvr>
                                      <p:tavLst>
                                        <p:tav tm="0">
                                          <p:val>
                                            <p:strVal val="ppt_w"/>
                                          </p:val>
                                        </p:tav>
                                        <p:tav tm="100000">
                                          <p:val>
                                            <p:fltVal val="0"/>
                                          </p:val>
                                        </p:tav>
                                      </p:tavLst>
                                    </p:anim>
                                    <p:anim calcmode="lin" valueType="num">
                                      <p:cBhvr>
                                        <p:cTn id="69" dur="2000"/>
                                        <p:tgtEl>
                                          <p:spTgt spid="11"/>
                                        </p:tgtEl>
                                        <p:attrNameLst>
                                          <p:attrName>ppt_h</p:attrName>
                                        </p:attrNameLst>
                                      </p:cBhvr>
                                      <p:tavLst>
                                        <p:tav tm="0">
                                          <p:val>
                                            <p:strVal val="ppt_h"/>
                                          </p:val>
                                        </p:tav>
                                        <p:tav tm="100000">
                                          <p:val>
                                            <p:fltVal val="0"/>
                                          </p:val>
                                        </p:tav>
                                      </p:tavLst>
                                    </p:anim>
                                    <p:anim calcmode="lin" valueType="num">
                                      <p:cBhvr>
                                        <p:cTn id="70" dur="2000"/>
                                        <p:tgtEl>
                                          <p:spTgt spid="11"/>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71" dur="2000"/>
                                        <p:tgtEl>
                                          <p:spTgt spid="11"/>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72" dur="1" fill="hold">
                                          <p:stCondLst>
                                            <p:cond delay="1999"/>
                                          </p:stCondLst>
                                        </p:cTn>
                                        <p:tgtEl>
                                          <p:spTgt spid="11"/>
                                        </p:tgtEl>
                                        <p:attrNameLst>
                                          <p:attrName>style.visibility</p:attrName>
                                        </p:attrNameLst>
                                      </p:cBhvr>
                                      <p:to>
                                        <p:strVal val="hidden"/>
                                      </p:to>
                                    </p:set>
                                  </p:childTnLst>
                                </p:cTn>
                              </p:par>
                              <p:par>
                                <p:cTn id="73" presetID="15" presetClass="exit" presetSubtype="0" fill="hold" nodeType="withEffect">
                                  <p:stCondLst>
                                    <p:cond delay="0"/>
                                  </p:stCondLst>
                                  <p:childTnLst>
                                    <p:anim calcmode="lin" valueType="num">
                                      <p:cBhvr>
                                        <p:cTn id="74" dur="2000"/>
                                        <p:tgtEl>
                                          <p:spTgt spid="3"/>
                                        </p:tgtEl>
                                        <p:attrNameLst>
                                          <p:attrName>ppt_w</p:attrName>
                                        </p:attrNameLst>
                                      </p:cBhvr>
                                      <p:tavLst>
                                        <p:tav tm="0">
                                          <p:val>
                                            <p:strVal val="ppt_w"/>
                                          </p:val>
                                        </p:tav>
                                        <p:tav tm="100000">
                                          <p:val>
                                            <p:fltVal val="0"/>
                                          </p:val>
                                        </p:tav>
                                      </p:tavLst>
                                    </p:anim>
                                    <p:anim calcmode="lin" valueType="num">
                                      <p:cBhvr>
                                        <p:cTn id="75" dur="2000"/>
                                        <p:tgtEl>
                                          <p:spTgt spid="3"/>
                                        </p:tgtEl>
                                        <p:attrNameLst>
                                          <p:attrName>ppt_h</p:attrName>
                                        </p:attrNameLst>
                                      </p:cBhvr>
                                      <p:tavLst>
                                        <p:tav tm="0">
                                          <p:val>
                                            <p:strVal val="ppt_h"/>
                                          </p:val>
                                        </p:tav>
                                        <p:tav tm="100000">
                                          <p:val>
                                            <p:fltVal val="0"/>
                                          </p:val>
                                        </p:tav>
                                      </p:tavLst>
                                    </p:anim>
                                    <p:anim calcmode="lin" valueType="num">
                                      <p:cBhvr>
                                        <p:cTn id="76" dur="2000"/>
                                        <p:tgtEl>
                                          <p:spTgt spid="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77" dur="2000"/>
                                        <p:tgtEl>
                                          <p:spTgt spid="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78" dur="1" fill="hold">
                                          <p:stCondLst>
                                            <p:cond delay="1999"/>
                                          </p:stCondLst>
                                        </p:cTn>
                                        <p:tgtEl>
                                          <p:spTgt spid="3"/>
                                        </p:tgtEl>
                                        <p:attrNameLst>
                                          <p:attrName>style.visibility</p:attrName>
                                        </p:attrNameLst>
                                      </p:cBhvr>
                                      <p:to>
                                        <p:strVal val="hidden"/>
                                      </p:to>
                                    </p:set>
                                  </p:childTnLst>
                                </p:cTn>
                              </p:par>
                              <p:par>
                                <p:cTn id="79" presetID="15" presetClass="exit" presetSubtype="0" fill="hold" nodeType="withEffect">
                                  <p:stCondLst>
                                    <p:cond delay="0"/>
                                  </p:stCondLst>
                                  <p:childTnLst>
                                    <p:anim calcmode="lin" valueType="num">
                                      <p:cBhvr>
                                        <p:cTn id="80" dur="2000"/>
                                        <p:tgtEl>
                                          <p:spTgt spid="14"/>
                                        </p:tgtEl>
                                        <p:attrNameLst>
                                          <p:attrName>ppt_w</p:attrName>
                                        </p:attrNameLst>
                                      </p:cBhvr>
                                      <p:tavLst>
                                        <p:tav tm="0">
                                          <p:val>
                                            <p:strVal val="ppt_w"/>
                                          </p:val>
                                        </p:tav>
                                        <p:tav tm="100000">
                                          <p:val>
                                            <p:fltVal val="0"/>
                                          </p:val>
                                        </p:tav>
                                      </p:tavLst>
                                    </p:anim>
                                    <p:anim calcmode="lin" valueType="num">
                                      <p:cBhvr>
                                        <p:cTn id="81" dur="2000"/>
                                        <p:tgtEl>
                                          <p:spTgt spid="14"/>
                                        </p:tgtEl>
                                        <p:attrNameLst>
                                          <p:attrName>ppt_h</p:attrName>
                                        </p:attrNameLst>
                                      </p:cBhvr>
                                      <p:tavLst>
                                        <p:tav tm="0">
                                          <p:val>
                                            <p:strVal val="ppt_h"/>
                                          </p:val>
                                        </p:tav>
                                        <p:tav tm="100000">
                                          <p:val>
                                            <p:fltVal val="0"/>
                                          </p:val>
                                        </p:tav>
                                      </p:tavLst>
                                    </p:anim>
                                    <p:anim calcmode="lin" valueType="num">
                                      <p:cBhvr>
                                        <p:cTn id="82" dur="2000"/>
                                        <p:tgtEl>
                                          <p:spTgt spid="14"/>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83" dur="2000"/>
                                        <p:tgtEl>
                                          <p:spTgt spid="14"/>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84" dur="1" fill="hold">
                                          <p:stCondLst>
                                            <p:cond delay="1999"/>
                                          </p:stCondLst>
                                        </p:cTn>
                                        <p:tgtEl>
                                          <p:spTgt spid="14"/>
                                        </p:tgtEl>
                                        <p:attrNameLst>
                                          <p:attrName>style.visibility</p:attrName>
                                        </p:attrNameLst>
                                      </p:cBhvr>
                                      <p:to>
                                        <p:strVal val="hidden"/>
                                      </p:to>
                                    </p:set>
                                  </p:childTnLst>
                                </p:cTn>
                              </p:par>
                              <p:par>
                                <p:cTn id="85" presetID="15" presetClass="exit" presetSubtype="0" fill="hold" nodeType="withEffect">
                                  <p:stCondLst>
                                    <p:cond delay="0"/>
                                  </p:stCondLst>
                                  <p:childTnLst>
                                    <p:anim calcmode="lin" valueType="num">
                                      <p:cBhvr>
                                        <p:cTn id="86" dur="2000"/>
                                        <p:tgtEl>
                                          <p:spTgt spid="16"/>
                                        </p:tgtEl>
                                        <p:attrNameLst>
                                          <p:attrName>ppt_w</p:attrName>
                                        </p:attrNameLst>
                                      </p:cBhvr>
                                      <p:tavLst>
                                        <p:tav tm="0">
                                          <p:val>
                                            <p:strVal val="ppt_w"/>
                                          </p:val>
                                        </p:tav>
                                        <p:tav tm="100000">
                                          <p:val>
                                            <p:fltVal val="0"/>
                                          </p:val>
                                        </p:tav>
                                      </p:tavLst>
                                    </p:anim>
                                    <p:anim calcmode="lin" valueType="num">
                                      <p:cBhvr>
                                        <p:cTn id="87" dur="2000"/>
                                        <p:tgtEl>
                                          <p:spTgt spid="16"/>
                                        </p:tgtEl>
                                        <p:attrNameLst>
                                          <p:attrName>ppt_h</p:attrName>
                                        </p:attrNameLst>
                                      </p:cBhvr>
                                      <p:tavLst>
                                        <p:tav tm="0">
                                          <p:val>
                                            <p:strVal val="ppt_h"/>
                                          </p:val>
                                        </p:tav>
                                        <p:tav tm="100000">
                                          <p:val>
                                            <p:fltVal val="0"/>
                                          </p:val>
                                        </p:tav>
                                      </p:tavLst>
                                    </p:anim>
                                    <p:anim calcmode="lin" valueType="num">
                                      <p:cBhvr>
                                        <p:cTn id="88" dur="2000"/>
                                        <p:tgtEl>
                                          <p:spTgt spid="1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89" dur="2000"/>
                                        <p:tgtEl>
                                          <p:spTgt spid="1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90" dur="1" fill="hold">
                                          <p:stCondLst>
                                            <p:cond delay="1999"/>
                                          </p:stCondLst>
                                        </p:cTn>
                                        <p:tgtEl>
                                          <p:spTgt spid="16"/>
                                        </p:tgtEl>
                                        <p:attrNameLst>
                                          <p:attrName>style.visibility</p:attrName>
                                        </p:attrNameLst>
                                      </p:cBhvr>
                                      <p:to>
                                        <p:strVal val="hidden"/>
                                      </p:to>
                                    </p:set>
                                  </p:childTnLst>
                                  <p:subTnLst>
                                    <p:audio>
                                      <p:cMediaNode>
                                        <p:cTn display="0" masterRel="sameClick">
                                          <p:stCondLst>
                                            <p:cond evt="begin" delay="0">
                                              <p:tn val="85"/>
                                            </p:cond>
                                          </p:stCondLst>
                                          <p:endCondLst>
                                            <p:cond evt="onStopAudio" delay="0">
                                              <p:tgtEl>
                                                <p:sldTgt/>
                                              </p:tgtEl>
                                            </p:cond>
                                          </p:endCondLst>
                                        </p:cTn>
                                        <p:tgtEl>
                                          <p:sndTgt r:embed="rId6" name="whoosh.wav"/>
                                        </p:tgtEl>
                                      </p:cMediaNode>
                                    </p:audio>
                                  </p:subTnLst>
                                </p:cTn>
                              </p:par>
                              <p:par>
                                <p:cTn id="91" presetID="15" presetClass="exit" presetSubtype="0" fill="hold" nodeType="withEffect">
                                  <p:stCondLst>
                                    <p:cond delay="0"/>
                                  </p:stCondLst>
                                  <p:childTnLst>
                                    <p:anim calcmode="lin" valueType="num">
                                      <p:cBhvr>
                                        <p:cTn id="92" dur="2000"/>
                                        <p:tgtEl>
                                          <p:spTgt spid="19"/>
                                        </p:tgtEl>
                                        <p:attrNameLst>
                                          <p:attrName>ppt_w</p:attrName>
                                        </p:attrNameLst>
                                      </p:cBhvr>
                                      <p:tavLst>
                                        <p:tav tm="0">
                                          <p:val>
                                            <p:strVal val="ppt_w"/>
                                          </p:val>
                                        </p:tav>
                                        <p:tav tm="100000">
                                          <p:val>
                                            <p:fltVal val="0"/>
                                          </p:val>
                                        </p:tav>
                                      </p:tavLst>
                                    </p:anim>
                                    <p:anim calcmode="lin" valueType="num">
                                      <p:cBhvr>
                                        <p:cTn id="93" dur="2000"/>
                                        <p:tgtEl>
                                          <p:spTgt spid="19"/>
                                        </p:tgtEl>
                                        <p:attrNameLst>
                                          <p:attrName>ppt_h</p:attrName>
                                        </p:attrNameLst>
                                      </p:cBhvr>
                                      <p:tavLst>
                                        <p:tav tm="0">
                                          <p:val>
                                            <p:strVal val="ppt_h"/>
                                          </p:val>
                                        </p:tav>
                                        <p:tav tm="100000">
                                          <p:val>
                                            <p:fltVal val="0"/>
                                          </p:val>
                                        </p:tav>
                                      </p:tavLst>
                                    </p:anim>
                                    <p:anim calcmode="lin" valueType="num">
                                      <p:cBhvr>
                                        <p:cTn id="94" dur="2000"/>
                                        <p:tgtEl>
                                          <p:spTgt spid="19"/>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95" dur="2000"/>
                                        <p:tgtEl>
                                          <p:spTgt spid="19"/>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96" dur="1" fill="hold">
                                          <p:stCondLst>
                                            <p:cond delay="1999"/>
                                          </p:stCondLst>
                                        </p:cTn>
                                        <p:tgtEl>
                                          <p:spTgt spid="19"/>
                                        </p:tgtEl>
                                        <p:attrNameLst>
                                          <p:attrName>style.visibility</p:attrName>
                                        </p:attrNameLst>
                                      </p:cBhvr>
                                      <p:to>
                                        <p:strVal val="hidden"/>
                                      </p:to>
                                    </p:set>
                                  </p:childTnLst>
                                </p:cTn>
                              </p:par>
                              <p:par>
                                <p:cTn id="97" presetID="15" presetClass="exit" presetSubtype="0" fill="hold" nodeType="withEffect">
                                  <p:stCondLst>
                                    <p:cond delay="0"/>
                                  </p:stCondLst>
                                  <p:childTnLst>
                                    <p:anim calcmode="lin" valueType="num">
                                      <p:cBhvr>
                                        <p:cTn id="98" dur="2000"/>
                                        <p:tgtEl>
                                          <p:spTgt spid="2"/>
                                        </p:tgtEl>
                                        <p:attrNameLst>
                                          <p:attrName>ppt_w</p:attrName>
                                        </p:attrNameLst>
                                      </p:cBhvr>
                                      <p:tavLst>
                                        <p:tav tm="0">
                                          <p:val>
                                            <p:strVal val="ppt_w"/>
                                          </p:val>
                                        </p:tav>
                                        <p:tav tm="100000">
                                          <p:val>
                                            <p:fltVal val="0"/>
                                          </p:val>
                                        </p:tav>
                                      </p:tavLst>
                                    </p:anim>
                                    <p:anim calcmode="lin" valueType="num">
                                      <p:cBhvr>
                                        <p:cTn id="99" dur="2000"/>
                                        <p:tgtEl>
                                          <p:spTgt spid="2"/>
                                        </p:tgtEl>
                                        <p:attrNameLst>
                                          <p:attrName>ppt_h</p:attrName>
                                        </p:attrNameLst>
                                      </p:cBhvr>
                                      <p:tavLst>
                                        <p:tav tm="0">
                                          <p:val>
                                            <p:strVal val="ppt_h"/>
                                          </p:val>
                                        </p:tav>
                                        <p:tav tm="100000">
                                          <p:val>
                                            <p:fltVal val="0"/>
                                          </p:val>
                                        </p:tav>
                                      </p:tavLst>
                                    </p:anim>
                                    <p:anim calcmode="lin" valueType="num">
                                      <p:cBhvr>
                                        <p:cTn id="100" dur="2000"/>
                                        <p:tgtEl>
                                          <p:spTgt spid="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01" dur="2000"/>
                                        <p:tgtEl>
                                          <p:spTgt spid="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02" dur="1" fill="hold">
                                          <p:stCondLst>
                                            <p:cond delay="1999"/>
                                          </p:stCondLst>
                                        </p:cTn>
                                        <p:tgtEl>
                                          <p:spTgt spid="2"/>
                                        </p:tgtEl>
                                        <p:attrNameLst>
                                          <p:attrName>style.visibility</p:attrName>
                                        </p:attrNameLst>
                                      </p:cBhvr>
                                      <p:to>
                                        <p:strVal val="hidden"/>
                                      </p:to>
                                    </p:set>
                                  </p:childTnLst>
                                </p:cTn>
                              </p:par>
                            </p:childTnLst>
                          </p:cTn>
                        </p:par>
                        <p:par>
                          <p:cTn id="103" fill="hold">
                            <p:stCondLst>
                              <p:cond delay="2000"/>
                            </p:stCondLst>
                            <p:childTnLst>
                              <p:par>
                                <p:cTn id="104" presetID="18" presetClass="entr" presetSubtype="12" fill="hold" grpId="0" nodeType="afterEffect">
                                  <p:stCondLst>
                                    <p:cond delay="0"/>
                                  </p:stCondLst>
                                  <p:childTnLst>
                                    <p:set>
                                      <p:cBhvr>
                                        <p:cTn id="105" dur="1" fill="hold">
                                          <p:stCondLst>
                                            <p:cond delay="0"/>
                                          </p:stCondLst>
                                        </p:cTn>
                                        <p:tgtEl>
                                          <p:spTgt spid="18"/>
                                        </p:tgtEl>
                                        <p:attrNameLst>
                                          <p:attrName>style.visibility</p:attrName>
                                        </p:attrNameLst>
                                      </p:cBhvr>
                                      <p:to>
                                        <p:strVal val="visible"/>
                                      </p:to>
                                    </p:set>
                                    <p:animEffect transition="in" filter="strips(downLeft)">
                                      <p:cBhvr>
                                        <p:cTn id="106" dur="500"/>
                                        <p:tgtEl>
                                          <p:spTgt spid="18"/>
                                        </p:tgtEl>
                                      </p:cBhvr>
                                    </p:animEffect>
                                  </p:childTnLst>
                                </p:cTn>
                              </p:par>
                              <p:par>
                                <p:cTn id="107" presetID="1" presetClass="mediacall" presetSubtype="0" fill="hold" nodeType="withEffect">
                                  <p:stCondLst>
                                    <p:cond delay="0"/>
                                  </p:stCondLst>
                                  <p:childTnLst>
                                    <p:cmd type="call" cmd="playFrom(0.0)">
                                      <p:cBhvr>
                                        <p:cTn id="108" dur="1138" fill="hold"/>
                                        <p:tgtEl>
                                          <p:spTgt spid="8"/>
                                        </p:tgtEl>
                                      </p:cBhvr>
                                    </p:cmd>
                                  </p:childTnLst>
                                </p:cTn>
                              </p:par>
                            </p:childTnLst>
                          </p:cTn>
                        </p:par>
                        <p:par>
                          <p:cTn id="109" fill="hold">
                            <p:stCondLst>
                              <p:cond delay="3138"/>
                            </p:stCondLst>
                            <p:childTnLst>
                              <p:par>
                                <p:cTn id="110" presetID="22" presetClass="entr" presetSubtype="8" fill="hold" grpId="0" nodeType="afterEffect">
                                  <p:stCondLst>
                                    <p:cond delay="0"/>
                                  </p:stCondLst>
                                  <p:childTnLst>
                                    <p:set>
                                      <p:cBhvr>
                                        <p:cTn id="111" dur="1" fill="hold">
                                          <p:stCondLst>
                                            <p:cond delay="0"/>
                                          </p:stCondLst>
                                        </p:cTn>
                                        <p:tgtEl>
                                          <p:spTgt spid="23"/>
                                        </p:tgtEl>
                                        <p:attrNameLst>
                                          <p:attrName>style.visibility</p:attrName>
                                        </p:attrNameLst>
                                      </p:cBhvr>
                                      <p:to>
                                        <p:strVal val="visible"/>
                                      </p:to>
                                    </p:set>
                                    <p:animEffect transition="in" filter="wipe(left)">
                                      <p:cBhvr>
                                        <p:cTn id="112" dur="500"/>
                                        <p:tgtEl>
                                          <p:spTgt spid="23"/>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8" fill="hold" grpId="0" nodeType="clickEffect">
                                  <p:stCondLst>
                                    <p:cond delay="0"/>
                                  </p:stCondLst>
                                  <p:childTnLst>
                                    <p:set>
                                      <p:cBhvr>
                                        <p:cTn id="116" dur="1" fill="hold">
                                          <p:stCondLst>
                                            <p:cond delay="0"/>
                                          </p:stCondLst>
                                        </p:cTn>
                                        <p:tgtEl>
                                          <p:spTgt spid="24"/>
                                        </p:tgtEl>
                                        <p:attrNameLst>
                                          <p:attrName>style.visibility</p:attrName>
                                        </p:attrNameLst>
                                      </p:cBhvr>
                                      <p:to>
                                        <p:strVal val="visible"/>
                                      </p:to>
                                    </p:set>
                                    <p:animEffect transition="in" filter="wipe(left)">
                                      <p:cBhvr>
                                        <p:cTn id="117" dur="500"/>
                                        <p:tgtEl>
                                          <p:spTgt spid="24"/>
                                        </p:tgtEl>
                                      </p:cBhvr>
                                    </p:animEffect>
                                  </p:childTnLst>
                                </p:cTn>
                              </p:par>
                              <p:par>
                                <p:cTn id="118" presetID="1" presetClass="mediacall" presetSubtype="0" fill="hold" nodeType="withEffect">
                                  <p:stCondLst>
                                    <p:cond delay="0"/>
                                  </p:stCondLst>
                                  <p:childTnLst>
                                    <p:cmd type="call" cmd="playFrom(0.0)">
                                      <p:cBhvr>
                                        <p:cTn id="119" dur="2530"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0" fill="hold" display="0">
                  <p:stCondLst>
                    <p:cond delay="indefinite"/>
                  </p:stCondLst>
                  <p:endCondLst>
                    <p:cond evt="onStopAudio" delay="0">
                      <p:tgtEl>
                        <p:sldTgt/>
                      </p:tgtEl>
                    </p:cond>
                  </p:endCondLst>
                </p:cTn>
                <p:tgtEl>
                  <p:spTgt spid="8"/>
                </p:tgtEl>
              </p:cMediaNode>
            </p:audio>
            <p:audio>
              <p:cMediaNode vol="80000">
                <p:cTn id="121" fill="hold" display="0">
                  <p:stCondLst>
                    <p:cond delay="indefinite"/>
                  </p:stCondLst>
                  <p:endCondLst>
                    <p:cond evt="onStopAudio" delay="0">
                      <p:tgtEl>
                        <p:sldTgt/>
                      </p:tgtEl>
                    </p:cond>
                  </p:endCondLst>
                </p:cTn>
                <p:tgtEl>
                  <p:spTgt spid="25"/>
                </p:tgtEl>
              </p:cMediaNode>
            </p:audio>
          </p:childTnLst>
        </p:cTn>
      </p:par>
    </p:tnLst>
    <p:bldLst>
      <p:bldP spid="18" grpId="0"/>
      <p:bldP spid="23" grpId="0"/>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FE1FC08-DC75-30AD-014E-B2E18EC8B445}"/>
              </a:ext>
            </a:extLst>
          </p:cNvPr>
          <p:cNvSpPr/>
          <p:nvPr/>
        </p:nvSpPr>
        <p:spPr>
          <a:xfrm>
            <a:off x="523240" y="431483"/>
            <a:ext cx="11145520" cy="1178560"/>
          </a:xfrm>
          <a:prstGeom prst="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37808F-E1C1-3EE7-6B7D-831E37912D76}"/>
              </a:ext>
            </a:extLst>
          </p:cNvPr>
          <p:cNvSpPr>
            <a:spLocks noGrp="1"/>
          </p:cNvSpPr>
          <p:nvPr>
            <p:ph type="title"/>
          </p:nvPr>
        </p:nvSpPr>
        <p:spPr/>
        <p:txBody>
          <a:bodyPr/>
          <a:lstStyle/>
          <a:p>
            <a:r>
              <a:rPr lang="en-US" b="1" dirty="0"/>
              <a:t>Grade 3 – Lesson: It’s Big / Small</a:t>
            </a:r>
          </a:p>
        </p:txBody>
      </p:sp>
      <p:sp>
        <p:nvSpPr>
          <p:cNvPr id="3" name="Content Placeholder 2">
            <a:extLst>
              <a:ext uri="{FF2B5EF4-FFF2-40B4-BE49-F238E27FC236}">
                <a16:creationId xmlns:a16="http://schemas.microsoft.com/office/drawing/2014/main" id="{D5E222BA-8FDE-1702-1D47-8AC8A38779A4}"/>
              </a:ext>
            </a:extLst>
          </p:cNvPr>
          <p:cNvSpPr>
            <a:spLocks noGrp="1"/>
          </p:cNvSpPr>
          <p:nvPr>
            <p:ph idx="1"/>
          </p:nvPr>
        </p:nvSpPr>
        <p:spPr/>
        <p:txBody>
          <a:bodyPr>
            <a:normAutofit fontScale="85000" lnSpcReduction="20000"/>
          </a:bodyPr>
          <a:lstStyle/>
          <a:p>
            <a:pPr marL="0" indent="0">
              <a:buNone/>
            </a:pPr>
            <a:r>
              <a:rPr lang="en-US" sz="2800" dirty="0"/>
              <a:t>This game aligns with chapters on “It’s big/small.” and supports learning their key expressions and vocabulary.</a:t>
            </a:r>
          </a:p>
          <a:p>
            <a:pPr marL="0" indent="0">
              <a:buNone/>
            </a:pPr>
            <a:r>
              <a:rPr lang="en-US" sz="2800" b="1" dirty="0"/>
              <a:t>Phrases and vocabulary used in this game:</a:t>
            </a:r>
          </a:p>
          <a:p>
            <a:r>
              <a:rPr lang="en-US" dirty="0"/>
              <a:t>Is it a bear/pig/dog/snake/duck/bird?</a:t>
            </a:r>
          </a:p>
          <a:p>
            <a:r>
              <a:rPr lang="en-US" sz="2800" dirty="0"/>
              <a:t>Yes</a:t>
            </a:r>
            <a:r>
              <a:rPr lang="en-US" dirty="0"/>
              <a:t>,</a:t>
            </a:r>
            <a:r>
              <a:rPr lang="en-US" sz="2800" dirty="0"/>
              <a:t> it is. </a:t>
            </a:r>
            <a:r>
              <a:rPr lang="en-US" dirty="0"/>
              <a:t>/</a:t>
            </a:r>
            <a:r>
              <a:rPr lang="en-US" sz="2800" dirty="0"/>
              <a:t> No it isn’t, it’s a _______.</a:t>
            </a:r>
          </a:p>
          <a:p>
            <a:r>
              <a:rPr lang="en-US" sz="2800" dirty="0"/>
              <a:t>Wow / Oh it’s small/big/long/fast.</a:t>
            </a:r>
          </a:p>
          <a:p>
            <a:endParaRPr lang="en-US" dirty="0"/>
          </a:p>
          <a:p>
            <a:pPr marL="0" indent="0">
              <a:buNone/>
            </a:pPr>
            <a:r>
              <a:rPr lang="en-US" sz="2800" dirty="0"/>
              <a:t>This game serves best as a supplemental teaching resource as it includes key phrases and vocabulary from multiple commonly used English textbooks in Korea related to this lesson. This allows the resource to be applicable to most teachers while students can learn related words and phrases beyond their specific chapter, reinforcing the main lesson ideas.</a:t>
            </a:r>
          </a:p>
          <a:p>
            <a:pPr marL="0" indent="0">
              <a:buNone/>
            </a:pPr>
            <a:endParaRPr lang="en-US" sz="2800" dirty="0"/>
          </a:p>
          <a:p>
            <a:endParaRPr lang="en-US" dirty="0"/>
          </a:p>
        </p:txBody>
      </p:sp>
    </p:spTree>
    <p:extLst>
      <p:ext uri="{BB962C8B-B14F-4D97-AF65-F5344CB8AC3E}">
        <p14:creationId xmlns:p14="http://schemas.microsoft.com/office/powerpoint/2010/main" val="3888555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6CA42-342D-7C8D-6019-E69445A7CF76}"/>
              </a:ext>
            </a:extLst>
          </p:cNvPr>
          <p:cNvSpPr>
            <a:spLocks noGrp="1"/>
          </p:cNvSpPr>
          <p:nvPr>
            <p:ph type="title"/>
          </p:nvPr>
        </p:nvSpPr>
        <p:spPr>
          <a:xfrm>
            <a:off x="838200" y="365125"/>
            <a:ext cx="10515600" cy="1325563"/>
          </a:xfrm>
        </p:spPr>
        <p:txBody>
          <a:bodyPr/>
          <a:lstStyle/>
          <a:p>
            <a:r>
              <a:rPr lang="en-US" b="1" dirty="0"/>
              <a:t>Instructions for Game</a:t>
            </a:r>
          </a:p>
        </p:txBody>
      </p:sp>
      <p:sp>
        <p:nvSpPr>
          <p:cNvPr id="3" name="Content Placeholder 2">
            <a:extLst>
              <a:ext uri="{FF2B5EF4-FFF2-40B4-BE49-F238E27FC236}">
                <a16:creationId xmlns:a16="http://schemas.microsoft.com/office/drawing/2014/main" id="{EBC4F3C4-8555-BD68-70DD-1B4E655CC5EF}"/>
              </a:ext>
            </a:extLst>
          </p:cNvPr>
          <p:cNvSpPr>
            <a:spLocks noGrp="1"/>
          </p:cNvSpPr>
          <p:nvPr>
            <p:ph idx="1"/>
          </p:nvPr>
        </p:nvSpPr>
        <p:spPr>
          <a:xfrm>
            <a:off x="838200" y="1690688"/>
            <a:ext cx="10794357" cy="4351338"/>
          </a:xfrm>
        </p:spPr>
        <p:txBody>
          <a:bodyPr>
            <a:normAutofit/>
          </a:bodyPr>
          <a:lstStyle/>
          <a:p>
            <a:pPr marL="0" indent="0">
              <a:buNone/>
            </a:pPr>
            <a:r>
              <a:rPr lang="en-US" b="1" dirty="0"/>
              <a:t>Game Title: </a:t>
            </a:r>
            <a:r>
              <a:rPr lang="en-US" dirty="0"/>
              <a:t>Is it a bear?</a:t>
            </a:r>
          </a:p>
          <a:p>
            <a:pPr marL="0" indent="0">
              <a:buNone/>
            </a:pPr>
            <a:r>
              <a:rPr lang="en-US" b="1" dirty="0"/>
              <a:t>Concept: </a:t>
            </a:r>
            <a:r>
              <a:rPr lang="en-US" dirty="0"/>
              <a:t>Have students write and or speak the question at the top of the slide </a:t>
            </a:r>
            <a:r>
              <a:rPr lang="en-US" dirty="0" err="1"/>
              <a:t>i.e</a:t>
            </a:r>
            <a:r>
              <a:rPr lang="en-US" dirty="0"/>
              <a:t> “Is it a bear?”. Students should guess what animal photo is behind the smaller moving animal images and write down their answer </a:t>
            </a:r>
            <a:r>
              <a:rPr lang="en-US" dirty="0" err="1"/>
              <a:t>i.e</a:t>
            </a:r>
            <a:r>
              <a:rPr lang="en-US" dirty="0"/>
              <a:t> “Yes, it is.” or “No, it isn’t.” Some slides will have a follow up answer </a:t>
            </a:r>
            <a:r>
              <a:rPr lang="en-US" dirty="0" err="1"/>
              <a:t>i.e</a:t>
            </a:r>
            <a:r>
              <a:rPr lang="en-US" dirty="0"/>
              <a:t> “Yes, it is. </a:t>
            </a:r>
            <a:r>
              <a:rPr lang="en-US" u="sng" dirty="0"/>
              <a:t>Wow it’s small”.</a:t>
            </a:r>
            <a:r>
              <a:rPr lang="en-US" dirty="0"/>
              <a:t> Students should earn a point if they correctly guessed the animal by writing it down. The moving animal images will become larger/faster as the game progresses making it harder to see what animal photo is behind them. The student(s) with the most points at the end of the game wins!</a:t>
            </a:r>
          </a:p>
        </p:txBody>
      </p:sp>
    </p:spTree>
    <p:extLst>
      <p:ext uri="{BB962C8B-B14F-4D97-AF65-F5344CB8AC3E}">
        <p14:creationId xmlns:p14="http://schemas.microsoft.com/office/powerpoint/2010/main" val="1035349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ear in the grass&#10;&#10;Description automatically generated">
            <a:extLst>
              <a:ext uri="{FF2B5EF4-FFF2-40B4-BE49-F238E27FC236}">
                <a16:creationId xmlns:a16="http://schemas.microsoft.com/office/drawing/2014/main" id="{BFB20888-E476-023D-A05B-281CF51FD4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descr="A cartoon of a brown bear&#10;&#10;Description automatically generated">
            <a:extLst>
              <a:ext uri="{FF2B5EF4-FFF2-40B4-BE49-F238E27FC236}">
                <a16:creationId xmlns:a16="http://schemas.microsoft.com/office/drawing/2014/main" id="{A0365A18-49DB-597A-59BA-C210A1AB32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35503" y="2281074"/>
            <a:ext cx="3363758" cy="2593773"/>
          </a:xfrm>
          <a:prstGeom prst="rect">
            <a:avLst/>
          </a:prstGeom>
        </p:spPr>
      </p:pic>
      <p:pic>
        <p:nvPicPr>
          <p:cNvPr id="10" name="Picture 9" descr="A cartoon pig with tongue sticking out&#10;&#10;Description automatically generated">
            <a:extLst>
              <a:ext uri="{FF2B5EF4-FFF2-40B4-BE49-F238E27FC236}">
                <a16:creationId xmlns:a16="http://schemas.microsoft.com/office/drawing/2014/main" id="{E2FEBB0B-ABE3-EB1B-EC3E-05CFC0CA547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34256" y="3495643"/>
            <a:ext cx="3309057" cy="2758409"/>
          </a:xfrm>
          <a:prstGeom prst="rect">
            <a:avLst/>
          </a:prstGeom>
        </p:spPr>
      </p:pic>
      <p:pic>
        <p:nvPicPr>
          <p:cNvPr id="12" name="Picture 11" descr="A cartoon snake with a black background&#10;&#10;Description automatically generated">
            <a:extLst>
              <a:ext uri="{FF2B5EF4-FFF2-40B4-BE49-F238E27FC236}">
                <a16:creationId xmlns:a16="http://schemas.microsoft.com/office/drawing/2014/main" id="{A0AC55C5-C6BC-E54F-A15B-CB1A1E63CEC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448282" y="1277942"/>
            <a:ext cx="1644865" cy="2159412"/>
          </a:xfrm>
          <a:prstGeom prst="rect">
            <a:avLst/>
          </a:prstGeom>
        </p:spPr>
      </p:pic>
      <p:pic>
        <p:nvPicPr>
          <p:cNvPr id="13" name="Picture 12" descr="A cartoon duck with a black background&#10;&#10;Description automatically generated">
            <a:extLst>
              <a:ext uri="{FF2B5EF4-FFF2-40B4-BE49-F238E27FC236}">
                <a16:creationId xmlns:a16="http://schemas.microsoft.com/office/drawing/2014/main" id="{CB1EF2EF-C470-4260-42A7-12B1A5FFEA0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73482" y="1501687"/>
            <a:ext cx="1531803" cy="2235699"/>
          </a:xfrm>
          <a:prstGeom prst="rect">
            <a:avLst/>
          </a:prstGeom>
        </p:spPr>
      </p:pic>
      <p:pic>
        <p:nvPicPr>
          <p:cNvPr id="15" name="Picture 14" descr="A dog with a black background&#10;&#10;Description automatically generated">
            <a:extLst>
              <a:ext uri="{FF2B5EF4-FFF2-40B4-BE49-F238E27FC236}">
                <a16:creationId xmlns:a16="http://schemas.microsoft.com/office/drawing/2014/main" id="{304A1674-46BD-5C08-EE5C-5A76C8796A5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233382" y="2619536"/>
            <a:ext cx="3202763" cy="2905006"/>
          </a:xfrm>
          <a:prstGeom prst="rect">
            <a:avLst/>
          </a:prstGeom>
        </p:spPr>
      </p:pic>
      <p:sp>
        <p:nvSpPr>
          <p:cNvPr id="17" name="TextBox 16">
            <a:extLst>
              <a:ext uri="{FF2B5EF4-FFF2-40B4-BE49-F238E27FC236}">
                <a16:creationId xmlns:a16="http://schemas.microsoft.com/office/drawing/2014/main" id="{7A5A3DF4-76B7-4E3F-D61A-2ADA06166024}"/>
              </a:ext>
            </a:extLst>
          </p:cNvPr>
          <p:cNvSpPr txBox="1"/>
          <p:nvPr/>
        </p:nvSpPr>
        <p:spPr>
          <a:xfrm>
            <a:off x="3937322" y="198655"/>
            <a:ext cx="4167963" cy="1015663"/>
          </a:xfrm>
          <a:prstGeom prst="rect">
            <a:avLst/>
          </a:prstGeom>
          <a:noFill/>
        </p:spPr>
        <p:txBody>
          <a:bodyPr wrap="square" rtlCol="0">
            <a:spAutoFit/>
          </a:bodyPr>
          <a:lstStyle/>
          <a:p>
            <a:r>
              <a:rPr lang="en-US" sz="6000" b="1" dirty="0">
                <a:highlight>
                  <a:srgbClr val="FFFF00"/>
                </a:highlight>
              </a:rPr>
              <a:t>Is it a bear?</a:t>
            </a:r>
          </a:p>
        </p:txBody>
      </p:sp>
      <p:sp>
        <p:nvSpPr>
          <p:cNvPr id="18" name="TextBox 17">
            <a:extLst>
              <a:ext uri="{FF2B5EF4-FFF2-40B4-BE49-F238E27FC236}">
                <a16:creationId xmlns:a16="http://schemas.microsoft.com/office/drawing/2014/main" id="{4D3B5439-4031-C7F3-1DB8-7C17CFF88588}"/>
              </a:ext>
            </a:extLst>
          </p:cNvPr>
          <p:cNvSpPr txBox="1"/>
          <p:nvPr/>
        </p:nvSpPr>
        <p:spPr>
          <a:xfrm>
            <a:off x="4489500" y="5433771"/>
            <a:ext cx="4167963" cy="1015663"/>
          </a:xfrm>
          <a:prstGeom prst="rect">
            <a:avLst/>
          </a:prstGeom>
          <a:noFill/>
        </p:spPr>
        <p:txBody>
          <a:bodyPr wrap="square" rtlCol="0">
            <a:spAutoFit/>
          </a:bodyPr>
          <a:lstStyle/>
          <a:p>
            <a:r>
              <a:rPr lang="en-US" sz="6000" b="1" dirty="0">
                <a:highlight>
                  <a:srgbClr val="FFFF00"/>
                </a:highlight>
              </a:rPr>
              <a:t>Yes, it is.</a:t>
            </a:r>
          </a:p>
        </p:txBody>
      </p:sp>
      <p:pic>
        <p:nvPicPr>
          <p:cNvPr id="19" name="success-1-6297">
            <a:hlinkClick r:id="" action="ppaction://media"/>
            <a:extLst>
              <a:ext uri="{FF2B5EF4-FFF2-40B4-BE49-F238E27FC236}">
                <a16:creationId xmlns:a16="http://schemas.microsoft.com/office/drawing/2014/main" id="{07B96BB1-D6FF-DF43-E3D6-D9DABFBAC936}"/>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5614903" y="-1578664"/>
            <a:ext cx="406400" cy="406400"/>
          </a:xfrm>
          <a:prstGeom prst="rect">
            <a:avLst/>
          </a:prstGeom>
        </p:spPr>
      </p:pic>
      <p:pic>
        <p:nvPicPr>
          <p:cNvPr id="3" name="Picture 2" descr="A cartoon of a bird&#10;&#10;AI-generated content may be incorrect.">
            <a:extLst>
              <a:ext uri="{FF2B5EF4-FFF2-40B4-BE49-F238E27FC236}">
                <a16:creationId xmlns:a16="http://schemas.microsoft.com/office/drawing/2014/main" id="{70AD2395-070B-1C09-A841-54E8223C383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051308" y="3326151"/>
            <a:ext cx="2225475" cy="2155929"/>
          </a:xfrm>
          <a:prstGeom prst="rect">
            <a:avLst/>
          </a:prstGeom>
        </p:spPr>
      </p:pic>
    </p:spTree>
    <p:extLst>
      <p:ext uri="{BB962C8B-B14F-4D97-AF65-F5344CB8AC3E}">
        <p14:creationId xmlns:p14="http://schemas.microsoft.com/office/powerpoint/2010/main" val="1094022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path" presetSubtype="0" repeatCount="indefinite" accel="50000" decel="50000" fill="hold" nodeType="withEffect">
                                  <p:stCondLst>
                                    <p:cond delay="0"/>
                                  </p:stCondLst>
                                  <p:endCondLst>
                                    <p:cond evt="onNext" delay="0">
                                      <p:tgtEl>
                                        <p:sldTgt/>
                                      </p:tgtEl>
                                    </p:cond>
                                  </p:endCondLst>
                                  <p:childTnLst>
                                    <p:animMotion origin="layout" path="M 6.25E-7 1.11022E-16 L 0.09102 -0.03403 L 0.125 -0.125 L 0.15794 -0.03403 L 0.24896 1.11022E-16 L 0.15794 0.03403 L 0.125 0.125 L 0.09102 0.03403 L 6.25E-7 1.11022E-16 Z " pathEditMode="relative" rAng="0" ptsTypes="AAAAAAAAA">
                                      <p:cBhvr>
                                        <p:cTn id="6" dur="2000" fill="hold"/>
                                        <p:tgtEl>
                                          <p:spTgt spid="15"/>
                                        </p:tgtEl>
                                        <p:attrNameLst>
                                          <p:attrName>ppt_x</p:attrName>
                                          <p:attrName>ppt_y</p:attrName>
                                        </p:attrNameLst>
                                      </p:cBhvr>
                                      <p:rCtr x="12448" y="0"/>
                                    </p:animMotion>
                                  </p:childTnLst>
                                </p:cTn>
                              </p:par>
                              <p:par>
                                <p:cTn id="7" presetID="11" presetClass="path" presetSubtype="0" repeatCount="indefinite" accel="50000" decel="50000" fill="hold" nodeType="withEffect">
                                  <p:stCondLst>
                                    <p:cond delay="0"/>
                                  </p:stCondLst>
                                  <p:endCondLst>
                                    <p:cond evt="onNext" delay="0">
                                      <p:tgtEl>
                                        <p:sldTgt/>
                                      </p:tgtEl>
                                    </p:cond>
                                  </p:endCondLst>
                                  <p:childTnLst>
                                    <p:animMotion origin="layout" path="M 3.33333E-6 5.55112E-17 L 0.03593 0.06204 L 0.10794 0.06204 L 0.072 0.125 L 0.10794 0.18704 L 0.03593 0.18704 L 3.33333E-6 0.25 L -0.03594 0.18704 L -0.10795 0.18704 L -0.07201 0.125 L -0.10795 0.06204 L -0.03594 0.06204 L 3.33333E-6 5.55112E-17 Z " pathEditMode="relative" rAng="0" ptsTypes="AAAAAAAAAAAAA">
                                      <p:cBhvr>
                                        <p:cTn id="8" dur="2000" fill="hold"/>
                                        <p:tgtEl>
                                          <p:spTgt spid="12"/>
                                        </p:tgtEl>
                                        <p:attrNameLst>
                                          <p:attrName>ppt_x</p:attrName>
                                          <p:attrName>ppt_y</p:attrName>
                                        </p:attrNameLst>
                                      </p:cBhvr>
                                      <p:rCtr x="0" y="12500"/>
                                    </p:animMotion>
                                  </p:childTnLst>
                                </p:cTn>
                              </p:par>
                              <p:par>
                                <p:cTn id="9" presetID="1" presetClass="path" presetSubtype="0" repeatCount="indefinite" accel="50000" decel="50000" fill="hold" nodeType="withEffect">
                                  <p:stCondLst>
                                    <p:cond delay="0"/>
                                  </p:stCondLst>
                                  <p:endCondLst>
                                    <p:cond evt="onNext" delay="0">
                                      <p:tgtEl>
                                        <p:sldTgt/>
                                      </p:tgtEl>
                                    </p:cond>
                                  </p:endCondLst>
                                  <p:childTnLst>
                                    <p:animMotion origin="layout" path="M 0 0 C 0.069 0 0.125 0.056 0.125 0.125 C 0.125 0.194 0.069 0.25 0 0.25 C -0.069 0.25 -0.125 0.194 -0.125 0.125 C -0.125 0.056 -0.069 0 0 0 Z" pathEditMode="relative" ptsTypes="">
                                      <p:cBhvr>
                                        <p:cTn id="10" dur="2000" fill="hold"/>
                                        <p:tgtEl>
                                          <p:spTgt spid="10"/>
                                        </p:tgtEl>
                                        <p:attrNameLst>
                                          <p:attrName>ppt_x</p:attrName>
                                          <p:attrName>ppt_y</p:attrName>
                                        </p:attrNameLst>
                                      </p:cBhvr>
                                    </p:animMotion>
                                  </p:childTnLst>
                                </p:cTn>
                              </p:par>
                              <p:par>
                                <p:cTn id="11" presetID="3" presetClass="path" presetSubtype="0" repeatCount="indefinite" accel="50000" decel="50000" fill="hold" nodeType="withEffect">
                                  <p:stCondLst>
                                    <p:cond delay="0"/>
                                  </p:stCondLst>
                                  <p:endCondLst>
                                    <p:cond evt="onNext" delay="0">
                                      <p:tgtEl>
                                        <p:sldTgt/>
                                      </p:tgtEl>
                                    </p:cond>
                                  </p:endCondLst>
                                  <p:childTnLst>
                                    <p:animMotion origin="layout" path="M -3.125E-6 -4.44444E-6 L 0.125 -0.08402 L 0.25 -4.44444E-6 L 0.125 0.08403 L -3.125E-6 -4.44444E-6 Z " pathEditMode="relative" rAng="0" ptsTypes="AAAAA">
                                      <p:cBhvr>
                                        <p:cTn id="12" dur="2000" fill="hold"/>
                                        <p:tgtEl>
                                          <p:spTgt spid="13"/>
                                        </p:tgtEl>
                                        <p:attrNameLst>
                                          <p:attrName>ppt_x</p:attrName>
                                          <p:attrName>ppt_y</p:attrName>
                                        </p:attrNameLst>
                                      </p:cBhvr>
                                      <p:rCtr x="12500" y="0"/>
                                    </p:animMotion>
                                  </p:childTnLst>
                                </p:cTn>
                              </p:par>
                              <p:par>
                                <p:cTn id="13" presetID="12" presetClass="path" presetSubtype="0" repeatCount="indefinite" accel="50000" decel="50000" fill="hold" nodeType="withEffect">
                                  <p:stCondLst>
                                    <p:cond delay="0"/>
                                  </p:stCondLst>
                                  <p:endCondLst>
                                    <p:cond evt="onNext" delay="0">
                                      <p:tgtEl>
                                        <p:sldTgt/>
                                      </p:tgtEl>
                                    </p:cond>
                                  </p:endCondLst>
                                  <p:childTnLst>
                                    <p:animMotion origin="layout" path="M 4.16667E-7 7.40741E-7 C 0.02995 -0.03796 0.075 -0.06204 0.125 -0.06204 C 0.175 -0.06204 0.22005 -0.03796 0.25 7.40741E-7 C 0.22005 0.03796 0.175 0.06204 0.125 0.06204 C 0.075 0.06204 0.02995 0.03796 4.16667E-7 7.40741E-7 Z " pathEditMode="relative" rAng="0" ptsTypes="AAAAA">
                                      <p:cBhvr>
                                        <p:cTn id="14" dur="2000" fill="hold"/>
                                        <p:tgtEl>
                                          <p:spTgt spid="6"/>
                                        </p:tgtEl>
                                        <p:attrNameLst>
                                          <p:attrName>ppt_x</p:attrName>
                                          <p:attrName>ppt_y</p:attrName>
                                        </p:attrNameLst>
                                      </p:cBhvr>
                                      <p:rCtr x="12500" y="0"/>
                                    </p:animMotion>
                                  </p:childTnLst>
                                </p:cTn>
                              </p:par>
                              <p:par>
                                <p:cTn id="15" presetID="9" presetClass="path" presetSubtype="0" repeatCount="indefinite" accel="50000" decel="50000" fill="hold" nodeType="withEffect">
                                  <p:stCondLst>
                                    <p:cond delay="0"/>
                                  </p:stCondLst>
                                  <p:endCondLst>
                                    <p:cond evt="onNext" delay="0">
                                      <p:tgtEl>
                                        <p:sldTgt/>
                                      </p:tgtEl>
                                    </p:cond>
                                  </p:endCondLst>
                                  <p:childTnLst>
                                    <p:animMotion origin="layout" path="M -0.02773 -0.11551 C -0.01315 -0.14491 0.0125 -0.18704 0.04297 -0.18704 C 0.08828 -0.18704 0.125 -0.14306 0.125 -0.08796 C 0.125 -0.06991 0.12122 -0.05347 0.11393 -0.03889 C 0.11523 -0.03889 -0.02773 0.18102 -0.02773 0.1831 C -0.02773 0.18102 -0.17083 -0.03889 -0.16953 -0.03889 C -0.17682 -0.05347 -0.18047 -0.06991 -0.18047 -0.08796 C -0.18047 -0.14306 -0.14388 -0.18704 -0.09753 -0.18704 C -0.0681 -0.18704 -0.04245 -0.14491 -0.02773 -0.11551 Z " pathEditMode="relative" rAng="0" ptsTypes="AAAAAAAAA">
                                      <p:cBhvr>
                                        <p:cTn id="16" dur="2000" fill="hold"/>
                                        <p:tgtEl>
                                          <p:spTgt spid="3"/>
                                        </p:tgtEl>
                                        <p:attrNameLst>
                                          <p:attrName>ppt_x</p:attrName>
                                          <p:attrName>ppt_y</p:attrName>
                                        </p:attrNameLst>
                                      </p:cBhvr>
                                      <p:rCtr x="0" y="11343"/>
                                    </p:animMotion>
                                  </p:childTnLst>
                                </p:cTn>
                              </p:par>
                            </p:childTnLst>
                          </p:cTn>
                        </p:par>
                      </p:childTnLst>
                    </p:cTn>
                  </p:par>
                  <p:par>
                    <p:cTn id="17" fill="hold">
                      <p:stCondLst>
                        <p:cond delay="indefinite"/>
                      </p:stCondLst>
                      <p:childTnLst>
                        <p:par>
                          <p:cTn id="18" fill="hold">
                            <p:stCondLst>
                              <p:cond delay="0"/>
                            </p:stCondLst>
                            <p:childTnLst>
                              <p:par>
                                <p:cTn id="19" presetID="15" presetClass="exit" presetSubtype="0" fill="hold" nodeType="clickEffect">
                                  <p:stCondLst>
                                    <p:cond delay="0"/>
                                  </p:stCondLst>
                                  <p:childTnLst>
                                    <p:anim calcmode="lin" valueType="num">
                                      <p:cBhvr>
                                        <p:cTn id="20" dur="2000"/>
                                        <p:tgtEl>
                                          <p:spTgt spid="15"/>
                                        </p:tgtEl>
                                        <p:attrNameLst>
                                          <p:attrName>ppt_w</p:attrName>
                                        </p:attrNameLst>
                                      </p:cBhvr>
                                      <p:tavLst>
                                        <p:tav tm="0">
                                          <p:val>
                                            <p:strVal val="ppt_w"/>
                                          </p:val>
                                        </p:tav>
                                        <p:tav tm="100000">
                                          <p:val>
                                            <p:fltVal val="0"/>
                                          </p:val>
                                        </p:tav>
                                      </p:tavLst>
                                    </p:anim>
                                    <p:anim calcmode="lin" valueType="num">
                                      <p:cBhvr>
                                        <p:cTn id="21" dur="2000"/>
                                        <p:tgtEl>
                                          <p:spTgt spid="15"/>
                                        </p:tgtEl>
                                        <p:attrNameLst>
                                          <p:attrName>ppt_h</p:attrName>
                                        </p:attrNameLst>
                                      </p:cBhvr>
                                      <p:tavLst>
                                        <p:tav tm="0">
                                          <p:val>
                                            <p:strVal val="ppt_h"/>
                                          </p:val>
                                        </p:tav>
                                        <p:tav tm="100000">
                                          <p:val>
                                            <p:fltVal val="0"/>
                                          </p:val>
                                        </p:tav>
                                      </p:tavLst>
                                    </p:anim>
                                    <p:anim calcmode="lin" valueType="num">
                                      <p:cBhvr>
                                        <p:cTn id="22" dur="2000"/>
                                        <p:tgtEl>
                                          <p:spTgt spid="1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3" dur="2000"/>
                                        <p:tgtEl>
                                          <p:spTgt spid="1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24" dur="1" fill="hold">
                                          <p:stCondLst>
                                            <p:cond delay="1999"/>
                                          </p:stCondLst>
                                        </p:cTn>
                                        <p:tgtEl>
                                          <p:spTgt spid="15"/>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4" name="whoosh.wav"/>
                                        </p:tgtEl>
                                      </p:cMediaNode>
                                    </p:audio>
                                  </p:subTnLst>
                                </p:cTn>
                              </p:par>
                              <p:par>
                                <p:cTn id="25" presetID="15" presetClass="exit" presetSubtype="0" fill="hold" nodeType="withEffect">
                                  <p:stCondLst>
                                    <p:cond delay="0"/>
                                  </p:stCondLst>
                                  <p:childTnLst>
                                    <p:anim calcmode="lin" valueType="num">
                                      <p:cBhvr>
                                        <p:cTn id="26" dur="2000"/>
                                        <p:tgtEl>
                                          <p:spTgt spid="12"/>
                                        </p:tgtEl>
                                        <p:attrNameLst>
                                          <p:attrName>ppt_w</p:attrName>
                                        </p:attrNameLst>
                                      </p:cBhvr>
                                      <p:tavLst>
                                        <p:tav tm="0">
                                          <p:val>
                                            <p:strVal val="ppt_w"/>
                                          </p:val>
                                        </p:tav>
                                        <p:tav tm="100000">
                                          <p:val>
                                            <p:fltVal val="0"/>
                                          </p:val>
                                        </p:tav>
                                      </p:tavLst>
                                    </p:anim>
                                    <p:anim calcmode="lin" valueType="num">
                                      <p:cBhvr>
                                        <p:cTn id="27" dur="2000"/>
                                        <p:tgtEl>
                                          <p:spTgt spid="12"/>
                                        </p:tgtEl>
                                        <p:attrNameLst>
                                          <p:attrName>ppt_h</p:attrName>
                                        </p:attrNameLst>
                                      </p:cBhvr>
                                      <p:tavLst>
                                        <p:tav tm="0">
                                          <p:val>
                                            <p:strVal val="ppt_h"/>
                                          </p:val>
                                        </p:tav>
                                        <p:tav tm="100000">
                                          <p:val>
                                            <p:fltVal val="0"/>
                                          </p:val>
                                        </p:tav>
                                      </p:tavLst>
                                    </p:anim>
                                    <p:anim calcmode="lin" valueType="num">
                                      <p:cBhvr>
                                        <p:cTn id="28" dur="2000"/>
                                        <p:tgtEl>
                                          <p:spTgt spid="1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9" dur="2000"/>
                                        <p:tgtEl>
                                          <p:spTgt spid="1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0" dur="1" fill="hold">
                                          <p:stCondLst>
                                            <p:cond delay="1999"/>
                                          </p:stCondLst>
                                        </p:cTn>
                                        <p:tgtEl>
                                          <p:spTgt spid="12"/>
                                        </p:tgtEl>
                                        <p:attrNameLst>
                                          <p:attrName>style.visibility</p:attrName>
                                        </p:attrNameLst>
                                      </p:cBhvr>
                                      <p:to>
                                        <p:strVal val="hidden"/>
                                      </p:to>
                                    </p:set>
                                  </p:childTnLst>
                                </p:cTn>
                              </p:par>
                              <p:par>
                                <p:cTn id="31" presetID="15" presetClass="exit" presetSubtype="0" fill="hold" nodeType="withEffect">
                                  <p:stCondLst>
                                    <p:cond delay="0"/>
                                  </p:stCondLst>
                                  <p:childTnLst>
                                    <p:anim calcmode="lin" valueType="num">
                                      <p:cBhvr>
                                        <p:cTn id="32" dur="2000"/>
                                        <p:tgtEl>
                                          <p:spTgt spid="10"/>
                                        </p:tgtEl>
                                        <p:attrNameLst>
                                          <p:attrName>ppt_w</p:attrName>
                                        </p:attrNameLst>
                                      </p:cBhvr>
                                      <p:tavLst>
                                        <p:tav tm="0">
                                          <p:val>
                                            <p:strVal val="ppt_w"/>
                                          </p:val>
                                        </p:tav>
                                        <p:tav tm="100000">
                                          <p:val>
                                            <p:fltVal val="0"/>
                                          </p:val>
                                        </p:tav>
                                      </p:tavLst>
                                    </p:anim>
                                    <p:anim calcmode="lin" valueType="num">
                                      <p:cBhvr>
                                        <p:cTn id="33" dur="2000"/>
                                        <p:tgtEl>
                                          <p:spTgt spid="10"/>
                                        </p:tgtEl>
                                        <p:attrNameLst>
                                          <p:attrName>ppt_h</p:attrName>
                                        </p:attrNameLst>
                                      </p:cBhvr>
                                      <p:tavLst>
                                        <p:tav tm="0">
                                          <p:val>
                                            <p:strVal val="ppt_h"/>
                                          </p:val>
                                        </p:tav>
                                        <p:tav tm="100000">
                                          <p:val>
                                            <p:fltVal val="0"/>
                                          </p:val>
                                        </p:tav>
                                      </p:tavLst>
                                    </p:anim>
                                    <p:anim calcmode="lin" valueType="num">
                                      <p:cBhvr>
                                        <p:cTn id="34" dur="2000"/>
                                        <p:tgtEl>
                                          <p:spTgt spid="1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2000"/>
                                        <p:tgtEl>
                                          <p:spTgt spid="1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1999"/>
                                          </p:stCondLst>
                                        </p:cTn>
                                        <p:tgtEl>
                                          <p:spTgt spid="10"/>
                                        </p:tgtEl>
                                        <p:attrNameLst>
                                          <p:attrName>style.visibility</p:attrName>
                                        </p:attrNameLst>
                                      </p:cBhvr>
                                      <p:to>
                                        <p:strVal val="hidden"/>
                                      </p:to>
                                    </p:set>
                                  </p:childTnLst>
                                </p:cTn>
                              </p:par>
                              <p:par>
                                <p:cTn id="37" presetID="15" presetClass="exit" presetSubtype="0" fill="hold" nodeType="withEffect">
                                  <p:stCondLst>
                                    <p:cond delay="0"/>
                                  </p:stCondLst>
                                  <p:childTnLst>
                                    <p:anim calcmode="lin" valueType="num">
                                      <p:cBhvr>
                                        <p:cTn id="38" dur="2000"/>
                                        <p:tgtEl>
                                          <p:spTgt spid="13"/>
                                        </p:tgtEl>
                                        <p:attrNameLst>
                                          <p:attrName>ppt_w</p:attrName>
                                        </p:attrNameLst>
                                      </p:cBhvr>
                                      <p:tavLst>
                                        <p:tav tm="0">
                                          <p:val>
                                            <p:strVal val="ppt_w"/>
                                          </p:val>
                                        </p:tav>
                                        <p:tav tm="100000">
                                          <p:val>
                                            <p:fltVal val="0"/>
                                          </p:val>
                                        </p:tav>
                                      </p:tavLst>
                                    </p:anim>
                                    <p:anim calcmode="lin" valueType="num">
                                      <p:cBhvr>
                                        <p:cTn id="39" dur="2000"/>
                                        <p:tgtEl>
                                          <p:spTgt spid="13"/>
                                        </p:tgtEl>
                                        <p:attrNameLst>
                                          <p:attrName>ppt_h</p:attrName>
                                        </p:attrNameLst>
                                      </p:cBhvr>
                                      <p:tavLst>
                                        <p:tav tm="0">
                                          <p:val>
                                            <p:strVal val="ppt_h"/>
                                          </p:val>
                                        </p:tav>
                                        <p:tav tm="100000">
                                          <p:val>
                                            <p:fltVal val="0"/>
                                          </p:val>
                                        </p:tav>
                                      </p:tavLst>
                                    </p:anim>
                                    <p:anim calcmode="lin" valueType="num">
                                      <p:cBhvr>
                                        <p:cTn id="40" dur="2000"/>
                                        <p:tgtEl>
                                          <p:spTgt spid="1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2000"/>
                                        <p:tgtEl>
                                          <p:spTgt spid="1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1999"/>
                                          </p:stCondLst>
                                        </p:cTn>
                                        <p:tgtEl>
                                          <p:spTgt spid="13"/>
                                        </p:tgtEl>
                                        <p:attrNameLst>
                                          <p:attrName>style.visibility</p:attrName>
                                        </p:attrNameLst>
                                      </p:cBhvr>
                                      <p:to>
                                        <p:strVal val="hidden"/>
                                      </p:to>
                                    </p:set>
                                  </p:childTnLst>
                                </p:cTn>
                              </p:par>
                              <p:par>
                                <p:cTn id="43" presetID="15" presetClass="exit" presetSubtype="0" fill="hold" nodeType="withEffect">
                                  <p:stCondLst>
                                    <p:cond delay="0"/>
                                  </p:stCondLst>
                                  <p:childTnLst>
                                    <p:anim calcmode="lin" valueType="num">
                                      <p:cBhvr>
                                        <p:cTn id="44" dur="2000"/>
                                        <p:tgtEl>
                                          <p:spTgt spid="6"/>
                                        </p:tgtEl>
                                        <p:attrNameLst>
                                          <p:attrName>ppt_w</p:attrName>
                                        </p:attrNameLst>
                                      </p:cBhvr>
                                      <p:tavLst>
                                        <p:tav tm="0">
                                          <p:val>
                                            <p:strVal val="ppt_w"/>
                                          </p:val>
                                        </p:tav>
                                        <p:tav tm="100000">
                                          <p:val>
                                            <p:fltVal val="0"/>
                                          </p:val>
                                        </p:tav>
                                      </p:tavLst>
                                    </p:anim>
                                    <p:anim calcmode="lin" valueType="num">
                                      <p:cBhvr>
                                        <p:cTn id="45" dur="2000"/>
                                        <p:tgtEl>
                                          <p:spTgt spid="6"/>
                                        </p:tgtEl>
                                        <p:attrNameLst>
                                          <p:attrName>ppt_h</p:attrName>
                                        </p:attrNameLst>
                                      </p:cBhvr>
                                      <p:tavLst>
                                        <p:tav tm="0">
                                          <p:val>
                                            <p:strVal val="ppt_h"/>
                                          </p:val>
                                        </p:tav>
                                        <p:tav tm="100000">
                                          <p:val>
                                            <p:fltVal val="0"/>
                                          </p:val>
                                        </p:tav>
                                      </p:tavLst>
                                    </p:anim>
                                    <p:anim calcmode="lin" valueType="num">
                                      <p:cBhvr>
                                        <p:cTn id="46" dur="2000"/>
                                        <p:tgtEl>
                                          <p:spTgt spid="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7" dur="2000"/>
                                        <p:tgtEl>
                                          <p:spTgt spid="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8" dur="1" fill="hold">
                                          <p:stCondLst>
                                            <p:cond delay="1999"/>
                                          </p:stCondLst>
                                        </p:cTn>
                                        <p:tgtEl>
                                          <p:spTgt spid="6"/>
                                        </p:tgtEl>
                                        <p:attrNameLst>
                                          <p:attrName>style.visibility</p:attrName>
                                        </p:attrNameLst>
                                      </p:cBhvr>
                                      <p:to>
                                        <p:strVal val="hidden"/>
                                      </p:to>
                                    </p:set>
                                  </p:childTnLst>
                                </p:cTn>
                              </p:par>
                              <p:par>
                                <p:cTn id="49" presetID="15" presetClass="exit" presetSubtype="0" fill="hold" nodeType="withEffect">
                                  <p:stCondLst>
                                    <p:cond delay="0"/>
                                  </p:stCondLst>
                                  <p:childTnLst>
                                    <p:anim calcmode="lin" valueType="num">
                                      <p:cBhvr>
                                        <p:cTn id="50" dur="2000"/>
                                        <p:tgtEl>
                                          <p:spTgt spid="3"/>
                                        </p:tgtEl>
                                        <p:attrNameLst>
                                          <p:attrName>ppt_w</p:attrName>
                                        </p:attrNameLst>
                                      </p:cBhvr>
                                      <p:tavLst>
                                        <p:tav tm="0">
                                          <p:val>
                                            <p:strVal val="ppt_w"/>
                                          </p:val>
                                        </p:tav>
                                        <p:tav tm="100000">
                                          <p:val>
                                            <p:fltVal val="0"/>
                                          </p:val>
                                        </p:tav>
                                      </p:tavLst>
                                    </p:anim>
                                    <p:anim calcmode="lin" valueType="num">
                                      <p:cBhvr>
                                        <p:cTn id="51" dur="2000"/>
                                        <p:tgtEl>
                                          <p:spTgt spid="3"/>
                                        </p:tgtEl>
                                        <p:attrNameLst>
                                          <p:attrName>ppt_h</p:attrName>
                                        </p:attrNameLst>
                                      </p:cBhvr>
                                      <p:tavLst>
                                        <p:tav tm="0">
                                          <p:val>
                                            <p:strVal val="ppt_h"/>
                                          </p:val>
                                        </p:tav>
                                        <p:tav tm="100000">
                                          <p:val>
                                            <p:fltVal val="0"/>
                                          </p:val>
                                        </p:tav>
                                      </p:tavLst>
                                    </p:anim>
                                    <p:anim calcmode="lin" valueType="num">
                                      <p:cBhvr>
                                        <p:cTn id="52" dur="2000"/>
                                        <p:tgtEl>
                                          <p:spTgt spid="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3" dur="2000"/>
                                        <p:tgtEl>
                                          <p:spTgt spid="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4" dur="1" fill="hold">
                                          <p:stCondLst>
                                            <p:cond delay="1999"/>
                                          </p:stCondLst>
                                        </p:cTn>
                                        <p:tgtEl>
                                          <p:spTgt spid="3"/>
                                        </p:tgtEl>
                                        <p:attrNameLst>
                                          <p:attrName>style.visibility</p:attrName>
                                        </p:attrNameLst>
                                      </p:cBhvr>
                                      <p:to>
                                        <p:strVal val="hidden"/>
                                      </p:to>
                                    </p:set>
                                  </p:childTnLst>
                                </p:cTn>
                              </p:par>
                            </p:childTnLst>
                          </p:cTn>
                        </p:par>
                        <p:par>
                          <p:cTn id="55" fill="hold">
                            <p:stCondLst>
                              <p:cond delay="2000"/>
                            </p:stCondLst>
                            <p:childTnLst>
                              <p:par>
                                <p:cTn id="56" presetID="18" presetClass="entr" presetSubtype="12"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strips(downLeft)">
                                      <p:cBhvr>
                                        <p:cTn id="58" dur="500"/>
                                        <p:tgtEl>
                                          <p:spTgt spid="18"/>
                                        </p:tgtEl>
                                      </p:cBhvr>
                                    </p:animEffect>
                                  </p:childTnLst>
                                </p:cTn>
                              </p:par>
                              <p:par>
                                <p:cTn id="59" presetID="1" presetClass="mediacall" presetSubtype="0" fill="hold" nodeType="withEffect">
                                  <p:stCondLst>
                                    <p:cond delay="0"/>
                                  </p:stCondLst>
                                  <p:childTnLst>
                                    <p:cmd type="call" cmd="playFrom(0.0)">
                                      <p:cBhvr>
                                        <p:cTn id="60" dur="3360"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61" fill="hold" display="0">
                  <p:stCondLst>
                    <p:cond delay="indefinite"/>
                  </p:stCondLst>
                  <p:endCondLst>
                    <p:cond evt="onStopAudio" delay="0">
                      <p:tgtEl>
                        <p:sldTgt/>
                      </p:tgtEl>
                    </p:cond>
                  </p:endCondLst>
                </p:cTn>
                <p:tgtEl>
                  <p:spTgt spid="19"/>
                </p:tgtEl>
              </p:cMediaNode>
            </p:audio>
          </p:childTnLst>
        </p:cTn>
      </p:par>
    </p:tnLst>
    <p:bldLst>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descr="A pig with large ears&#10;&#10;Description automatically generated">
            <a:extLst>
              <a:ext uri="{FF2B5EF4-FFF2-40B4-BE49-F238E27FC236}">
                <a16:creationId xmlns:a16="http://schemas.microsoft.com/office/drawing/2014/main" id="{39F5563D-31A7-E3E8-0851-7EE050AA1A54}"/>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0" y="-1"/>
            <a:ext cx="12192000" cy="6875933"/>
          </a:xfrm>
        </p:spPr>
      </p:pic>
      <p:pic>
        <p:nvPicPr>
          <p:cNvPr id="6" name="Picture 5" descr="A cartoon of a brown bear&#10;&#10;Description automatically generated">
            <a:extLst>
              <a:ext uri="{FF2B5EF4-FFF2-40B4-BE49-F238E27FC236}">
                <a16:creationId xmlns:a16="http://schemas.microsoft.com/office/drawing/2014/main" id="{A0365A18-49DB-597A-59BA-C210A1AB32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03981" y="1292548"/>
            <a:ext cx="4246102" cy="3274143"/>
          </a:xfrm>
          <a:prstGeom prst="rect">
            <a:avLst/>
          </a:prstGeom>
        </p:spPr>
      </p:pic>
      <p:pic>
        <p:nvPicPr>
          <p:cNvPr id="10" name="Picture 9" descr="A cartoon pig with tongue sticking out&#10;&#10;Description automatically generated">
            <a:extLst>
              <a:ext uri="{FF2B5EF4-FFF2-40B4-BE49-F238E27FC236}">
                <a16:creationId xmlns:a16="http://schemas.microsoft.com/office/drawing/2014/main" id="{E2FEBB0B-ABE3-EB1B-EC3E-05CFC0CA547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54209" y="610087"/>
            <a:ext cx="4186982" cy="3490242"/>
          </a:xfrm>
          <a:prstGeom prst="rect">
            <a:avLst/>
          </a:prstGeom>
        </p:spPr>
      </p:pic>
      <p:pic>
        <p:nvPicPr>
          <p:cNvPr id="12" name="Picture 11" descr="A cartoon snake with a black background&#10;&#10;Description automatically generated">
            <a:extLst>
              <a:ext uri="{FF2B5EF4-FFF2-40B4-BE49-F238E27FC236}">
                <a16:creationId xmlns:a16="http://schemas.microsoft.com/office/drawing/2014/main" id="{A0AC55C5-C6BC-E54F-A15B-CB1A1E63CEC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36002" y="2254791"/>
            <a:ext cx="2529838" cy="3321222"/>
          </a:xfrm>
          <a:prstGeom prst="rect">
            <a:avLst/>
          </a:prstGeom>
        </p:spPr>
      </p:pic>
      <p:pic>
        <p:nvPicPr>
          <p:cNvPr id="13" name="Picture 12" descr="A cartoon duck with a black background&#10;&#10;Description automatically generated">
            <a:extLst>
              <a:ext uri="{FF2B5EF4-FFF2-40B4-BE49-F238E27FC236}">
                <a16:creationId xmlns:a16="http://schemas.microsoft.com/office/drawing/2014/main" id="{CB1EF2EF-C470-4260-42A7-12B1A5FFEA0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89802" y="3117918"/>
            <a:ext cx="1856700" cy="2709893"/>
          </a:xfrm>
          <a:prstGeom prst="rect">
            <a:avLst/>
          </a:prstGeom>
        </p:spPr>
      </p:pic>
      <p:pic>
        <p:nvPicPr>
          <p:cNvPr id="15" name="Picture 14" descr="A dog with a black background&#10;&#10;Description automatically generated">
            <a:extLst>
              <a:ext uri="{FF2B5EF4-FFF2-40B4-BE49-F238E27FC236}">
                <a16:creationId xmlns:a16="http://schemas.microsoft.com/office/drawing/2014/main" id="{304A1674-46BD-5C08-EE5C-5A76C8796A5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18255" y="2633787"/>
            <a:ext cx="3847985" cy="3490242"/>
          </a:xfrm>
          <a:prstGeom prst="rect">
            <a:avLst/>
          </a:prstGeom>
        </p:spPr>
      </p:pic>
      <p:sp>
        <p:nvSpPr>
          <p:cNvPr id="17" name="TextBox 16">
            <a:extLst>
              <a:ext uri="{FF2B5EF4-FFF2-40B4-BE49-F238E27FC236}">
                <a16:creationId xmlns:a16="http://schemas.microsoft.com/office/drawing/2014/main" id="{7A5A3DF4-76B7-4E3F-D61A-2ADA06166024}"/>
              </a:ext>
            </a:extLst>
          </p:cNvPr>
          <p:cNvSpPr txBox="1"/>
          <p:nvPr/>
        </p:nvSpPr>
        <p:spPr>
          <a:xfrm>
            <a:off x="4292870" y="161178"/>
            <a:ext cx="4167963" cy="1015663"/>
          </a:xfrm>
          <a:prstGeom prst="rect">
            <a:avLst/>
          </a:prstGeom>
          <a:noFill/>
        </p:spPr>
        <p:txBody>
          <a:bodyPr wrap="square" rtlCol="0">
            <a:spAutoFit/>
          </a:bodyPr>
          <a:lstStyle/>
          <a:p>
            <a:r>
              <a:rPr lang="en-US" sz="6000" b="1" dirty="0">
                <a:highlight>
                  <a:srgbClr val="FFFF00"/>
                </a:highlight>
              </a:rPr>
              <a:t>Is it a pig?</a:t>
            </a:r>
          </a:p>
        </p:txBody>
      </p:sp>
      <p:sp>
        <p:nvSpPr>
          <p:cNvPr id="18" name="TextBox 17">
            <a:extLst>
              <a:ext uri="{FF2B5EF4-FFF2-40B4-BE49-F238E27FC236}">
                <a16:creationId xmlns:a16="http://schemas.microsoft.com/office/drawing/2014/main" id="{4D3B5439-4031-C7F3-1DB8-7C17CFF88588}"/>
              </a:ext>
            </a:extLst>
          </p:cNvPr>
          <p:cNvSpPr txBox="1"/>
          <p:nvPr/>
        </p:nvSpPr>
        <p:spPr>
          <a:xfrm>
            <a:off x="4489500" y="5433771"/>
            <a:ext cx="4167963" cy="1015663"/>
          </a:xfrm>
          <a:prstGeom prst="rect">
            <a:avLst/>
          </a:prstGeom>
          <a:noFill/>
        </p:spPr>
        <p:txBody>
          <a:bodyPr wrap="square" rtlCol="0">
            <a:spAutoFit/>
          </a:bodyPr>
          <a:lstStyle/>
          <a:p>
            <a:r>
              <a:rPr lang="en-US" sz="6000" b="1" dirty="0">
                <a:highlight>
                  <a:srgbClr val="FFFF00"/>
                </a:highlight>
              </a:rPr>
              <a:t>Yes, it is.</a:t>
            </a:r>
          </a:p>
        </p:txBody>
      </p:sp>
      <p:pic>
        <p:nvPicPr>
          <p:cNvPr id="19" name="success-1-6297">
            <a:hlinkClick r:id="" action="ppaction://media"/>
            <a:extLst>
              <a:ext uri="{FF2B5EF4-FFF2-40B4-BE49-F238E27FC236}">
                <a16:creationId xmlns:a16="http://schemas.microsoft.com/office/drawing/2014/main" id="{07B96BB1-D6FF-DF43-E3D6-D9DABFBAC936}"/>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5614903" y="-1578664"/>
            <a:ext cx="406400" cy="406400"/>
          </a:xfrm>
          <a:prstGeom prst="rect">
            <a:avLst/>
          </a:prstGeom>
        </p:spPr>
      </p:pic>
      <p:pic>
        <p:nvPicPr>
          <p:cNvPr id="3" name="Picture 2" descr="A cartoon of a bird&#10;&#10;AI-generated content may be incorrect.">
            <a:extLst>
              <a:ext uri="{FF2B5EF4-FFF2-40B4-BE49-F238E27FC236}">
                <a16:creationId xmlns:a16="http://schemas.microsoft.com/office/drawing/2014/main" id="{6A7CE60F-B849-D531-2DB7-C3831951877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051308" y="3326151"/>
            <a:ext cx="2225475" cy="2155929"/>
          </a:xfrm>
          <a:prstGeom prst="rect">
            <a:avLst/>
          </a:prstGeom>
        </p:spPr>
      </p:pic>
    </p:spTree>
    <p:extLst>
      <p:ext uri="{BB962C8B-B14F-4D97-AF65-F5344CB8AC3E}">
        <p14:creationId xmlns:p14="http://schemas.microsoft.com/office/powerpoint/2010/main" val="868362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path" presetSubtype="0" repeatCount="indefinite" accel="50000" decel="50000" fill="hold" nodeType="withEffect">
                                  <p:stCondLst>
                                    <p:cond delay="0"/>
                                  </p:stCondLst>
                                  <p:endCondLst>
                                    <p:cond evt="onNext" delay="0">
                                      <p:tgtEl>
                                        <p:sldTgt/>
                                      </p:tgtEl>
                                    </p:cond>
                                  </p:endCondLst>
                                  <p:childTnLst>
                                    <p:animMotion origin="layout" path="M 3.95833E-6 4.07407E-6 L 0.09101 -0.03403 L 0.125 -0.125 L 0.15794 -0.03403 L 0.24895 4.07407E-6 L 0.15794 0.03402 L 0.125 0.125 L 0.09101 0.03402 L 3.95833E-6 4.07407E-6 Z " pathEditMode="relative" rAng="0" ptsTypes="AAAAAAAAA">
                                      <p:cBhvr>
                                        <p:cTn id="6" dur="2000" fill="hold"/>
                                        <p:tgtEl>
                                          <p:spTgt spid="15"/>
                                        </p:tgtEl>
                                        <p:attrNameLst>
                                          <p:attrName>ppt_x</p:attrName>
                                          <p:attrName>ppt_y</p:attrName>
                                        </p:attrNameLst>
                                      </p:cBhvr>
                                      <p:rCtr x="12448" y="0"/>
                                    </p:animMotion>
                                  </p:childTnLst>
                                </p:cTn>
                              </p:par>
                              <p:par>
                                <p:cTn id="7" presetID="11" presetClass="path" presetSubtype="0" repeatCount="indefinite" accel="50000" decel="50000" fill="hold" nodeType="withEffect">
                                  <p:stCondLst>
                                    <p:cond delay="0"/>
                                  </p:stCondLst>
                                  <p:endCondLst>
                                    <p:cond evt="onNext" delay="0">
                                      <p:tgtEl>
                                        <p:sldTgt/>
                                      </p:tgtEl>
                                    </p:cond>
                                  </p:endCondLst>
                                  <p:childTnLst>
                                    <p:animMotion origin="layout" path="M -0.0931 -0.14514 L -0.02617 -0.04722 L 0.10794 -0.04722 L 0.04102 0.05232 L 0.10794 0.15047 L -0.02617 0.15047 L -0.0931 0.25 L -0.16003 0.15047 L -0.29401 0.15047 L -0.22721 0.05232 L -0.29401 -0.04722 L -0.16003 -0.04722 L -0.0931 -0.14514 Z " pathEditMode="relative" rAng="0" ptsTypes="AAAAAAAAAAAAA">
                                      <p:cBhvr>
                                        <p:cTn id="8" dur="2000" fill="hold"/>
                                        <p:tgtEl>
                                          <p:spTgt spid="12"/>
                                        </p:tgtEl>
                                        <p:attrNameLst>
                                          <p:attrName>ppt_x</p:attrName>
                                          <p:attrName>ppt_y</p:attrName>
                                        </p:attrNameLst>
                                      </p:cBhvr>
                                      <p:rCtr x="0" y="19745"/>
                                    </p:animMotion>
                                  </p:childTnLst>
                                </p:cTn>
                              </p:par>
                              <p:par>
                                <p:cTn id="9" presetID="1" presetClass="path" presetSubtype="0" repeatCount="indefinite" accel="50000" decel="50000" fill="hold" nodeType="withEffect">
                                  <p:stCondLst>
                                    <p:cond delay="0"/>
                                  </p:stCondLst>
                                  <p:endCondLst>
                                    <p:cond evt="onNext" delay="0">
                                      <p:tgtEl>
                                        <p:sldTgt/>
                                      </p:tgtEl>
                                    </p:cond>
                                  </p:endCondLst>
                                  <p:childTnLst>
                                    <p:animMotion origin="layout" path="M 0.07174 -0.09954 C 0.18034 -0.09954 0.26849 -0.0213 0.26849 0.07523 C 0.26849 0.17152 0.18034 0.25 0.07174 0.25 C -0.03698 0.25 -0.125 0.17152 -0.125 0.07523 C -0.125 -0.0213 -0.03698 -0.09954 0.07174 -0.09954 Z " pathEditMode="relative" rAng="0" ptsTypes="AAAAA">
                                      <p:cBhvr>
                                        <p:cTn id="10" dur="2000" fill="hold"/>
                                        <p:tgtEl>
                                          <p:spTgt spid="10"/>
                                        </p:tgtEl>
                                        <p:attrNameLst>
                                          <p:attrName>ppt_x</p:attrName>
                                          <p:attrName>ppt_y</p:attrName>
                                        </p:attrNameLst>
                                      </p:cBhvr>
                                      <p:rCtr x="0" y="17477"/>
                                    </p:animMotion>
                                  </p:childTnLst>
                                </p:cTn>
                              </p:par>
                              <p:par>
                                <p:cTn id="11" presetID="3" presetClass="path" presetSubtype="0" repeatCount="indefinite" accel="50000" decel="50000" fill="hold" nodeType="withEffect">
                                  <p:stCondLst>
                                    <p:cond delay="0"/>
                                  </p:stCondLst>
                                  <p:endCondLst>
                                    <p:cond evt="onNext" delay="0">
                                      <p:tgtEl>
                                        <p:sldTgt/>
                                      </p:tgtEl>
                                    </p:cond>
                                  </p:endCondLst>
                                  <p:childTnLst>
                                    <p:animMotion origin="layout" path="M -2.29167E-6 -3.33333E-6 L 0.125 -0.08402 L 0.25 -3.33333E-6 L 0.125 0.08403 L -2.29167E-6 -3.33333E-6 Z " pathEditMode="relative" rAng="0" ptsTypes="AAAAA">
                                      <p:cBhvr>
                                        <p:cTn id="12" dur="2000" fill="hold"/>
                                        <p:tgtEl>
                                          <p:spTgt spid="13"/>
                                        </p:tgtEl>
                                        <p:attrNameLst>
                                          <p:attrName>ppt_x</p:attrName>
                                          <p:attrName>ppt_y</p:attrName>
                                        </p:attrNameLst>
                                      </p:cBhvr>
                                      <p:rCtr x="12500" y="0"/>
                                    </p:animMotion>
                                  </p:childTnLst>
                                </p:cTn>
                              </p:par>
                              <p:par>
                                <p:cTn id="13" presetID="12" presetClass="path" presetSubtype="0" repeatCount="indefinite" accel="50000" decel="50000" fill="hold" nodeType="withEffect">
                                  <p:stCondLst>
                                    <p:cond delay="0"/>
                                  </p:stCondLst>
                                  <p:endCondLst>
                                    <p:cond evt="onNext" delay="0">
                                      <p:tgtEl>
                                        <p:sldTgt/>
                                      </p:tgtEl>
                                    </p:cond>
                                  </p:endCondLst>
                                  <p:childTnLst>
                                    <p:animMotion origin="layout" path="M 4.16667E-6 0.04792 C 0.0444 -0.01944 0.11171 -0.06203 0.18632 -0.06203 C 0.2608 -0.06203 0.32799 -0.01944 0.37265 0.04792 C 0.32799 0.11505 0.2608 0.15787 0.18632 0.15787 C 0.11171 0.15787 0.0444 0.11505 4.16667E-6 0.04792 Z " pathEditMode="relative" rAng="0" ptsTypes="AAAAA">
                                      <p:cBhvr>
                                        <p:cTn id="14" dur="2000" fill="hold"/>
                                        <p:tgtEl>
                                          <p:spTgt spid="6"/>
                                        </p:tgtEl>
                                        <p:attrNameLst>
                                          <p:attrName>ppt_x</p:attrName>
                                          <p:attrName>ppt_y</p:attrName>
                                        </p:attrNameLst>
                                      </p:cBhvr>
                                      <p:rCtr x="18633" y="0"/>
                                    </p:animMotion>
                                  </p:childTnLst>
                                </p:cTn>
                              </p:par>
                              <p:par>
                                <p:cTn id="15" presetID="9" presetClass="path" presetSubtype="0" repeatCount="indefinite" accel="50000" decel="50000" fill="hold" nodeType="withEffect">
                                  <p:stCondLst>
                                    <p:cond delay="0"/>
                                  </p:stCondLst>
                                  <p:endCondLst>
                                    <p:cond evt="onNext" delay="0">
                                      <p:tgtEl>
                                        <p:sldTgt/>
                                      </p:tgtEl>
                                    </p:cond>
                                  </p:endCondLst>
                                  <p:childTnLst>
                                    <p:animMotion origin="layout" path="M -0.02773 -0.11551 C -0.01315 -0.14491 0.0125 -0.18704 0.04297 -0.18704 C 0.08828 -0.18704 0.125 -0.14306 0.125 -0.08796 C 0.125 -0.06991 0.12122 -0.05347 0.11393 -0.03889 C 0.11523 -0.03889 -0.02773 0.18102 -0.02773 0.1831 C -0.02773 0.18102 -0.17083 -0.03889 -0.16953 -0.03889 C -0.17682 -0.05347 -0.18047 -0.06991 -0.18047 -0.08796 C -0.18047 -0.14306 -0.14388 -0.18704 -0.09753 -0.18704 C -0.0681 -0.18704 -0.04245 -0.14491 -0.02773 -0.11551 Z " pathEditMode="relative" rAng="0" ptsTypes="AAAAAAAAA">
                                      <p:cBhvr>
                                        <p:cTn id="16" dur="2000" fill="hold"/>
                                        <p:tgtEl>
                                          <p:spTgt spid="3"/>
                                        </p:tgtEl>
                                        <p:attrNameLst>
                                          <p:attrName>ppt_x</p:attrName>
                                          <p:attrName>ppt_y</p:attrName>
                                        </p:attrNameLst>
                                      </p:cBhvr>
                                      <p:rCtr x="0" y="11343"/>
                                    </p:animMotion>
                                  </p:childTnLst>
                                </p:cTn>
                              </p:par>
                            </p:childTnLst>
                          </p:cTn>
                        </p:par>
                      </p:childTnLst>
                    </p:cTn>
                  </p:par>
                  <p:par>
                    <p:cTn id="17" fill="hold">
                      <p:stCondLst>
                        <p:cond delay="indefinite"/>
                      </p:stCondLst>
                      <p:childTnLst>
                        <p:par>
                          <p:cTn id="18" fill="hold">
                            <p:stCondLst>
                              <p:cond delay="0"/>
                            </p:stCondLst>
                            <p:childTnLst>
                              <p:par>
                                <p:cTn id="19" presetID="15" presetClass="exit" presetSubtype="0" fill="hold" nodeType="clickEffect">
                                  <p:stCondLst>
                                    <p:cond delay="0"/>
                                  </p:stCondLst>
                                  <p:childTnLst>
                                    <p:anim calcmode="lin" valueType="num">
                                      <p:cBhvr>
                                        <p:cTn id="20" dur="2000"/>
                                        <p:tgtEl>
                                          <p:spTgt spid="15"/>
                                        </p:tgtEl>
                                        <p:attrNameLst>
                                          <p:attrName>ppt_w</p:attrName>
                                        </p:attrNameLst>
                                      </p:cBhvr>
                                      <p:tavLst>
                                        <p:tav tm="0">
                                          <p:val>
                                            <p:strVal val="ppt_w"/>
                                          </p:val>
                                        </p:tav>
                                        <p:tav tm="100000">
                                          <p:val>
                                            <p:fltVal val="0"/>
                                          </p:val>
                                        </p:tav>
                                      </p:tavLst>
                                    </p:anim>
                                    <p:anim calcmode="lin" valueType="num">
                                      <p:cBhvr>
                                        <p:cTn id="21" dur="2000"/>
                                        <p:tgtEl>
                                          <p:spTgt spid="15"/>
                                        </p:tgtEl>
                                        <p:attrNameLst>
                                          <p:attrName>ppt_h</p:attrName>
                                        </p:attrNameLst>
                                      </p:cBhvr>
                                      <p:tavLst>
                                        <p:tav tm="0">
                                          <p:val>
                                            <p:strVal val="ppt_h"/>
                                          </p:val>
                                        </p:tav>
                                        <p:tav tm="100000">
                                          <p:val>
                                            <p:fltVal val="0"/>
                                          </p:val>
                                        </p:tav>
                                      </p:tavLst>
                                    </p:anim>
                                    <p:anim calcmode="lin" valueType="num">
                                      <p:cBhvr>
                                        <p:cTn id="22" dur="2000"/>
                                        <p:tgtEl>
                                          <p:spTgt spid="1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3" dur="2000"/>
                                        <p:tgtEl>
                                          <p:spTgt spid="1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24" dur="1" fill="hold">
                                          <p:stCondLst>
                                            <p:cond delay="1999"/>
                                          </p:stCondLst>
                                        </p:cTn>
                                        <p:tgtEl>
                                          <p:spTgt spid="15"/>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4" name="whoosh.wav"/>
                                        </p:tgtEl>
                                      </p:cMediaNode>
                                    </p:audio>
                                  </p:subTnLst>
                                </p:cTn>
                              </p:par>
                              <p:par>
                                <p:cTn id="25" presetID="15" presetClass="exit" presetSubtype="0" fill="hold" nodeType="withEffect">
                                  <p:stCondLst>
                                    <p:cond delay="0"/>
                                  </p:stCondLst>
                                  <p:childTnLst>
                                    <p:anim calcmode="lin" valueType="num">
                                      <p:cBhvr>
                                        <p:cTn id="26" dur="2000"/>
                                        <p:tgtEl>
                                          <p:spTgt spid="12"/>
                                        </p:tgtEl>
                                        <p:attrNameLst>
                                          <p:attrName>ppt_w</p:attrName>
                                        </p:attrNameLst>
                                      </p:cBhvr>
                                      <p:tavLst>
                                        <p:tav tm="0">
                                          <p:val>
                                            <p:strVal val="ppt_w"/>
                                          </p:val>
                                        </p:tav>
                                        <p:tav tm="100000">
                                          <p:val>
                                            <p:fltVal val="0"/>
                                          </p:val>
                                        </p:tav>
                                      </p:tavLst>
                                    </p:anim>
                                    <p:anim calcmode="lin" valueType="num">
                                      <p:cBhvr>
                                        <p:cTn id="27" dur="2000"/>
                                        <p:tgtEl>
                                          <p:spTgt spid="12"/>
                                        </p:tgtEl>
                                        <p:attrNameLst>
                                          <p:attrName>ppt_h</p:attrName>
                                        </p:attrNameLst>
                                      </p:cBhvr>
                                      <p:tavLst>
                                        <p:tav tm="0">
                                          <p:val>
                                            <p:strVal val="ppt_h"/>
                                          </p:val>
                                        </p:tav>
                                        <p:tav tm="100000">
                                          <p:val>
                                            <p:fltVal val="0"/>
                                          </p:val>
                                        </p:tav>
                                      </p:tavLst>
                                    </p:anim>
                                    <p:anim calcmode="lin" valueType="num">
                                      <p:cBhvr>
                                        <p:cTn id="28" dur="2000"/>
                                        <p:tgtEl>
                                          <p:spTgt spid="1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9" dur="2000"/>
                                        <p:tgtEl>
                                          <p:spTgt spid="1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0" dur="1" fill="hold">
                                          <p:stCondLst>
                                            <p:cond delay="1999"/>
                                          </p:stCondLst>
                                        </p:cTn>
                                        <p:tgtEl>
                                          <p:spTgt spid="12"/>
                                        </p:tgtEl>
                                        <p:attrNameLst>
                                          <p:attrName>style.visibility</p:attrName>
                                        </p:attrNameLst>
                                      </p:cBhvr>
                                      <p:to>
                                        <p:strVal val="hidden"/>
                                      </p:to>
                                    </p:set>
                                  </p:childTnLst>
                                </p:cTn>
                              </p:par>
                              <p:par>
                                <p:cTn id="31" presetID="15" presetClass="exit" presetSubtype="0" fill="hold" nodeType="withEffect">
                                  <p:stCondLst>
                                    <p:cond delay="0"/>
                                  </p:stCondLst>
                                  <p:childTnLst>
                                    <p:anim calcmode="lin" valueType="num">
                                      <p:cBhvr>
                                        <p:cTn id="32" dur="2000"/>
                                        <p:tgtEl>
                                          <p:spTgt spid="10"/>
                                        </p:tgtEl>
                                        <p:attrNameLst>
                                          <p:attrName>ppt_w</p:attrName>
                                        </p:attrNameLst>
                                      </p:cBhvr>
                                      <p:tavLst>
                                        <p:tav tm="0">
                                          <p:val>
                                            <p:strVal val="ppt_w"/>
                                          </p:val>
                                        </p:tav>
                                        <p:tav tm="100000">
                                          <p:val>
                                            <p:fltVal val="0"/>
                                          </p:val>
                                        </p:tav>
                                      </p:tavLst>
                                    </p:anim>
                                    <p:anim calcmode="lin" valueType="num">
                                      <p:cBhvr>
                                        <p:cTn id="33" dur="2000"/>
                                        <p:tgtEl>
                                          <p:spTgt spid="10"/>
                                        </p:tgtEl>
                                        <p:attrNameLst>
                                          <p:attrName>ppt_h</p:attrName>
                                        </p:attrNameLst>
                                      </p:cBhvr>
                                      <p:tavLst>
                                        <p:tav tm="0">
                                          <p:val>
                                            <p:strVal val="ppt_h"/>
                                          </p:val>
                                        </p:tav>
                                        <p:tav tm="100000">
                                          <p:val>
                                            <p:fltVal val="0"/>
                                          </p:val>
                                        </p:tav>
                                      </p:tavLst>
                                    </p:anim>
                                    <p:anim calcmode="lin" valueType="num">
                                      <p:cBhvr>
                                        <p:cTn id="34" dur="2000"/>
                                        <p:tgtEl>
                                          <p:spTgt spid="1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2000"/>
                                        <p:tgtEl>
                                          <p:spTgt spid="1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1999"/>
                                          </p:stCondLst>
                                        </p:cTn>
                                        <p:tgtEl>
                                          <p:spTgt spid="10"/>
                                        </p:tgtEl>
                                        <p:attrNameLst>
                                          <p:attrName>style.visibility</p:attrName>
                                        </p:attrNameLst>
                                      </p:cBhvr>
                                      <p:to>
                                        <p:strVal val="hidden"/>
                                      </p:to>
                                    </p:set>
                                  </p:childTnLst>
                                </p:cTn>
                              </p:par>
                              <p:par>
                                <p:cTn id="37" presetID="15" presetClass="exit" presetSubtype="0" fill="hold" nodeType="withEffect">
                                  <p:stCondLst>
                                    <p:cond delay="0"/>
                                  </p:stCondLst>
                                  <p:childTnLst>
                                    <p:anim calcmode="lin" valueType="num">
                                      <p:cBhvr>
                                        <p:cTn id="38" dur="2000"/>
                                        <p:tgtEl>
                                          <p:spTgt spid="13"/>
                                        </p:tgtEl>
                                        <p:attrNameLst>
                                          <p:attrName>ppt_w</p:attrName>
                                        </p:attrNameLst>
                                      </p:cBhvr>
                                      <p:tavLst>
                                        <p:tav tm="0">
                                          <p:val>
                                            <p:strVal val="ppt_w"/>
                                          </p:val>
                                        </p:tav>
                                        <p:tav tm="100000">
                                          <p:val>
                                            <p:fltVal val="0"/>
                                          </p:val>
                                        </p:tav>
                                      </p:tavLst>
                                    </p:anim>
                                    <p:anim calcmode="lin" valueType="num">
                                      <p:cBhvr>
                                        <p:cTn id="39" dur="2000"/>
                                        <p:tgtEl>
                                          <p:spTgt spid="13"/>
                                        </p:tgtEl>
                                        <p:attrNameLst>
                                          <p:attrName>ppt_h</p:attrName>
                                        </p:attrNameLst>
                                      </p:cBhvr>
                                      <p:tavLst>
                                        <p:tav tm="0">
                                          <p:val>
                                            <p:strVal val="ppt_h"/>
                                          </p:val>
                                        </p:tav>
                                        <p:tav tm="100000">
                                          <p:val>
                                            <p:fltVal val="0"/>
                                          </p:val>
                                        </p:tav>
                                      </p:tavLst>
                                    </p:anim>
                                    <p:anim calcmode="lin" valueType="num">
                                      <p:cBhvr>
                                        <p:cTn id="40" dur="2000"/>
                                        <p:tgtEl>
                                          <p:spTgt spid="1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2000"/>
                                        <p:tgtEl>
                                          <p:spTgt spid="1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1999"/>
                                          </p:stCondLst>
                                        </p:cTn>
                                        <p:tgtEl>
                                          <p:spTgt spid="13"/>
                                        </p:tgtEl>
                                        <p:attrNameLst>
                                          <p:attrName>style.visibility</p:attrName>
                                        </p:attrNameLst>
                                      </p:cBhvr>
                                      <p:to>
                                        <p:strVal val="hidden"/>
                                      </p:to>
                                    </p:set>
                                  </p:childTnLst>
                                </p:cTn>
                              </p:par>
                              <p:par>
                                <p:cTn id="43" presetID="15" presetClass="exit" presetSubtype="0" fill="hold" nodeType="withEffect">
                                  <p:stCondLst>
                                    <p:cond delay="0"/>
                                  </p:stCondLst>
                                  <p:childTnLst>
                                    <p:anim calcmode="lin" valueType="num">
                                      <p:cBhvr>
                                        <p:cTn id="44" dur="2000"/>
                                        <p:tgtEl>
                                          <p:spTgt spid="6"/>
                                        </p:tgtEl>
                                        <p:attrNameLst>
                                          <p:attrName>ppt_w</p:attrName>
                                        </p:attrNameLst>
                                      </p:cBhvr>
                                      <p:tavLst>
                                        <p:tav tm="0">
                                          <p:val>
                                            <p:strVal val="ppt_w"/>
                                          </p:val>
                                        </p:tav>
                                        <p:tav tm="100000">
                                          <p:val>
                                            <p:fltVal val="0"/>
                                          </p:val>
                                        </p:tav>
                                      </p:tavLst>
                                    </p:anim>
                                    <p:anim calcmode="lin" valueType="num">
                                      <p:cBhvr>
                                        <p:cTn id="45" dur="2000"/>
                                        <p:tgtEl>
                                          <p:spTgt spid="6"/>
                                        </p:tgtEl>
                                        <p:attrNameLst>
                                          <p:attrName>ppt_h</p:attrName>
                                        </p:attrNameLst>
                                      </p:cBhvr>
                                      <p:tavLst>
                                        <p:tav tm="0">
                                          <p:val>
                                            <p:strVal val="ppt_h"/>
                                          </p:val>
                                        </p:tav>
                                        <p:tav tm="100000">
                                          <p:val>
                                            <p:fltVal val="0"/>
                                          </p:val>
                                        </p:tav>
                                      </p:tavLst>
                                    </p:anim>
                                    <p:anim calcmode="lin" valueType="num">
                                      <p:cBhvr>
                                        <p:cTn id="46" dur="2000"/>
                                        <p:tgtEl>
                                          <p:spTgt spid="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7" dur="2000"/>
                                        <p:tgtEl>
                                          <p:spTgt spid="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8" dur="1" fill="hold">
                                          <p:stCondLst>
                                            <p:cond delay="1999"/>
                                          </p:stCondLst>
                                        </p:cTn>
                                        <p:tgtEl>
                                          <p:spTgt spid="6"/>
                                        </p:tgtEl>
                                        <p:attrNameLst>
                                          <p:attrName>style.visibility</p:attrName>
                                        </p:attrNameLst>
                                      </p:cBhvr>
                                      <p:to>
                                        <p:strVal val="hidden"/>
                                      </p:to>
                                    </p:set>
                                  </p:childTnLst>
                                </p:cTn>
                              </p:par>
                              <p:par>
                                <p:cTn id="49" presetID="15" presetClass="exit" presetSubtype="0" fill="hold" nodeType="withEffect">
                                  <p:stCondLst>
                                    <p:cond delay="0"/>
                                  </p:stCondLst>
                                  <p:childTnLst>
                                    <p:anim calcmode="lin" valueType="num">
                                      <p:cBhvr>
                                        <p:cTn id="50" dur="2000"/>
                                        <p:tgtEl>
                                          <p:spTgt spid="3"/>
                                        </p:tgtEl>
                                        <p:attrNameLst>
                                          <p:attrName>ppt_w</p:attrName>
                                        </p:attrNameLst>
                                      </p:cBhvr>
                                      <p:tavLst>
                                        <p:tav tm="0">
                                          <p:val>
                                            <p:strVal val="ppt_w"/>
                                          </p:val>
                                        </p:tav>
                                        <p:tav tm="100000">
                                          <p:val>
                                            <p:fltVal val="0"/>
                                          </p:val>
                                        </p:tav>
                                      </p:tavLst>
                                    </p:anim>
                                    <p:anim calcmode="lin" valueType="num">
                                      <p:cBhvr>
                                        <p:cTn id="51" dur="2000"/>
                                        <p:tgtEl>
                                          <p:spTgt spid="3"/>
                                        </p:tgtEl>
                                        <p:attrNameLst>
                                          <p:attrName>ppt_h</p:attrName>
                                        </p:attrNameLst>
                                      </p:cBhvr>
                                      <p:tavLst>
                                        <p:tav tm="0">
                                          <p:val>
                                            <p:strVal val="ppt_h"/>
                                          </p:val>
                                        </p:tav>
                                        <p:tav tm="100000">
                                          <p:val>
                                            <p:fltVal val="0"/>
                                          </p:val>
                                        </p:tav>
                                      </p:tavLst>
                                    </p:anim>
                                    <p:anim calcmode="lin" valueType="num">
                                      <p:cBhvr>
                                        <p:cTn id="52" dur="2000"/>
                                        <p:tgtEl>
                                          <p:spTgt spid="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3" dur="2000"/>
                                        <p:tgtEl>
                                          <p:spTgt spid="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4" dur="1" fill="hold">
                                          <p:stCondLst>
                                            <p:cond delay="1999"/>
                                          </p:stCondLst>
                                        </p:cTn>
                                        <p:tgtEl>
                                          <p:spTgt spid="3"/>
                                        </p:tgtEl>
                                        <p:attrNameLst>
                                          <p:attrName>style.visibility</p:attrName>
                                        </p:attrNameLst>
                                      </p:cBhvr>
                                      <p:to>
                                        <p:strVal val="hidden"/>
                                      </p:to>
                                    </p:set>
                                  </p:childTnLst>
                                </p:cTn>
                              </p:par>
                            </p:childTnLst>
                          </p:cTn>
                        </p:par>
                        <p:par>
                          <p:cTn id="55" fill="hold">
                            <p:stCondLst>
                              <p:cond delay="2000"/>
                            </p:stCondLst>
                            <p:childTnLst>
                              <p:par>
                                <p:cTn id="56" presetID="18" presetClass="entr" presetSubtype="12"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strips(downLeft)">
                                      <p:cBhvr>
                                        <p:cTn id="58" dur="500"/>
                                        <p:tgtEl>
                                          <p:spTgt spid="18"/>
                                        </p:tgtEl>
                                      </p:cBhvr>
                                    </p:animEffect>
                                  </p:childTnLst>
                                </p:cTn>
                              </p:par>
                              <p:par>
                                <p:cTn id="59" presetID="1" presetClass="mediacall" presetSubtype="0" fill="hold" nodeType="withEffect">
                                  <p:stCondLst>
                                    <p:cond delay="0"/>
                                  </p:stCondLst>
                                  <p:childTnLst>
                                    <p:cmd type="call" cmd="playFrom(0.0)">
                                      <p:cBhvr>
                                        <p:cTn id="60" dur="3360"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61" fill="hold" display="0">
                  <p:stCondLst>
                    <p:cond delay="indefinite"/>
                  </p:stCondLst>
                  <p:endCondLst>
                    <p:cond evt="onStopAudio" delay="0">
                      <p:tgtEl>
                        <p:sldTgt/>
                      </p:tgtEl>
                    </p:cond>
                  </p:endCondLst>
                </p:cTn>
                <p:tgtEl>
                  <p:spTgt spid="19"/>
                </p:tgtEl>
              </p:cMediaNode>
            </p:audio>
          </p:childTnLst>
        </p:cTn>
      </p:par>
    </p:tnLst>
    <p:bldLst>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cat lying in a cat bed&#10;&#10;Description automatically generated">
            <a:extLst>
              <a:ext uri="{FF2B5EF4-FFF2-40B4-BE49-F238E27FC236}">
                <a16:creationId xmlns:a16="http://schemas.microsoft.com/office/drawing/2014/main" id="{5B2ED8C9-829C-D5EA-D8AC-E5F370E30582}"/>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0" y="0"/>
            <a:ext cx="12192000" cy="6858000"/>
          </a:xfrm>
        </p:spPr>
      </p:pic>
      <p:pic>
        <p:nvPicPr>
          <p:cNvPr id="6" name="Picture 5" descr="A cartoon of a brown bear&#10;&#10;Description automatically generated">
            <a:extLst>
              <a:ext uri="{FF2B5EF4-FFF2-40B4-BE49-F238E27FC236}">
                <a16:creationId xmlns:a16="http://schemas.microsoft.com/office/drawing/2014/main" id="{A0365A18-49DB-597A-59BA-C210A1AB32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20633" y="1639581"/>
            <a:ext cx="4246102" cy="3274143"/>
          </a:xfrm>
          <a:prstGeom prst="rect">
            <a:avLst/>
          </a:prstGeom>
        </p:spPr>
      </p:pic>
      <p:pic>
        <p:nvPicPr>
          <p:cNvPr id="10" name="Picture 9" descr="A cartoon pig with tongue sticking out&#10;&#10;Description automatically generated">
            <a:extLst>
              <a:ext uri="{FF2B5EF4-FFF2-40B4-BE49-F238E27FC236}">
                <a16:creationId xmlns:a16="http://schemas.microsoft.com/office/drawing/2014/main" id="{E2FEBB0B-ABE3-EB1B-EC3E-05CFC0CA547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67696" y="402668"/>
            <a:ext cx="4186982" cy="3490242"/>
          </a:xfrm>
          <a:prstGeom prst="rect">
            <a:avLst/>
          </a:prstGeom>
        </p:spPr>
      </p:pic>
      <p:pic>
        <p:nvPicPr>
          <p:cNvPr id="12" name="Picture 11" descr="A cartoon snake with a black background&#10;&#10;Description automatically generated">
            <a:extLst>
              <a:ext uri="{FF2B5EF4-FFF2-40B4-BE49-F238E27FC236}">
                <a16:creationId xmlns:a16="http://schemas.microsoft.com/office/drawing/2014/main" id="{A0AC55C5-C6BC-E54F-A15B-CB1A1E63CEC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73591" y="525034"/>
            <a:ext cx="3230009" cy="4240421"/>
          </a:xfrm>
          <a:prstGeom prst="rect">
            <a:avLst/>
          </a:prstGeom>
        </p:spPr>
      </p:pic>
      <p:pic>
        <p:nvPicPr>
          <p:cNvPr id="13" name="Picture 12" descr="A cartoon duck with a black background&#10;&#10;Description automatically generated">
            <a:extLst>
              <a:ext uri="{FF2B5EF4-FFF2-40B4-BE49-F238E27FC236}">
                <a16:creationId xmlns:a16="http://schemas.microsoft.com/office/drawing/2014/main" id="{CB1EF2EF-C470-4260-42A7-12B1A5FFEA0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80038" y="1193654"/>
            <a:ext cx="2647958" cy="3864751"/>
          </a:xfrm>
          <a:prstGeom prst="rect">
            <a:avLst/>
          </a:prstGeom>
        </p:spPr>
      </p:pic>
      <p:pic>
        <p:nvPicPr>
          <p:cNvPr id="15" name="Picture 14" descr="A dog with a black background&#10;&#10;Description automatically generated">
            <a:extLst>
              <a:ext uri="{FF2B5EF4-FFF2-40B4-BE49-F238E27FC236}">
                <a16:creationId xmlns:a16="http://schemas.microsoft.com/office/drawing/2014/main" id="{304A1674-46BD-5C08-EE5C-5A76C8796A5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030724" y="1893304"/>
            <a:ext cx="5534569" cy="5020026"/>
          </a:xfrm>
          <a:prstGeom prst="rect">
            <a:avLst/>
          </a:prstGeom>
        </p:spPr>
      </p:pic>
      <p:sp>
        <p:nvSpPr>
          <p:cNvPr id="17" name="TextBox 16">
            <a:extLst>
              <a:ext uri="{FF2B5EF4-FFF2-40B4-BE49-F238E27FC236}">
                <a16:creationId xmlns:a16="http://schemas.microsoft.com/office/drawing/2014/main" id="{7A5A3DF4-76B7-4E3F-D61A-2ADA06166024}"/>
              </a:ext>
            </a:extLst>
          </p:cNvPr>
          <p:cNvSpPr txBox="1"/>
          <p:nvPr/>
        </p:nvSpPr>
        <p:spPr>
          <a:xfrm>
            <a:off x="4120633" y="265343"/>
            <a:ext cx="4167963" cy="1015663"/>
          </a:xfrm>
          <a:prstGeom prst="rect">
            <a:avLst/>
          </a:prstGeom>
          <a:noFill/>
        </p:spPr>
        <p:txBody>
          <a:bodyPr wrap="square" rtlCol="0">
            <a:spAutoFit/>
          </a:bodyPr>
          <a:lstStyle/>
          <a:p>
            <a:r>
              <a:rPr lang="en-US" sz="6000" b="1" dirty="0">
                <a:highlight>
                  <a:srgbClr val="FFFF00"/>
                </a:highlight>
              </a:rPr>
              <a:t>Is it a dog?</a:t>
            </a:r>
          </a:p>
        </p:txBody>
      </p:sp>
      <p:sp>
        <p:nvSpPr>
          <p:cNvPr id="18" name="TextBox 17">
            <a:extLst>
              <a:ext uri="{FF2B5EF4-FFF2-40B4-BE49-F238E27FC236}">
                <a16:creationId xmlns:a16="http://schemas.microsoft.com/office/drawing/2014/main" id="{4D3B5439-4031-C7F3-1DB8-7C17CFF88588}"/>
              </a:ext>
            </a:extLst>
          </p:cNvPr>
          <p:cNvSpPr txBox="1"/>
          <p:nvPr/>
        </p:nvSpPr>
        <p:spPr>
          <a:xfrm>
            <a:off x="3937321" y="5392877"/>
            <a:ext cx="4167963" cy="1015663"/>
          </a:xfrm>
          <a:prstGeom prst="rect">
            <a:avLst/>
          </a:prstGeom>
          <a:noFill/>
        </p:spPr>
        <p:txBody>
          <a:bodyPr wrap="square" rtlCol="0">
            <a:spAutoFit/>
          </a:bodyPr>
          <a:lstStyle/>
          <a:p>
            <a:r>
              <a:rPr lang="en-US" sz="6000" b="1" dirty="0">
                <a:highlight>
                  <a:srgbClr val="FFFF00"/>
                </a:highlight>
              </a:rPr>
              <a:t>No, it isn’t.</a:t>
            </a:r>
          </a:p>
        </p:txBody>
      </p:sp>
      <p:pic>
        <p:nvPicPr>
          <p:cNvPr id="8" name="648462__andreas__wrong-answer">
            <a:hlinkClick r:id="" action="ppaction://media"/>
            <a:extLst>
              <a:ext uri="{FF2B5EF4-FFF2-40B4-BE49-F238E27FC236}">
                <a16:creationId xmlns:a16="http://schemas.microsoft.com/office/drawing/2014/main" id="{579E3CEA-B0C6-7CC2-3704-A8DD4BE30C69}"/>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5614902" y="-1649270"/>
            <a:ext cx="406400" cy="406400"/>
          </a:xfrm>
          <a:prstGeom prst="rect">
            <a:avLst/>
          </a:prstGeom>
        </p:spPr>
      </p:pic>
      <p:pic>
        <p:nvPicPr>
          <p:cNvPr id="2" name="Picture 1" descr="A cartoon of a bird&#10;&#10;AI-generated content may be incorrect.">
            <a:extLst>
              <a:ext uri="{FF2B5EF4-FFF2-40B4-BE49-F238E27FC236}">
                <a16:creationId xmlns:a16="http://schemas.microsoft.com/office/drawing/2014/main" id="{16EBAAB1-CCE2-273F-0C5A-0B0F22BDA05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575394" y="3393961"/>
            <a:ext cx="2978047" cy="2884983"/>
          </a:xfrm>
          <a:prstGeom prst="rect">
            <a:avLst/>
          </a:prstGeom>
        </p:spPr>
      </p:pic>
    </p:spTree>
    <p:extLst>
      <p:ext uri="{BB962C8B-B14F-4D97-AF65-F5344CB8AC3E}">
        <p14:creationId xmlns:p14="http://schemas.microsoft.com/office/powerpoint/2010/main" val="720843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path" presetSubtype="0" repeatCount="indefinite" accel="50000" decel="50000" fill="hold" nodeType="withEffect">
                                  <p:stCondLst>
                                    <p:cond delay="0"/>
                                  </p:stCondLst>
                                  <p:endCondLst>
                                    <p:cond evt="onNext" delay="0">
                                      <p:tgtEl>
                                        <p:sldTgt/>
                                      </p:tgtEl>
                                    </p:cond>
                                  </p:endCondLst>
                                  <p:childTnLst>
                                    <p:animMotion origin="layout" path="M -3.33333E-6 3.7037E-7 L 0.09102 -0.03403 L 0.125 -0.125 L 0.15795 -0.03403 L 0.24896 3.7037E-7 L 0.15795 0.03403 L 0.125 0.125 L 0.09102 0.03403 L -3.33333E-6 3.7037E-7 Z " pathEditMode="relative" rAng="0" ptsTypes="AAAAAAAAA">
                                      <p:cBhvr>
                                        <p:cTn id="6" dur="2000" fill="hold"/>
                                        <p:tgtEl>
                                          <p:spTgt spid="15"/>
                                        </p:tgtEl>
                                        <p:attrNameLst>
                                          <p:attrName>ppt_x</p:attrName>
                                          <p:attrName>ppt_y</p:attrName>
                                        </p:attrNameLst>
                                      </p:cBhvr>
                                      <p:rCtr x="12448" y="0"/>
                                    </p:animMotion>
                                  </p:childTnLst>
                                </p:cTn>
                              </p:par>
                              <p:par>
                                <p:cTn id="7" presetID="11" presetClass="path" presetSubtype="0" repeatCount="indefinite" accel="50000" decel="50000" fill="hold" nodeType="withEffect">
                                  <p:stCondLst>
                                    <p:cond delay="0"/>
                                  </p:stCondLst>
                                  <p:endCondLst>
                                    <p:cond evt="onNext" delay="0">
                                      <p:tgtEl>
                                        <p:sldTgt/>
                                      </p:tgtEl>
                                    </p:cond>
                                  </p:endCondLst>
                                  <p:childTnLst>
                                    <p:animMotion origin="layout" path="M -0.0931 -0.14514 L -0.02617 -0.04722 L 0.10794 -0.04722 L 0.04101 0.05231 L 0.10794 0.15046 L -0.02617 0.15046 L -0.0931 0.25 L -0.16003 0.15046 L -0.29401 0.15046 L -0.22722 0.05231 L -0.29401 -0.04722 L -0.16003 -0.04722 L -0.0931 -0.14514 Z " pathEditMode="relative" rAng="0" ptsTypes="AAAAAAAAAAAAA">
                                      <p:cBhvr>
                                        <p:cTn id="8" dur="2000" fill="hold"/>
                                        <p:tgtEl>
                                          <p:spTgt spid="12"/>
                                        </p:tgtEl>
                                        <p:attrNameLst>
                                          <p:attrName>ppt_x</p:attrName>
                                          <p:attrName>ppt_y</p:attrName>
                                        </p:attrNameLst>
                                      </p:cBhvr>
                                      <p:rCtr x="0" y="19745"/>
                                    </p:animMotion>
                                  </p:childTnLst>
                                </p:cTn>
                              </p:par>
                              <p:par>
                                <p:cTn id="9" presetID="1" presetClass="path" presetSubtype="0" repeatCount="indefinite" accel="50000" decel="50000" fill="hold" nodeType="withEffect">
                                  <p:stCondLst>
                                    <p:cond delay="0"/>
                                  </p:stCondLst>
                                  <p:endCondLst>
                                    <p:cond evt="onNext" delay="0">
                                      <p:tgtEl>
                                        <p:sldTgt/>
                                      </p:tgtEl>
                                    </p:cond>
                                  </p:endCondLst>
                                  <p:childTnLst>
                                    <p:animMotion origin="layout" path="M 0.07175 -0.09953 C 0.18034 -0.09953 0.26849 -0.02129 0.26849 0.07524 C 0.26849 0.17153 0.18034 0.25 0.07175 0.25 C -0.03698 0.25 -0.125 0.17153 -0.125 0.07524 C -0.125 -0.02129 -0.03698 -0.09953 0.07175 -0.09953 Z " pathEditMode="relative" rAng="0" ptsTypes="AAAAA">
                                      <p:cBhvr>
                                        <p:cTn id="10" dur="2000" fill="hold"/>
                                        <p:tgtEl>
                                          <p:spTgt spid="10"/>
                                        </p:tgtEl>
                                        <p:attrNameLst>
                                          <p:attrName>ppt_x</p:attrName>
                                          <p:attrName>ppt_y</p:attrName>
                                        </p:attrNameLst>
                                      </p:cBhvr>
                                      <p:rCtr x="0" y="17477"/>
                                    </p:animMotion>
                                  </p:childTnLst>
                                </p:cTn>
                              </p:par>
                              <p:par>
                                <p:cTn id="11" presetID="3" presetClass="path" presetSubtype="0" repeatCount="indefinite" accel="50000" decel="50000" fill="hold" nodeType="withEffect">
                                  <p:stCondLst>
                                    <p:cond delay="0"/>
                                  </p:stCondLst>
                                  <p:endCondLst>
                                    <p:cond evt="onNext" delay="0">
                                      <p:tgtEl>
                                        <p:sldTgt/>
                                      </p:tgtEl>
                                    </p:cond>
                                  </p:endCondLst>
                                  <p:childTnLst>
                                    <p:animMotion origin="layout" path="M 3.33333E-6 2.96296E-6 L 0.125 -0.08403 L 0.25 2.96296E-6 L 0.125 0.08402 L 3.33333E-6 2.96296E-6 Z " pathEditMode="relative" rAng="0" ptsTypes="AAAAA">
                                      <p:cBhvr>
                                        <p:cTn id="12" dur="2000" fill="hold"/>
                                        <p:tgtEl>
                                          <p:spTgt spid="13"/>
                                        </p:tgtEl>
                                        <p:attrNameLst>
                                          <p:attrName>ppt_x</p:attrName>
                                          <p:attrName>ppt_y</p:attrName>
                                        </p:attrNameLst>
                                      </p:cBhvr>
                                      <p:rCtr x="12500" y="0"/>
                                    </p:animMotion>
                                  </p:childTnLst>
                                </p:cTn>
                              </p:par>
                              <p:par>
                                <p:cTn id="13" presetID="12" presetClass="path" presetSubtype="0" repeatCount="indefinite" accel="50000" decel="50000" fill="hold" nodeType="withEffect">
                                  <p:stCondLst>
                                    <p:cond delay="0"/>
                                  </p:stCondLst>
                                  <p:endCondLst>
                                    <p:cond evt="onNext" delay="0">
                                      <p:tgtEl>
                                        <p:sldTgt/>
                                      </p:tgtEl>
                                    </p:cond>
                                  </p:endCondLst>
                                  <p:childTnLst>
                                    <p:animMotion origin="layout" path="M 6.25E-7 0.04791 C 0.0444 -0.01945 0.11172 -0.06204 0.18633 -0.06204 C 0.26081 -0.06204 0.32799 -0.01945 0.37266 0.04791 C 0.32799 0.11504 0.26081 0.15787 0.18633 0.15787 C 0.11172 0.15787 0.0444 0.11504 6.25E-7 0.04791 Z " pathEditMode="relative" rAng="0" ptsTypes="AAAAA">
                                      <p:cBhvr>
                                        <p:cTn id="14" dur="2000" fill="hold"/>
                                        <p:tgtEl>
                                          <p:spTgt spid="6"/>
                                        </p:tgtEl>
                                        <p:attrNameLst>
                                          <p:attrName>ppt_x</p:attrName>
                                          <p:attrName>ppt_y</p:attrName>
                                        </p:attrNameLst>
                                      </p:cBhvr>
                                      <p:rCtr x="18633" y="0"/>
                                    </p:animMotion>
                                  </p:childTnLst>
                                </p:cTn>
                              </p:par>
                              <p:par>
                                <p:cTn id="15" presetID="9" presetClass="path" presetSubtype="0" repeatCount="indefinite" accel="50000" decel="50000" fill="hold" nodeType="withEffect">
                                  <p:stCondLst>
                                    <p:cond delay="0"/>
                                  </p:stCondLst>
                                  <p:endCondLst>
                                    <p:cond evt="onNext" delay="0">
                                      <p:tgtEl>
                                        <p:sldTgt/>
                                      </p:tgtEl>
                                    </p:cond>
                                  </p:endCondLst>
                                  <p:childTnLst>
                                    <p:animMotion origin="layout" path="M -0.02773 -0.11551 C -0.01315 -0.1449 0.0125 -0.18703 0.04297 -0.18703 C 0.08829 -0.18703 0.125 -0.14305 0.125 -0.08796 C 0.125 -0.0699 0.12123 -0.05347 0.11394 -0.03889 C 0.11524 -0.03889 -0.02773 0.18102 -0.02773 0.1831 C -0.02773 0.18102 -0.17083 -0.03889 -0.16953 -0.03889 C -0.17682 -0.05347 -0.18046 -0.0699 -0.18046 -0.08796 C -0.18046 -0.14305 -0.14388 -0.18703 -0.09752 -0.18703 C -0.06809 -0.18703 -0.04244 -0.1449 -0.02773 -0.11551 Z " pathEditMode="relative" rAng="0" ptsTypes="AAAAAAAAA">
                                      <p:cBhvr>
                                        <p:cTn id="16" dur="2000" fill="hold"/>
                                        <p:tgtEl>
                                          <p:spTgt spid="2"/>
                                        </p:tgtEl>
                                        <p:attrNameLst>
                                          <p:attrName>ppt_x</p:attrName>
                                          <p:attrName>ppt_y</p:attrName>
                                        </p:attrNameLst>
                                      </p:cBhvr>
                                      <p:rCtr x="0" y="11343"/>
                                    </p:animMotion>
                                  </p:childTnLst>
                                </p:cTn>
                              </p:par>
                            </p:childTnLst>
                          </p:cTn>
                        </p:par>
                      </p:childTnLst>
                    </p:cTn>
                  </p:par>
                  <p:par>
                    <p:cTn id="17" fill="hold">
                      <p:stCondLst>
                        <p:cond delay="indefinite"/>
                      </p:stCondLst>
                      <p:childTnLst>
                        <p:par>
                          <p:cTn id="18" fill="hold">
                            <p:stCondLst>
                              <p:cond delay="0"/>
                            </p:stCondLst>
                            <p:childTnLst>
                              <p:par>
                                <p:cTn id="19" presetID="15" presetClass="exit" presetSubtype="0" fill="hold" nodeType="clickEffect">
                                  <p:stCondLst>
                                    <p:cond delay="0"/>
                                  </p:stCondLst>
                                  <p:childTnLst>
                                    <p:anim calcmode="lin" valueType="num">
                                      <p:cBhvr>
                                        <p:cTn id="20" dur="2000"/>
                                        <p:tgtEl>
                                          <p:spTgt spid="15"/>
                                        </p:tgtEl>
                                        <p:attrNameLst>
                                          <p:attrName>ppt_w</p:attrName>
                                        </p:attrNameLst>
                                      </p:cBhvr>
                                      <p:tavLst>
                                        <p:tav tm="0">
                                          <p:val>
                                            <p:strVal val="ppt_w"/>
                                          </p:val>
                                        </p:tav>
                                        <p:tav tm="100000">
                                          <p:val>
                                            <p:fltVal val="0"/>
                                          </p:val>
                                        </p:tav>
                                      </p:tavLst>
                                    </p:anim>
                                    <p:anim calcmode="lin" valueType="num">
                                      <p:cBhvr>
                                        <p:cTn id="21" dur="2000"/>
                                        <p:tgtEl>
                                          <p:spTgt spid="15"/>
                                        </p:tgtEl>
                                        <p:attrNameLst>
                                          <p:attrName>ppt_h</p:attrName>
                                        </p:attrNameLst>
                                      </p:cBhvr>
                                      <p:tavLst>
                                        <p:tav tm="0">
                                          <p:val>
                                            <p:strVal val="ppt_h"/>
                                          </p:val>
                                        </p:tav>
                                        <p:tav tm="100000">
                                          <p:val>
                                            <p:fltVal val="0"/>
                                          </p:val>
                                        </p:tav>
                                      </p:tavLst>
                                    </p:anim>
                                    <p:anim calcmode="lin" valueType="num">
                                      <p:cBhvr>
                                        <p:cTn id="22" dur="2000"/>
                                        <p:tgtEl>
                                          <p:spTgt spid="1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3" dur="2000"/>
                                        <p:tgtEl>
                                          <p:spTgt spid="1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24" dur="1" fill="hold">
                                          <p:stCondLst>
                                            <p:cond delay="1999"/>
                                          </p:stCondLst>
                                        </p:cTn>
                                        <p:tgtEl>
                                          <p:spTgt spid="15"/>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4" name="whoosh.wav"/>
                                        </p:tgtEl>
                                      </p:cMediaNode>
                                    </p:audio>
                                  </p:subTnLst>
                                </p:cTn>
                              </p:par>
                              <p:par>
                                <p:cTn id="25" presetID="15" presetClass="exit" presetSubtype="0" fill="hold" nodeType="withEffect">
                                  <p:stCondLst>
                                    <p:cond delay="0"/>
                                  </p:stCondLst>
                                  <p:childTnLst>
                                    <p:anim calcmode="lin" valueType="num">
                                      <p:cBhvr>
                                        <p:cTn id="26" dur="2000"/>
                                        <p:tgtEl>
                                          <p:spTgt spid="12"/>
                                        </p:tgtEl>
                                        <p:attrNameLst>
                                          <p:attrName>ppt_w</p:attrName>
                                        </p:attrNameLst>
                                      </p:cBhvr>
                                      <p:tavLst>
                                        <p:tav tm="0">
                                          <p:val>
                                            <p:strVal val="ppt_w"/>
                                          </p:val>
                                        </p:tav>
                                        <p:tav tm="100000">
                                          <p:val>
                                            <p:fltVal val="0"/>
                                          </p:val>
                                        </p:tav>
                                      </p:tavLst>
                                    </p:anim>
                                    <p:anim calcmode="lin" valueType="num">
                                      <p:cBhvr>
                                        <p:cTn id="27" dur="2000"/>
                                        <p:tgtEl>
                                          <p:spTgt spid="12"/>
                                        </p:tgtEl>
                                        <p:attrNameLst>
                                          <p:attrName>ppt_h</p:attrName>
                                        </p:attrNameLst>
                                      </p:cBhvr>
                                      <p:tavLst>
                                        <p:tav tm="0">
                                          <p:val>
                                            <p:strVal val="ppt_h"/>
                                          </p:val>
                                        </p:tav>
                                        <p:tav tm="100000">
                                          <p:val>
                                            <p:fltVal val="0"/>
                                          </p:val>
                                        </p:tav>
                                      </p:tavLst>
                                    </p:anim>
                                    <p:anim calcmode="lin" valueType="num">
                                      <p:cBhvr>
                                        <p:cTn id="28" dur="2000"/>
                                        <p:tgtEl>
                                          <p:spTgt spid="1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9" dur="2000"/>
                                        <p:tgtEl>
                                          <p:spTgt spid="1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0" dur="1" fill="hold">
                                          <p:stCondLst>
                                            <p:cond delay="1999"/>
                                          </p:stCondLst>
                                        </p:cTn>
                                        <p:tgtEl>
                                          <p:spTgt spid="12"/>
                                        </p:tgtEl>
                                        <p:attrNameLst>
                                          <p:attrName>style.visibility</p:attrName>
                                        </p:attrNameLst>
                                      </p:cBhvr>
                                      <p:to>
                                        <p:strVal val="hidden"/>
                                      </p:to>
                                    </p:set>
                                  </p:childTnLst>
                                </p:cTn>
                              </p:par>
                              <p:par>
                                <p:cTn id="31" presetID="15" presetClass="exit" presetSubtype="0" fill="hold" nodeType="withEffect">
                                  <p:stCondLst>
                                    <p:cond delay="0"/>
                                  </p:stCondLst>
                                  <p:childTnLst>
                                    <p:anim calcmode="lin" valueType="num">
                                      <p:cBhvr>
                                        <p:cTn id="32" dur="2000"/>
                                        <p:tgtEl>
                                          <p:spTgt spid="10"/>
                                        </p:tgtEl>
                                        <p:attrNameLst>
                                          <p:attrName>ppt_w</p:attrName>
                                        </p:attrNameLst>
                                      </p:cBhvr>
                                      <p:tavLst>
                                        <p:tav tm="0">
                                          <p:val>
                                            <p:strVal val="ppt_w"/>
                                          </p:val>
                                        </p:tav>
                                        <p:tav tm="100000">
                                          <p:val>
                                            <p:fltVal val="0"/>
                                          </p:val>
                                        </p:tav>
                                      </p:tavLst>
                                    </p:anim>
                                    <p:anim calcmode="lin" valueType="num">
                                      <p:cBhvr>
                                        <p:cTn id="33" dur="2000"/>
                                        <p:tgtEl>
                                          <p:spTgt spid="10"/>
                                        </p:tgtEl>
                                        <p:attrNameLst>
                                          <p:attrName>ppt_h</p:attrName>
                                        </p:attrNameLst>
                                      </p:cBhvr>
                                      <p:tavLst>
                                        <p:tav tm="0">
                                          <p:val>
                                            <p:strVal val="ppt_h"/>
                                          </p:val>
                                        </p:tav>
                                        <p:tav tm="100000">
                                          <p:val>
                                            <p:fltVal val="0"/>
                                          </p:val>
                                        </p:tav>
                                      </p:tavLst>
                                    </p:anim>
                                    <p:anim calcmode="lin" valueType="num">
                                      <p:cBhvr>
                                        <p:cTn id="34" dur="2000"/>
                                        <p:tgtEl>
                                          <p:spTgt spid="1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2000"/>
                                        <p:tgtEl>
                                          <p:spTgt spid="1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1999"/>
                                          </p:stCondLst>
                                        </p:cTn>
                                        <p:tgtEl>
                                          <p:spTgt spid="10"/>
                                        </p:tgtEl>
                                        <p:attrNameLst>
                                          <p:attrName>style.visibility</p:attrName>
                                        </p:attrNameLst>
                                      </p:cBhvr>
                                      <p:to>
                                        <p:strVal val="hidden"/>
                                      </p:to>
                                    </p:set>
                                  </p:childTnLst>
                                </p:cTn>
                              </p:par>
                              <p:par>
                                <p:cTn id="37" presetID="15" presetClass="exit" presetSubtype="0" fill="hold" nodeType="withEffect">
                                  <p:stCondLst>
                                    <p:cond delay="0"/>
                                  </p:stCondLst>
                                  <p:childTnLst>
                                    <p:anim calcmode="lin" valueType="num">
                                      <p:cBhvr>
                                        <p:cTn id="38" dur="2000"/>
                                        <p:tgtEl>
                                          <p:spTgt spid="13"/>
                                        </p:tgtEl>
                                        <p:attrNameLst>
                                          <p:attrName>ppt_w</p:attrName>
                                        </p:attrNameLst>
                                      </p:cBhvr>
                                      <p:tavLst>
                                        <p:tav tm="0">
                                          <p:val>
                                            <p:strVal val="ppt_w"/>
                                          </p:val>
                                        </p:tav>
                                        <p:tav tm="100000">
                                          <p:val>
                                            <p:fltVal val="0"/>
                                          </p:val>
                                        </p:tav>
                                      </p:tavLst>
                                    </p:anim>
                                    <p:anim calcmode="lin" valueType="num">
                                      <p:cBhvr>
                                        <p:cTn id="39" dur="2000"/>
                                        <p:tgtEl>
                                          <p:spTgt spid="13"/>
                                        </p:tgtEl>
                                        <p:attrNameLst>
                                          <p:attrName>ppt_h</p:attrName>
                                        </p:attrNameLst>
                                      </p:cBhvr>
                                      <p:tavLst>
                                        <p:tav tm="0">
                                          <p:val>
                                            <p:strVal val="ppt_h"/>
                                          </p:val>
                                        </p:tav>
                                        <p:tav tm="100000">
                                          <p:val>
                                            <p:fltVal val="0"/>
                                          </p:val>
                                        </p:tav>
                                      </p:tavLst>
                                    </p:anim>
                                    <p:anim calcmode="lin" valueType="num">
                                      <p:cBhvr>
                                        <p:cTn id="40" dur="2000"/>
                                        <p:tgtEl>
                                          <p:spTgt spid="1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2000"/>
                                        <p:tgtEl>
                                          <p:spTgt spid="1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1999"/>
                                          </p:stCondLst>
                                        </p:cTn>
                                        <p:tgtEl>
                                          <p:spTgt spid="13"/>
                                        </p:tgtEl>
                                        <p:attrNameLst>
                                          <p:attrName>style.visibility</p:attrName>
                                        </p:attrNameLst>
                                      </p:cBhvr>
                                      <p:to>
                                        <p:strVal val="hidden"/>
                                      </p:to>
                                    </p:set>
                                  </p:childTnLst>
                                </p:cTn>
                              </p:par>
                              <p:par>
                                <p:cTn id="43" presetID="15" presetClass="exit" presetSubtype="0" fill="hold" nodeType="withEffect">
                                  <p:stCondLst>
                                    <p:cond delay="0"/>
                                  </p:stCondLst>
                                  <p:childTnLst>
                                    <p:anim calcmode="lin" valueType="num">
                                      <p:cBhvr>
                                        <p:cTn id="44" dur="2000"/>
                                        <p:tgtEl>
                                          <p:spTgt spid="6"/>
                                        </p:tgtEl>
                                        <p:attrNameLst>
                                          <p:attrName>ppt_w</p:attrName>
                                        </p:attrNameLst>
                                      </p:cBhvr>
                                      <p:tavLst>
                                        <p:tav tm="0">
                                          <p:val>
                                            <p:strVal val="ppt_w"/>
                                          </p:val>
                                        </p:tav>
                                        <p:tav tm="100000">
                                          <p:val>
                                            <p:fltVal val="0"/>
                                          </p:val>
                                        </p:tav>
                                      </p:tavLst>
                                    </p:anim>
                                    <p:anim calcmode="lin" valueType="num">
                                      <p:cBhvr>
                                        <p:cTn id="45" dur="2000"/>
                                        <p:tgtEl>
                                          <p:spTgt spid="6"/>
                                        </p:tgtEl>
                                        <p:attrNameLst>
                                          <p:attrName>ppt_h</p:attrName>
                                        </p:attrNameLst>
                                      </p:cBhvr>
                                      <p:tavLst>
                                        <p:tav tm="0">
                                          <p:val>
                                            <p:strVal val="ppt_h"/>
                                          </p:val>
                                        </p:tav>
                                        <p:tav tm="100000">
                                          <p:val>
                                            <p:fltVal val="0"/>
                                          </p:val>
                                        </p:tav>
                                      </p:tavLst>
                                    </p:anim>
                                    <p:anim calcmode="lin" valueType="num">
                                      <p:cBhvr>
                                        <p:cTn id="46" dur="2000"/>
                                        <p:tgtEl>
                                          <p:spTgt spid="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7" dur="2000"/>
                                        <p:tgtEl>
                                          <p:spTgt spid="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8" dur="1" fill="hold">
                                          <p:stCondLst>
                                            <p:cond delay="1999"/>
                                          </p:stCondLst>
                                        </p:cTn>
                                        <p:tgtEl>
                                          <p:spTgt spid="6"/>
                                        </p:tgtEl>
                                        <p:attrNameLst>
                                          <p:attrName>style.visibility</p:attrName>
                                        </p:attrNameLst>
                                      </p:cBhvr>
                                      <p:to>
                                        <p:strVal val="hidden"/>
                                      </p:to>
                                    </p:set>
                                  </p:childTnLst>
                                </p:cTn>
                              </p:par>
                              <p:par>
                                <p:cTn id="49" presetID="15" presetClass="exit" presetSubtype="0" fill="hold" nodeType="withEffect">
                                  <p:stCondLst>
                                    <p:cond delay="0"/>
                                  </p:stCondLst>
                                  <p:childTnLst>
                                    <p:anim calcmode="lin" valueType="num">
                                      <p:cBhvr>
                                        <p:cTn id="50" dur="2000"/>
                                        <p:tgtEl>
                                          <p:spTgt spid="2"/>
                                        </p:tgtEl>
                                        <p:attrNameLst>
                                          <p:attrName>ppt_w</p:attrName>
                                        </p:attrNameLst>
                                      </p:cBhvr>
                                      <p:tavLst>
                                        <p:tav tm="0">
                                          <p:val>
                                            <p:strVal val="ppt_w"/>
                                          </p:val>
                                        </p:tav>
                                        <p:tav tm="100000">
                                          <p:val>
                                            <p:fltVal val="0"/>
                                          </p:val>
                                        </p:tav>
                                      </p:tavLst>
                                    </p:anim>
                                    <p:anim calcmode="lin" valueType="num">
                                      <p:cBhvr>
                                        <p:cTn id="51" dur="2000"/>
                                        <p:tgtEl>
                                          <p:spTgt spid="2"/>
                                        </p:tgtEl>
                                        <p:attrNameLst>
                                          <p:attrName>ppt_h</p:attrName>
                                        </p:attrNameLst>
                                      </p:cBhvr>
                                      <p:tavLst>
                                        <p:tav tm="0">
                                          <p:val>
                                            <p:strVal val="ppt_h"/>
                                          </p:val>
                                        </p:tav>
                                        <p:tav tm="100000">
                                          <p:val>
                                            <p:fltVal val="0"/>
                                          </p:val>
                                        </p:tav>
                                      </p:tavLst>
                                    </p:anim>
                                    <p:anim calcmode="lin" valueType="num">
                                      <p:cBhvr>
                                        <p:cTn id="52" dur="2000"/>
                                        <p:tgtEl>
                                          <p:spTgt spid="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3" dur="2000"/>
                                        <p:tgtEl>
                                          <p:spTgt spid="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4" dur="1" fill="hold">
                                          <p:stCondLst>
                                            <p:cond delay="1999"/>
                                          </p:stCondLst>
                                        </p:cTn>
                                        <p:tgtEl>
                                          <p:spTgt spid="2"/>
                                        </p:tgtEl>
                                        <p:attrNameLst>
                                          <p:attrName>style.visibility</p:attrName>
                                        </p:attrNameLst>
                                      </p:cBhvr>
                                      <p:to>
                                        <p:strVal val="hidden"/>
                                      </p:to>
                                    </p:set>
                                  </p:childTnLst>
                                </p:cTn>
                              </p:par>
                            </p:childTnLst>
                          </p:cTn>
                        </p:par>
                        <p:par>
                          <p:cTn id="55" fill="hold">
                            <p:stCondLst>
                              <p:cond delay="2000"/>
                            </p:stCondLst>
                            <p:childTnLst>
                              <p:par>
                                <p:cTn id="56" presetID="18" presetClass="entr" presetSubtype="12"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strips(downLeft)">
                                      <p:cBhvr>
                                        <p:cTn id="58" dur="500"/>
                                        <p:tgtEl>
                                          <p:spTgt spid="18"/>
                                        </p:tgtEl>
                                      </p:cBhvr>
                                    </p:animEffect>
                                  </p:childTnLst>
                                </p:cTn>
                              </p:par>
                              <p:par>
                                <p:cTn id="59" presetID="1" presetClass="mediacall" presetSubtype="0" fill="hold" nodeType="withEffect">
                                  <p:stCondLst>
                                    <p:cond delay="0"/>
                                  </p:stCondLst>
                                  <p:childTnLst>
                                    <p:cmd type="call" cmd="playFrom(0.0)">
                                      <p:cBhvr>
                                        <p:cTn id="60" dur="113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61" fill="hold" display="0">
                  <p:stCondLst>
                    <p:cond delay="indefinite"/>
                  </p:stCondLst>
                  <p:endCondLst>
                    <p:cond evt="onStopAudio" delay="0">
                      <p:tgtEl>
                        <p:sldTgt/>
                      </p:tgtEl>
                    </p:cond>
                  </p:endCondLst>
                </p:cTn>
                <p:tgtEl>
                  <p:spTgt spid="8"/>
                </p:tgtEl>
              </p:cMediaNode>
            </p:audio>
          </p:childTnLst>
        </p:cTn>
      </p:par>
    </p:tnLst>
    <p:bldLst>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close up of a snake&#10;&#10;Description automatically generated">
            <a:extLst>
              <a:ext uri="{FF2B5EF4-FFF2-40B4-BE49-F238E27FC236}">
                <a16:creationId xmlns:a16="http://schemas.microsoft.com/office/drawing/2014/main" id="{F47DC072-A541-EF55-E522-39BC22D22C97}"/>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6084" y="0"/>
            <a:ext cx="12185915" cy="6898462"/>
          </a:xfrm>
        </p:spPr>
      </p:pic>
      <p:pic>
        <p:nvPicPr>
          <p:cNvPr id="6" name="Picture 5" descr="A cartoon of a brown bear&#10;&#10;Description automatically generated">
            <a:extLst>
              <a:ext uri="{FF2B5EF4-FFF2-40B4-BE49-F238E27FC236}">
                <a16:creationId xmlns:a16="http://schemas.microsoft.com/office/drawing/2014/main" id="{A0365A18-49DB-597A-59BA-C210A1AB32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96084" y="2523516"/>
            <a:ext cx="5299423" cy="4086352"/>
          </a:xfrm>
          <a:prstGeom prst="rect">
            <a:avLst/>
          </a:prstGeom>
        </p:spPr>
      </p:pic>
      <p:pic>
        <p:nvPicPr>
          <p:cNvPr id="10" name="Picture 9" descr="A cartoon pig with tongue sticking out&#10;&#10;Description automatically generated">
            <a:extLst>
              <a:ext uri="{FF2B5EF4-FFF2-40B4-BE49-F238E27FC236}">
                <a16:creationId xmlns:a16="http://schemas.microsoft.com/office/drawing/2014/main" id="{E2FEBB0B-ABE3-EB1B-EC3E-05CFC0CA547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39340" y="542777"/>
            <a:ext cx="5334856" cy="4447103"/>
          </a:xfrm>
          <a:prstGeom prst="rect">
            <a:avLst/>
          </a:prstGeom>
        </p:spPr>
      </p:pic>
      <p:pic>
        <p:nvPicPr>
          <p:cNvPr id="12" name="Picture 11" descr="A cartoon snake with a black background&#10;&#10;Description automatically generated">
            <a:extLst>
              <a:ext uri="{FF2B5EF4-FFF2-40B4-BE49-F238E27FC236}">
                <a16:creationId xmlns:a16="http://schemas.microsoft.com/office/drawing/2014/main" id="{A0AC55C5-C6BC-E54F-A15B-CB1A1E63CEC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36002" y="1355287"/>
            <a:ext cx="3215007" cy="4220725"/>
          </a:xfrm>
          <a:prstGeom prst="rect">
            <a:avLst/>
          </a:prstGeom>
        </p:spPr>
      </p:pic>
      <p:pic>
        <p:nvPicPr>
          <p:cNvPr id="13" name="Picture 12" descr="A cartoon duck with a black background&#10;&#10;Description automatically generated">
            <a:extLst>
              <a:ext uri="{FF2B5EF4-FFF2-40B4-BE49-F238E27FC236}">
                <a16:creationId xmlns:a16="http://schemas.microsoft.com/office/drawing/2014/main" id="{CB1EF2EF-C470-4260-42A7-12B1A5FFEA0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5125" y="1824764"/>
            <a:ext cx="4307198" cy="5149969"/>
          </a:xfrm>
          <a:prstGeom prst="rect">
            <a:avLst/>
          </a:prstGeom>
        </p:spPr>
      </p:pic>
      <p:pic>
        <p:nvPicPr>
          <p:cNvPr id="15" name="Picture 14" descr="A dog with a black background&#10;&#10;Description automatically generated">
            <a:extLst>
              <a:ext uri="{FF2B5EF4-FFF2-40B4-BE49-F238E27FC236}">
                <a16:creationId xmlns:a16="http://schemas.microsoft.com/office/drawing/2014/main" id="{304A1674-46BD-5C08-EE5C-5A76C8796A5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86854" y="-449758"/>
            <a:ext cx="7181314" cy="6513674"/>
          </a:xfrm>
          <a:prstGeom prst="rect">
            <a:avLst/>
          </a:prstGeom>
        </p:spPr>
      </p:pic>
      <p:sp>
        <p:nvSpPr>
          <p:cNvPr id="17" name="TextBox 16">
            <a:extLst>
              <a:ext uri="{FF2B5EF4-FFF2-40B4-BE49-F238E27FC236}">
                <a16:creationId xmlns:a16="http://schemas.microsoft.com/office/drawing/2014/main" id="{7A5A3DF4-76B7-4E3F-D61A-2ADA06166024}"/>
              </a:ext>
            </a:extLst>
          </p:cNvPr>
          <p:cNvSpPr txBox="1"/>
          <p:nvPr/>
        </p:nvSpPr>
        <p:spPr>
          <a:xfrm>
            <a:off x="4146502" y="266324"/>
            <a:ext cx="4741948" cy="1015663"/>
          </a:xfrm>
          <a:prstGeom prst="rect">
            <a:avLst/>
          </a:prstGeom>
          <a:noFill/>
        </p:spPr>
        <p:txBody>
          <a:bodyPr wrap="square" rtlCol="0">
            <a:spAutoFit/>
          </a:bodyPr>
          <a:lstStyle/>
          <a:p>
            <a:r>
              <a:rPr lang="en-US" sz="6000" b="1" dirty="0">
                <a:highlight>
                  <a:srgbClr val="FFFF00"/>
                </a:highlight>
              </a:rPr>
              <a:t>Is it a snake?</a:t>
            </a:r>
          </a:p>
        </p:txBody>
      </p:sp>
      <p:sp>
        <p:nvSpPr>
          <p:cNvPr id="18" name="TextBox 17">
            <a:extLst>
              <a:ext uri="{FF2B5EF4-FFF2-40B4-BE49-F238E27FC236}">
                <a16:creationId xmlns:a16="http://schemas.microsoft.com/office/drawing/2014/main" id="{4D3B5439-4031-C7F3-1DB8-7C17CFF88588}"/>
              </a:ext>
            </a:extLst>
          </p:cNvPr>
          <p:cNvSpPr txBox="1"/>
          <p:nvPr/>
        </p:nvSpPr>
        <p:spPr>
          <a:xfrm>
            <a:off x="4932323" y="5576013"/>
            <a:ext cx="4167963" cy="1015663"/>
          </a:xfrm>
          <a:prstGeom prst="rect">
            <a:avLst/>
          </a:prstGeom>
          <a:noFill/>
        </p:spPr>
        <p:txBody>
          <a:bodyPr wrap="square" rtlCol="0">
            <a:spAutoFit/>
          </a:bodyPr>
          <a:lstStyle/>
          <a:p>
            <a:r>
              <a:rPr lang="en-US" sz="6000" b="1" dirty="0">
                <a:highlight>
                  <a:srgbClr val="FFFF00"/>
                </a:highlight>
              </a:rPr>
              <a:t>Yes, it is.</a:t>
            </a:r>
          </a:p>
        </p:txBody>
      </p:sp>
      <p:pic>
        <p:nvPicPr>
          <p:cNvPr id="19" name="success-1-6297">
            <a:hlinkClick r:id="" action="ppaction://media"/>
            <a:extLst>
              <a:ext uri="{FF2B5EF4-FFF2-40B4-BE49-F238E27FC236}">
                <a16:creationId xmlns:a16="http://schemas.microsoft.com/office/drawing/2014/main" id="{07B96BB1-D6FF-DF43-E3D6-D9DABFBAC936}"/>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5614903" y="-1578664"/>
            <a:ext cx="406400" cy="406400"/>
          </a:xfrm>
          <a:prstGeom prst="rect">
            <a:avLst/>
          </a:prstGeom>
        </p:spPr>
      </p:pic>
      <p:pic>
        <p:nvPicPr>
          <p:cNvPr id="2" name="Picture 1" descr="A cartoon of a bird&#10;&#10;AI-generated content may be incorrect.">
            <a:extLst>
              <a:ext uri="{FF2B5EF4-FFF2-40B4-BE49-F238E27FC236}">
                <a16:creationId xmlns:a16="http://schemas.microsoft.com/office/drawing/2014/main" id="{C4328CFA-F592-D6D3-88F8-AF9C9871467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684891" y="3932558"/>
            <a:ext cx="2978047" cy="2884983"/>
          </a:xfrm>
          <a:prstGeom prst="rect">
            <a:avLst/>
          </a:prstGeom>
        </p:spPr>
      </p:pic>
    </p:spTree>
    <p:extLst>
      <p:ext uri="{BB962C8B-B14F-4D97-AF65-F5344CB8AC3E}">
        <p14:creationId xmlns:p14="http://schemas.microsoft.com/office/powerpoint/2010/main" val="1881731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path" presetSubtype="0" repeatCount="indefinite" accel="50000" decel="50000" fill="hold" nodeType="withEffect">
                                  <p:stCondLst>
                                    <p:cond delay="0"/>
                                  </p:stCondLst>
                                  <p:endCondLst>
                                    <p:cond evt="onNext" delay="0">
                                      <p:tgtEl>
                                        <p:sldTgt/>
                                      </p:tgtEl>
                                    </p:cond>
                                  </p:endCondLst>
                                  <p:childTnLst>
                                    <p:animMotion origin="layout" path="M -4.16667E-6 7.40741E-7 L 0.09102 -0.03403 L 0.125 -0.125 L 0.15782 -0.03403 L 0.24896 7.40741E-7 L 0.15782 0.03403 L 0.125 0.125 L 0.09102 0.03403 L -4.16667E-6 7.40741E-7 Z " pathEditMode="relative" rAng="0" ptsTypes="AAAAAAAAA">
                                      <p:cBhvr>
                                        <p:cTn id="6" dur="2000" fill="hold"/>
                                        <p:tgtEl>
                                          <p:spTgt spid="15"/>
                                        </p:tgtEl>
                                        <p:attrNameLst>
                                          <p:attrName>ppt_x</p:attrName>
                                          <p:attrName>ppt_y</p:attrName>
                                        </p:attrNameLst>
                                      </p:cBhvr>
                                      <p:rCtr x="12448" y="0"/>
                                    </p:animMotion>
                                  </p:childTnLst>
                                </p:cTn>
                              </p:par>
                              <p:par>
                                <p:cTn id="7" presetID="11" presetClass="path" presetSubtype="0" repeatCount="indefinite" accel="50000" decel="50000" fill="hold" nodeType="withEffect">
                                  <p:stCondLst>
                                    <p:cond delay="0"/>
                                  </p:stCondLst>
                                  <p:endCondLst>
                                    <p:cond evt="onNext" delay="0">
                                      <p:tgtEl>
                                        <p:sldTgt/>
                                      </p:tgtEl>
                                    </p:cond>
                                  </p:endCondLst>
                                  <p:childTnLst>
                                    <p:animMotion origin="layout" path="M -0.09309 -0.14513 L -0.02617 -0.04722 L 0.10795 -0.04722 L 0.04102 0.05232 L 0.10795 0.15047 L -0.02617 0.15047 L -0.09309 0.25 L -0.16002 0.15047 L -0.29401 0.15047 L -0.22721 0.05232 L -0.29401 -0.04722 L -0.16002 -0.04722 L -0.09309 -0.14513 Z " pathEditMode="relative" rAng="0" ptsTypes="AAAAAAAAAAAAA">
                                      <p:cBhvr>
                                        <p:cTn id="8" dur="2000" fill="hold"/>
                                        <p:tgtEl>
                                          <p:spTgt spid="12"/>
                                        </p:tgtEl>
                                        <p:attrNameLst>
                                          <p:attrName>ppt_x</p:attrName>
                                          <p:attrName>ppt_y</p:attrName>
                                        </p:attrNameLst>
                                      </p:cBhvr>
                                      <p:rCtr x="0" y="19745"/>
                                    </p:animMotion>
                                  </p:childTnLst>
                                </p:cTn>
                              </p:par>
                              <p:par>
                                <p:cTn id="9" presetID="1" presetClass="path" presetSubtype="0" repeatCount="indefinite" accel="50000" decel="50000" fill="hold" nodeType="withEffect">
                                  <p:stCondLst>
                                    <p:cond delay="0"/>
                                  </p:stCondLst>
                                  <p:endCondLst>
                                    <p:cond evt="onNext" delay="0">
                                      <p:tgtEl>
                                        <p:sldTgt/>
                                      </p:tgtEl>
                                    </p:cond>
                                  </p:endCondLst>
                                  <p:childTnLst>
                                    <p:animMotion origin="layout" path="M 0.07174 -0.09954 C 0.18034 -0.09954 0.26849 -0.0213 0.26849 0.07523 C 0.26849 0.17153 0.18034 0.25 0.07174 0.25 C -0.03698 0.25 -0.125 0.17153 -0.125 0.07523 C -0.125 -0.0213 -0.03698 -0.09954 0.07174 -0.09954 Z " pathEditMode="relative" rAng="0" ptsTypes="AAAAA">
                                      <p:cBhvr>
                                        <p:cTn id="10" dur="2000" fill="hold"/>
                                        <p:tgtEl>
                                          <p:spTgt spid="10"/>
                                        </p:tgtEl>
                                        <p:attrNameLst>
                                          <p:attrName>ppt_x</p:attrName>
                                          <p:attrName>ppt_y</p:attrName>
                                        </p:attrNameLst>
                                      </p:cBhvr>
                                      <p:rCtr x="0" y="17477"/>
                                    </p:animMotion>
                                  </p:childTnLst>
                                </p:cTn>
                              </p:par>
                              <p:par>
                                <p:cTn id="11" presetID="3" presetClass="path" presetSubtype="0" repeatCount="indefinite" accel="50000" decel="50000" fill="hold" nodeType="withEffect">
                                  <p:stCondLst>
                                    <p:cond delay="0"/>
                                  </p:stCondLst>
                                  <p:endCondLst>
                                    <p:cond evt="onNext" delay="0">
                                      <p:tgtEl>
                                        <p:sldTgt/>
                                      </p:tgtEl>
                                    </p:cond>
                                  </p:endCondLst>
                                  <p:childTnLst>
                                    <p:animMotion origin="layout" path="M -4.58333E-6 4.81481E-6 L 0.125 -0.08403 L 0.25 4.81481E-6 L 0.125 0.08402 L -4.58333E-6 4.81481E-6 Z " pathEditMode="relative" rAng="0" ptsTypes="AAAAA">
                                      <p:cBhvr>
                                        <p:cTn id="12" dur="2000" fill="hold"/>
                                        <p:tgtEl>
                                          <p:spTgt spid="13"/>
                                        </p:tgtEl>
                                        <p:attrNameLst>
                                          <p:attrName>ppt_x</p:attrName>
                                          <p:attrName>ppt_y</p:attrName>
                                        </p:attrNameLst>
                                      </p:cBhvr>
                                      <p:rCtr x="12500" y="0"/>
                                    </p:animMotion>
                                  </p:childTnLst>
                                </p:cTn>
                              </p:par>
                              <p:par>
                                <p:cTn id="13" presetID="12" presetClass="path" presetSubtype="0" repeatCount="indefinite" accel="50000" decel="50000" fill="hold" nodeType="withEffect">
                                  <p:stCondLst>
                                    <p:cond delay="0"/>
                                  </p:stCondLst>
                                  <p:endCondLst>
                                    <p:cond evt="onNext" delay="0">
                                      <p:tgtEl>
                                        <p:sldTgt/>
                                      </p:tgtEl>
                                    </p:cond>
                                  </p:endCondLst>
                                  <p:childTnLst>
                                    <p:animMotion origin="layout" path="M 1.04167E-6 0.04792 C 0.0444 -0.01944 0.11172 -0.06203 0.18633 -0.06203 C 0.26081 -0.06203 0.32799 -0.01944 0.37266 0.04792 C 0.32799 0.11505 0.26081 0.15787 0.18633 0.15787 C 0.11172 0.15787 0.0444 0.11505 1.04167E-6 0.04792 Z " pathEditMode="relative" rAng="0" ptsTypes="AAAAA">
                                      <p:cBhvr>
                                        <p:cTn id="14" dur="2000" fill="hold"/>
                                        <p:tgtEl>
                                          <p:spTgt spid="6"/>
                                        </p:tgtEl>
                                        <p:attrNameLst>
                                          <p:attrName>ppt_x</p:attrName>
                                          <p:attrName>ppt_y</p:attrName>
                                        </p:attrNameLst>
                                      </p:cBhvr>
                                      <p:rCtr x="18633" y="0"/>
                                    </p:animMotion>
                                  </p:childTnLst>
                                </p:cTn>
                              </p:par>
                              <p:par>
                                <p:cTn id="15" presetID="9" presetClass="path" presetSubtype="0" repeatCount="indefinite" accel="50000" decel="50000" fill="hold" nodeType="withEffect">
                                  <p:stCondLst>
                                    <p:cond delay="0"/>
                                  </p:stCondLst>
                                  <p:endCondLst>
                                    <p:cond evt="onNext" delay="0">
                                      <p:tgtEl>
                                        <p:sldTgt/>
                                      </p:tgtEl>
                                    </p:cond>
                                  </p:endCondLst>
                                  <p:childTnLst>
                                    <p:animMotion origin="layout" path="M -0.02774 -0.11551 C -0.01316 -0.14491 0.0125 -0.18704 0.04296 -0.18704 C 0.08828 -0.18704 0.125 -0.14306 0.125 -0.08797 C 0.125 -0.06991 0.12122 -0.05348 0.11393 -0.03889 C 0.11523 -0.03889 -0.02774 0.18101 -0.02774 0.1831 C -0.02774 0.18101 -0.17084 -0.03889 -0.16954 -0.03889 C -0.17683 -0.05348 -0.18047 -0.06991 -0.18047 -0.08797 C -0.18047 -0.14306 -0.14388 -0.18704 -0.09753 -0.18704 C -0.0681 -0.18704 -0.04245 -0.14491 -0.02774 -0.11551 Z " pathEditMode="relative" rAng="0" ptsTypes="AAAAAAAAA">
                                      <p:cBhvr>
                                        <p:cTn id="16" dur="2000" fill="hold"/>
                                        <p:tgtEl>
                                          <p:spTgt spid="2"/>
                                        </p:tgtEl>
                                        <p:attrNameLst>
                                          <p:attrName>ppt_x</p:attrName>
                                          <p:attrName>ppt_y</p:attrName>
                                        </p:attrNameLst>
                                      </p:cBhvr>
                                      <p:rCtr x="0" y="11343"/>
                                    </p:animMotion>
                                  </p:childTnLst>
                                </p:cTn>
                              </p:par>
                            </p:childTnLst>
                          </p:cTn>
                        </p:par>
                      </p:childTnLst>
                    </p:cTn>
                  </p:par>
                  <p:par>
                    <p:cTn id="17" fill="hold">
                      <p:stCondLst>
                        <p:cond delay="indefinite"/>
                      </p:stCondLst>
                      <p:childTnLst>
                        <p:par>
                          <p:cTn id="18" fill="hold">
                            <p:stCondLst>
                              <p:cond delay="0"/>
                            </p:stCondLst>
                            <p:childTnLst>
                              <p:par>
                                <p:cTn id="19" presetID="15" presetClass="exit" presetSubtype="0" fill="hold" nodeType="clickEffect">
                                  <p:stCondLst>
                                    <p:cond delay="0"/>
                                  </p:stCondLst>
                                  <p:childTnLst>
                                    <p:anim calcmode="lin" valueType="num">
                                      <p:cBhvr>
                                        <p:cTn id="20" dur="2000"/>
                                        <p:tgtEl>
                                          <p:spTgt spid="15"/>
                                        </p:tgtEl>
                                        <p:attrNameLst>
                                          <p:attrName>ppt_w</p:attrName>
                                        </p:attrNameLst>
                                      </p:cBhvr>
                                      <p:tavLst>
                                        <p:tav tm="0">
                                          <p:val>
                                            <p:strVal val="ppt_w"/>
                                          </p:val>
                                        </p:tav>
                                        <p:tav tm="100000">
                                          <p:val>
                                            <p:fltVal val="0"/>
                                          </p:val>
                                        </p:tav>
                                      </p:tavLst>
                                    </p:anim>
                                    <p:anim calcmode="lin" valueType="num">
                                      <p:cBhvr>
                                        <p:cTn id="21" dur="2000"/>
                                        <p:tgtEl>
                                          <p:spTgt spid="15"/>
                                        </p:tgtEl>
                                        <p:attrNameLst>
                                          <p:attrName>ppt_h</p:attrName>
                                        </p:attrNameLst>
                                      </p:cBhvr>
                                      <p:tavLst>
                                        <p:tav tm="0">
                                          <p:val>
                                            <p:strVal val="ppt_h"/>
                                          </p:val>
                                        </p:tav>
                                        <p:tav tm="100000">
                                          <p:val>
                                            <p:fltVal val="0"/>
                                          </p:val>
                                        </p:tav>
                                      </p:tavLst>
                                    </p:anim>
                                    <p:anim calcmode="lin" valueType="num">
                                      <p:cBhvr>
                                        <p:cTn id="22" dur="2000"/>
                                        <p:tgtEl>
                                          <p:spTgt spid="1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3" dur="2000"/>
                                        <p:tgtEl>
                                          <p:spTgt spid="1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24" dur="1" fill="hold">
                                          <p:stCondLst>
                                            <p:cond delay="1999"/>
                                          </p:stCondLst>
                                        </p:cTn>
                                        <p:tgtEl>
                                          <p:spTgt spid="15"/>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4" name="whoosh.wav"/>
                                        </p:tgtEl>
                                      </p:cMediaNode>
                                    </p:audio>
                                  </p:subTnLst>
                                </p:cTn>
                              </p:par>
                              <p:par>
                                <p:cTn id="25" presetID="15" presetClass="exit" presetSubtype="0" fill="hold" nodeType="withEffect">
                                  <p:stCondLst>
                                    <p:cond delay="0"/>
                                  </p:stCondLst>
                                  <p:childTnLst>
                                    <p:anim calcmode="lin" valueType="num">
                                      <p:cBhvr>
                                        <p:cTn id="26" dur="2000"/>
                                        <p:tgtEl>
                                          <p:spTgt spid="12"/>
                                        </p:tgtEl>
                                        <p:attrNameLst>
                                          <p:attrName>ppt_w</p:attrName>
                                        </p:attrNameLst>
                                      </p:cBhvr>
                                      <p:tavLst>
                                        <p:tav tm="0">
                                          <p:val>
                                            <p:strVal val="ppt_w"/>
                                          </p:val>
                                        </p:tav>
                                        <p:tav tm="100000">
                                          <p:val>
                                            <p:fltVal val="0"/>
                                          </p:val>
                                        </p:tav>
                                      </p:tavLst>
                                    </p:anim>
                                    <p:anim calcmode="lin" valueType="num">
                                      <p:cBhvr>
                                        <p:cTn id="27" dur="2000"/>
                                        <p:tgtEl>
                                          <p:spTgt spid="12"/>
                                        </p:tgtEl>
                                        <p:attrNameLst>
                                          <p:attrName>ppt_h</p:attrName>
                                        </p:attrNameLst>
                                      </p:cBhvr>
                                      <p:tavLst>
                                        <p:tav tm="0">
                                          <p:val>
                                            <p:strVal val="ppt_h"/>
                                          </p:val>
                                        </p:tav>
                                        <p:tav tm="100000">
                                          <p:val>
                                            <p:fltVal val="0"/>
                                          </p:val>
                                        </p:tav>
                                      </p:tavLst>
                                    </p:anim>
                                    <p:anim calcmode="lin" valueType="num">
                                      <p:cBhvr>
                                        <p:cTn id="28" dur="2000"/>
                                        <p:tgtEl>
                                          <p:spTgt spid="1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9" dur="2000"/>
                                        <p:tgtEl>
                                          <p:spTgt spid="1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0" dur="1" fill="hold">
                                          <p:stCondLst>
                                            <p:cond delay="1999"/>
                                          </p:stCondLst>
                                        </p:cTn>
                                        <p:tgtEl>
                                          <p:spTgt spid="12"/>
                                        </p:tgtEl>
                                        <p:attrNameLst>
                                          <p:attrName>style.visibility</p:attrName>
                                        </p:attrNameLst>
                                      </p:cBhvr>
                                      <p:to>
                                        <p:strVal val="hidden"/>
                                      </p:to>
                                    </p:set>
                                  </p:childTnLst>
                                </p:cTn>
                              </p:par>
                              <p:par>
                                <p:cTn id="31" presetID="15" presetClass="exit" presetSubtype="0" fill="hold" nodeType="withEffect">
                                  <p:stCondLst>
                                    <p:cond delay="0"/>
                                  </p:stCondLst>
                                  <p:childTnLst>
                                    <p:anim calcmode="lin" valueType="num">
                                      <p:cBhvr>
                                        <p:cTn id="32" dur="2000"/>
                                        <p:tgtEl>
                                          <p:spTgt spid="10"/>
                                        </p:tgtEl>
                                        <p:attrNameLst>
                                          <p:attrName>ppt_w</p:attrName>
                                        </p:attrNameLst>
                                      </p:cBhvr>
                                      <p:tavLst>
                                        <p:tav tm="0">
                                          <p:val>
                                            <p:strVal val="ppt_w"/>
                                          </p:val>
                                        </p:tav>
                                        <p:tav tm="100000">
                                          <p:val>
                                            <p:fltVal val="0"/>
                                          </p:val>
                                        </p:tav>
                                      </p:tavLst>
                                    </p:anim>
                                    <p:anim calcmode="lin" valueType="num">
                                      <p:cBhvr>
                                        <p:cTn id="33" dur="2000"/>
                                        <p:tgtEl>
                                          <p:spTgt spid="10"/>
                                        </p:tgtEl>
                                        <p:attrNameLst>
                                          <p:attrName>ppt_h</p:attrName>
                                        </p:attrNameLst>
                                      </p:cBhvr>
                                      <p:tavLst>
                                        <p:tav tm="0">
                                          <p:val>
                                            <p:strVal val="ppt_h"/>
                                          </p:val>
                                        </p:tav>
                                        <p:tav tm="100000">
                                          <p:val>
                                            <p:fltVal val="0"/>
                                          </p:val>
                                        </p:tav>
                                      </p:tavLst>
                                    </p:anim>
                                    <p:anim calcmode="lin" valueType="num">
                                      <p:cBhvr>
                                        <p:cTn id="34" dur="2000"/>
                                        <p:tgtEl>
                                          <p:spTgt spid="1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2000"/>
                                        <p:tgtEl>
                                          <p:spTgt spid="1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1999"/>
                                          </p:stCondLst>
                                        </p:cTn>
                                        <p:tgtEl>
                                          <p:spTgt spid="10"/>
                                        </p:tgtEl>
                                        <p:attrNameLst>
                                          <p:attrName>style.visibility</p:attrName>
                                        </p:attrNameLst>
                                      </p:cBhvr>
                                      <p:to>
                                        <p:strVal val="hidden"/>
                                      </p:to>
                                    </p:set>
                                  </p:childTnLst>
                                </p:cTn>
                              </p:par>
                              <p:par>
                                <p:cTn id="37" presetID="15" presetClass="exit" presetSubtype="0" fill="hold" nodeType="withEffect">
                                  <p:stCondLst>
                                    <p:cond delay="0"/>
                                  </p:stCondLst>
                                  <p:childTnLst>
                                    <p:anim calcmode="lin" valueType="num">
                                      <p:cBhvr>
                                        <p:cTn id="38" dur="2000"/>
                                        <p:tgtEl>
                                          <p:spTgt spid="13"/>
                                        </p:tgtEl>
                                        <p:attrNameLst>
                                          <p:attrName>ppt_w</p:attrName>
                                        </p:attrNameLst>
                                      </p:cBhvr>
                                      <p:tavLst>
                                        <p:tav tm="0">
                                          <p:val>
                                            <p:strVal val="ppt_w"/>
                                          </p:val>
                                        </p:tav>
                                        <p:tav tm="100000">
                                          <p:val>
                                            <p:fltVal val="0"/>
                                          </p:val>
                                        </p:tav>
                                      </p:tavLst>
                                    </p:anim>
                                    <p:anim calcmode="lin" valueType="num">
                                      <p:cBhvr>
                                        <p:cTn id="39" dur="2000"/>
                                        <p:tgtEl>
                                          <p:spTgt spid="13"/>
                                        </p:tgtEl>
                                        <p:attrNameLst>
                                          <p:attrName>ppt_h</p:attrName>
                                        </p:attrNameLst>
                                      </p:cBhvr>
                                      <p:tavLst>
                                        <p:tav tm="0">
                                          <p:val>
                                            <p:strVal val="ppt_h"/>
                                          </p:val>
                                        </p:tav>
                                        <p:tav tm="100000">
                                          <p:val>
                                            <p:fltVal val="0"/>
                                          </p:val>
                                        </p:tav>
                                      </p:tavLst>
                                    </p:anim>
                                    <p:anim calcmode="lin" valueType="num">
                                      <p:cBhvr>
                                        <p:cTn id="40" dur="2000"/>
                                        <p:tgtEl>
                                          <p:spTgt spid="1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2000"/>
                                        <p:tgtEl>
                                          <p:spTgt spid="1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1999"/>
                                          </p:stCondLst>
                                        </p:cTn>
                                        <p:tgtEl>
                                          <p:spTgt spid="13"/>
                                        </p:tgtEl>
                                        <p:attrNameLst>
                                          <p:attrName>style.visibility</p:attrName>
                                        </p:attrNameLst>
                                      </p:cBhvr>
                                      <p:to>
                                        <p:strVal val="hidden"/>
                                      </p:to>
                                    </p:set>
                                  </p:childTnLst>
                                </p:cTn>
                              </p:par>
                              <p:par>
                                <p:cTn id="43" presetID="15" presetClass="exit" presetSubtype="0" fill="hold" nodeType="withEffect">
                                  <p:stCondLst>
                                    <p:cond delay="0"/>
                                  </p:stCondLst>
                                  <p:childTnLst>
                                    <p:anim calcmode="lin" valueType="num">
                                      <p:cBhvr>
                                        <p:cTn id="44" dur="2000"/>
                                        <p:tgtEl>
                                          <p:spTgt spid="6"/>
                                        </p:tgtEl>
                                        <p:attrNameLst>
                                          <p:attrName>ppt_w</p:attrName>
                                        </p:attrNameLst>
                                      </p:cBhvr>
                                      <p:tavLst>
                                        <p:tav tm="0">
                                          <p:val>
                                            <p:strVal val="ppt_w"/>
                                          </p:val>
                                        </p:tav>
                                        <p:tav tm="100000">
                                          <p:val>
                                            <p:fltVal val="0"/>
                                          </p:val>
                                        </p:tav>
                                      </p:tavLst>
                                    </p:anim>
                                    <p:anim calcmode="lin" valueType="num">
                                      <p:cBhvr>
                                        <p:cTn id="45" dur="2000"/>
                                        <p:tgtEl>
                                          <p:spTgt spid="6"/>
                                        </p:tgtEl>
                                        <p:attrNameLst>
                                          <p:attrName>ppt_h</p:attrName>
                                        </p:attrNameLst>
                                      </p:cBhvr>
                                      <p:tavLst>
                                        <p:tav tm="0">
                                          <p:val>
                                            <p:strVal val="ppt_h"/>
                                          </p:val>
                                        </p:tav>
                                        <p:tav tm="100000">
                                          <p:val>
                                            <p:fltVal val="0"/>
                                          </p:val>
                                        </p:tav>
                                      </p:tavLst>
                                    </p:anim>
                                    <p:anim calcmode="lin" valueType="num">
                                      <p:cBhvr>
                                        <p:cTn id="46" dur="2000"/>
                                        <p:tgtEl>
                                          <p:spTgt spid="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7" dur="2000"/>
                                        <p:tgtEl>
                                          <p:spTgt spid="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8" dur="1" fill="hold">
                                          <p:stCondLst>
                                            <p:cond delay="1999"/>
                                          </p:stCondLst>
                                        </p:cTn>
                                        <p:tgtEl>
                                          <p:spTgt spid="6"/>
                                        </p:tgtEl>
                                        <p:attrNameLst>
                                          <p:attrName>style.visibility</p:attrName>
                                        </p:attrNameLst>
                                      </p:cBhvr>
                                      <p:to>
                                        <p:strVal val="hidden"/>
                                      </p:to>
                                    </p:set>
                                  </p:childTnLst>
                                </p:cTn>
                              </p:par>
                              <p:par>
                                <p:cTn id="49" presetID="15" presetClass="exit" presetSubtype="0" fill="hold" nodeType="withEffect">
                                  <p:stCondLst>
                                    <p:cond delay="0"/>
                                  </p:stCondLst>
                                  <p:childTnLst>
                                    <p:anim calcmode="lin" valueType="num">
                                      <p:cBhvr>
                                        <p:cTn id="50" dur="2000"/>
                                        <p:tgtEl>
                                          <p:spTgt spid="2"/>
                                        </p:tgtEl>
                                        <p:attrNameLst>
                                          <p:attrName>ppt_w</p:attrName>
                                        </p:attrNameLst>
                                      </p:cBhvr>
                                      <p:tavLst>
                                        <p:tav tm="0">
                                          <p:val>
                                            <p:strVal val="ppt_w"/>
                                          </p:val>
                                        </p:tav>
                                        <p:tav tm="100000">
                                          <p:val>
                                            <p:fltVal val="0"/>
                                          </p:val>
                                        </p:tav>
                                      </p:tavLst>
                                    </p:anim>
                                    <p:anim calcmode="lin" valueType="num">
                                      <p:cBhvr>
                                        <p:cTn id="51" dur="2000"/>
                                        <p:tgtEl>
                                          <p:spTgt spid="2"/>
                                        </p:tgtEl>
                                        <p:attrNameLst>
                                          <p:attrName>ppt_h</p:attrName>
                                        </p:attrNameLst>
                                      </p:cBhvr>
                                      <p:tavLst>
                                        <p:tav tm="0">
                                          <p:val>
                                            <p:strVal val="ppt_h"/>
                                          </p:val>
                                        </p:tav>
                                        <p:tav tm="100000">
                                          <p:val>
                                            <p:fltVal val="0"/>
                                          </p:val>
                                        </p:tav>
                                      </p:tavLst>
                                    </p:anim>
                                    <p:anim calcmode="lin" valueType="num">
                                      <p:cBhvr>
                                        <p:cTn id="52" dur="2000"/>
                                        <p:tgtEl>
                                          <p:spTgt spid="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3" dur="2000"/>
                                        <p:tgtEl>
                                          <p:spTgt spid="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4" dur="1" fill="hold">
                                          <p:stCondLst>
                                            <p:cond delay="1999"/>
                                          </p:stCondLst>
                                        </p:cTn>
                                        <p:tgtEl>
                                          <p:spTgt spid="2"/>
                                        </p:tgtEl>
                                        <p:attrNameLst>
                                          <p:attrName>style.visibility</p:attrName>
                                        </p:attrNameLst>
                                      </p:cBhvr>
                                      <p:to>
                                        <p:strVal val="hidden"/>
                                      </p:to>
                                    </p:set>
                                  </p:childTnLst>
                                </p:cTn>
                              </p:par>
                            </p:childTnLst>
                          </p:cTn>
                        </p:par>
                        <p:par>
                          <p:cTn id="55" fill="hold">
                            <p:stCondLst>
                              <p:cond delay="2000"/>
                            </p:stCondLst>
                            <p:childTnLst>
                              <p:par>
                                <p:cTn id="56" presetID="18" presetClass="entr" presetSubtype="12"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strips(downLeft)">
                                      <p:cBhvr>
                                        <p:cTn id="58" dur="500"/>
                                        <p:tgtEl>
                                          <p:spTgt spid="18"/>
                                        </p:tgtEl>
                                      </p:cBhvr>
                                    </p:animEffect>
                                  </p:childTnLst>
                                </p:cTn>
                              </p:par>
                              <p:par>
                                <p:cTn id="59" presetID="1" presetClass="mediacall" presetSubtype="0" fill="hold" nodeType="withEffect">
                                  <p:stCondLst>
                                    <p:cond delay="0"/>
                                  </p:stCondLst>
                                  <p:childTnLst>
                                    <p:cmd type="call" cmd="playFrom(0.0)">
                                      <p:cBhvr>
                                        <p:cTn id="60" dur="3360"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61" fill="hold" display="0">
                  <p:stCondLst>
                    <p:cond delay="indefinite"/>
                  </p:stCondLst>
                  <p:endCondLst>
                    <p:cond evt="onStopAudio" delay="0">
                      <p:tgtEl>
                        <p:sldTgt/>
                      </p:tgtEl>
                    </p:cond>
                  </p:endCondLst>
                </p:cTn>
                <p:tgtEl>
                  <p:spTgt spid="19"/>
                </p:tgtEl>
              </p:cMediaNode>
            </p:audio>
          </p:childTnLst>
        </p:cTn>
      </p:par>
    </p:tnLst>
    <p:bldLst>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hicken walking in grass&#10;&#10;Description automatically generated">
            <a:extLst>
              <a:ext uri="{FF2B5EF4-FFF2-40B4-BE49-F238E27FC236}">
                <a16:creationId xmlns:a16="http://schemas.microsoft.com/office/drawing/2014/main" id="{6BCF08F3-14FA-1C33-EB8E-717B117FD71A}"/>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0" y="-9508"/>
            <a:ext cx="12192000" cy="6893975"/>
          </a:xfrm>
        </p:spPr>
      </p:pic>
      <p:pic>
        <p:nvPicPr>
          <p:cNvPr id="6" name="Picture 5" descr="A cartoon of a brown bear&#10;&#10;Description automatically generated">
            <a:extLst>
              <a:ext uri="{FF2B5EF4-FFF2-40B4-BE49-F238E27FC236}">
                <a16:creationId xmlns:a16="http://schemas.microsoft.com/office/drawing/2014/main" id="{A0365A18-49DB-597A-59BA-C210A1AB32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01698" y="-592738"/>
            <a:ext cx="5282674" cy="4073437"/>
          </a:xfrm>
          <a:prstGeom prst="rect">
            <a:avLst/>
          </a:prstGeom>
        </p:spPr>
      </p:pic>
      <p:pic>
        <p:nvPicPr>
          <p:cNvPr id="10" name="Picture 9" descr="A cartoon pig with tongue sticking out&#10;&#10;Description automatically generated">
            <a:extLst>
              <a:ext uri="{FF2B5EF4-FFF2-40B4-BE49-F238E27FC236}">
                <a16:creationId xmlns:a16="http://schemas.microsoft.com/office/drawing/2014/main" id="{E2FEBB0B-ABE3-EB1B-EC3E-05CFC0CA547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78068" y="120945"/>
            <a:ext cx="5086916" cy="4240421"/>
          </a:xfrm>
          <a:prstGeom prst="rect">
            <a:avLst/>
          </a:prstGeom>
        </p:spPr>
      </p:pic>
      <p:pic>
        <p:nvPicPr>
          <p:cNvPr id="12" name="Picture 11" descr="A cartoon snake with a black background&#10;&#10;Description automatically generated">
            <a:extLst>
              <a:ext uri="{FF2B5EF4-FFF2-40B4-BE49-F238E27FC236}">
                <a16:creationId xmlns:a16="http://schemas.microsoft.com/office/drawing/2014/main" id="{A0AC55C5-C6BC-E54F-A15B-CB1A1E63CEC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69972" y="860023"/>
            <a:ext cx="3230009" cy="4240421"/>
          </a:xfrm>
          <a:prstGeom prst="rect">
            <a:avLst/>
          </a:prstGeom>
        </p:spPr>
      </p:pic>
      <p:pic>
        <p:nvPicPr>
          <p:cNvPr id="13" name="Picture 12" descr="A cartoon duck with a black background&#10;&#10;Description automatically generated">
            <a:extLst>
              <a:ext uri="{FF2B5EF4-FFF2-40B4-BE49-F238E27FC236}">
                <a16:creationId xmlns:a16="http://schemas.microsoft.com/office/drawing/2014/main" id="{CB1EF2EF-C470-4260-42A7-12B1A5FFEA0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94214" y="2208155"/>
            <a:ext cx="2854623" cy="4166383"/>
          </a:xfrm>
          <a:prstGeom prst="rect">
            <a:avLst/>
          </a:prstGeom>
        </p:spPr>
      </p:pic>
      <p:pic>
        <p:nvPicPr>
          <p:cNvPr id="15" name="Picture 14" descr="A dog with a black background&#10;&#10;Description automatically generated">
            <a:extLst>
              <a:ext uri="{FF2B5EF4-FFF2-40B4-BE49-F238E27FC236}">
                <a16:creationId xmlns:a16="http://schemas.microsoft.com/office/drawing/2014/main" id="{304A1674-46BD-5C08-EE5C-5A76C8796A5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05306" y="2027938"/>
            <a:ext cx="5534569" cy="5020026"/>
          </a:xfrm>
          <a:prstGeom prst="rect">
            <a:avLst/>
          </a:prstGeom>
        </p:spPr>
      </p:pic>
      <p:sp>
        <p:nvSpPr>
          <p:cNvPr id="17" name="TextBox 16">
            <a:extLst>
              <a:ext uri="{FF2B5EF4-FFF2-40B4-BE49-F238E27FC236}">
                <a16:creationId xmlns:a16="http://schemas.microsoft.com/office/drawing/2014/main" id="{7A5A3DF4-76B7-4E3F-D61A-2ADA06166024}"/>
              </a:ext>
            </a:extLst>
          </p:cNvPr>
          <p:cNvSpPr txBox="1"/>
          <p:nvPr/>
        </p:nvSpPr>
        <p:spPr>
          <a:xfrm>
            <a:off x="4020870" y="347338"/>
            <a:ext cx="4668525" cy="1015663"/>
          </a:xfrm>
          <a:prstGeom prst="rect">
            <a:avLst/>
          </a:prstGeom>
          <a:noFill/>
        </p:spPr>
        <p:txBody>
          <a:bodyPr wrap="square" rtlCol="0">
            <a:spAutoFit/>
          </a:bodyPr>
          <a:lstStyle/>
          <a:p>
            <a:r>
              <a:rPr lang="en-US" sz="6000" b="1" dirty="0">
                <a:highlight>
                  <a:srgbClr val="FFFF00"/>
                </a:highlight>
              </a:rPr>
              <a:t>Is it a duck?</a:t>
            </a:r>
          </a:p>
        </p:txBody>
      </p:sp>
      <p:sp>
        <p:nvSpPr>
          <p:cNvPr id="18" name="TextBox 17">
            <a:extLst>
              <a:ext uri="{FF2B5EF4-FFF2-40B4-BE49-F238E27FC236}">
                <a16:creationId xmlns:a16="http://schemas.microsoft.com/office/drawing/2014/main" id="{4D3B5439-4031-C7F3-1DB8-7C17CFF88588}"/>
              </a:ext>
            </a:extLst>
          </p:cNvPr>
          <p:cNvSpPr txBox="1"/>
          <p:nvPr/>
        </p:nvSpPr>
        <p:spPr>
          <a:xfrm>
            <a:off x="4271150" y="5432913"/>
            <a:ext cx="4167963" cy="1015663"/>
          </a:xfrm>
          <a:prstGeom prst="rect">
            <a:avLst/>
          </a:prstGeom>
          <a:noFill/>
        </p:spPr>
        <p:txBody>
          <a:bodyPr wrap="square" rtlCol="0">
            <a:spAutoFit/>
          </a:bodyPr>
          <a:lstStyle/>
          <a:p>
            <a:r>
              <a:rPr lang="en-US" sz="6000" b="1" dirty="0">
                <a:highlight>
                  <a:srgbClr val="FFFF00"/>
                </a:highlight>
              </a:rPr>
              <a:t>No, it isn’t.</a:t>
            </a:r>
          </a:p>
        </p:txBody>
      </p:sp>
      <p:pic>
        <p:nvPicPr>
          <p:cNvPr id="8" name="648462__andreas__wrong-answer">
            <a:hlinkClick r:id="" action="ppaction://media"/>
            <a:extLst>
              <a:ext uri="{FF2B5EF4-FFF2-40B4-BE49-F238E27FC236}">
                <a16:creationId xmlns:a16="http://schemas.microsoft.com/office/drawing/2014/main" id="{579E3CEA-B0C6-7CC2-3704-A8DD4BE30C69}"/>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5614902" y="-1649270"/>
            <a:ext cx="406400" cy="406400"/>
          </a:xfrm>
          <a:prstGeom prst="rect">
            <a:avLst/>
          </a:prstGeom>
        </p:spPr>
      </p:pic>
      <p:pic>
        <p:nvPicPr>
          <p:cNvPr id="2" name="Picture 1" descr="A cartoon of a bird&#10;&#10;AI-generated content may be incorrect.">
            <a:extLst>
              <a:ext uri="{FF2B5EF4-FFF2-40B4-BE49-F238E27FC236}">
                <a16:creationId xmlns:a16="http://schemas.microsoft.com/office/drawing/2014/main" id="{82981901-E24F-1C49-BC01-72B763C7846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331679" y="1848687"/>
            <a:ext cx="3230009" cy="3129071"/>
          </a:xfrm>
          <a:prstGeom prst="rect">
            <a:avLst/>
          </a:prstGeom>
        </p:spPr>
      </p:pic>
    </p:spTree>
    <p:extLst>
      <p:ext uri="{BB962C8B-B14F-4D97-AF65-F5344CB8AC3E}">
        <p14:creationId xmlns:p14="http://schemas.microsoft.com/office/powerpoint/2010/main" val="2817309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path" presetSubtype="0" repeatCount="indefinite" accel="50000" decel="50000" fill="hold" nodeType="withEffect">
                                  <p:stCondLst>
                                    <p:cond delay="0"/>
                                  </p:stCondLst>
                                  <p:endCondLst>
                                    <p:cond evt="onNext" delay="0">
                                      <p:tgtEl>
                                        <p:sldTgt/>
                                      </p:tgtEl>
                                    </p:cond>
                                  </p:endCondLst>
                                  <p:childTnLst>
                                    <p:animMotion origin="layout" path="M -3.75E-6 -4.07407E-6 L 0.09102 -0.03402 L 0.125 -0.125 L 0.15795 -0.03402 L 0.24896 -4.07407E-6 L 0.15795 0.03403 L 0.125 0.125 L 0.09102 0.03403 L -3.75E-6 -4.07407E-6 Z " pathEditMode="relative" rAng="0" ptsTypes="AAAAAAAAA">
                                      <p:cBhvr>
                                        <p:cTn id="6" dur="2000" fill="hold"/>
                                        <p:tgtEl>
                                          <p:spTgt spid="15"/>
                                        </p:tgtEl>
                                        <p:attrNameLst>
                                          <p:attrName>ppt_x</p:attrName>
                                          <p:attrName>ppt_y</p:attrName>
                                        </p:attrNameLst>
                                      </p:cBhvr>
                                      <p:rCtr x="12448" y="0"/>
                                    </p:animMotion>
                                  </p:childTnLst>
                                </p:cTn>
                              </p:par>
                              <p:par>
                                <p:cTn id="7" presetID="11" presetClass="path" presetSubtype="0" repeatCount="indefinite" accel="50000" decel="50000" fill="hold" nodeType="withEffect">
                                  <p:stCondLst>
                                    <p:cond delay="0"/>
                                  </p:stCondLst>
                                  <p:endCondLst>
                                    <p:cond evt="onNext" delay="0">
                                      <p:tgtEl>
                                        <p:sldTgt/>
                                      </p:tgtEl>
                                    </p:cond>
                                  </p:endCondLst>
                                  <p:childTnLst>
                                    <p:animMotion origin="layout" path="M -0.0931 -0.14514 L -0.02617 -0.04722 L 0.10795 -0.04722 L 0.04102 0.05232 L 0.10795 0.15046 L -0.02617 0.15046 L -0.0931 0.25 L -0.16002 0.15046 L -0.29401 0.15046 L -0.22721 0.05232 L -0.29401 -0.04722 L -0.16002 -0.04722 L -0.0931 -0.14514 Z " pathEditMode="relative" rAng="0" ptsTypes="AAAAAAAAAAAAA">
                                      <p:cBhvr>
                                        <p:cTn id="8" dur="2000" fill="hold"/>
                                        <p:tgtEl>
                                          <p:spTgt spid="12"/>
                                        </p:tgtEl>
                                        <p:attrNameLst>
                                          <p:attrName>ppt_x</p:attrName>
                                          <p:attrName>ppt_y</p:attrName>
                                        </p:attrNameLst>
                                      </p:cBhvr>
                                      <p:rCtr x="0" y="19745"/>
                                    </p:animMotion>
                                  </p:childTnLst>
                                </p:cTn>
                              </p:par>
                              <p:par>
                                <p:cTn id="9" presetID="1" presetClass="path" presetSubtype="0" repeatCount="indefinite" accel="50000" decel="50000" fill="hold" nodeType="withEffect">
                                  <p:stCondLst>
                                    <p:cond delay="0"/>
                                  </p:stCondLst>
                                  <p:endCondLst>
                                    <p:cond evt="onNext" delay="0">
                                      <p:tgtEl>
                                        <p:sldTgt/>
                                      </p:tgtEl>
                                    </p:cond>
                                  </p:endCondLst>
                                  <p:childTnLst>
                                    <p:animMotion origin="layout" path="M 0.07175 -0.09954 C 0.18034 -0.09954 0.26849 -0.0213 0.26849 0.07523 C 0.26849 0.17153 0.18034 0.25 0.07175 0.25 C -0.03698 0.25 -0.125 0.17153 -0.125 0.07523 C -0.125 -0.0213 -0.03698 -0.09954 0.07175 -0.09954 Z " pathEditMode="relative" rAng="0" ptsTypes="AAAAA">
                                      <p:cBhvr>
                                        <p:cTn id="10" dur="2000" fill="hold"/>
                                        <p:tgtEl>
                                          <p:spTgt spid="10"/>
                                        </p:tgtEl>
                                        <p:attrNameLst>
                                          <p:attrName>ppt_x</p:attrName>
                                          <p:attrName>ppt_y</p:attrName>
                                        </p:attrNameLst>
                                      </p:cBhvr>
                                      <p:rCtr x="0" y="17477"/>
                                    </p:animMotion>
                                  </p:childTnLst>
                                </p:cTn>
                              </p:par>
                              <p:par>
                                <p:cTn id="11" presetID="3" presetClass="path" presetSubtype="0" repeatCount="indefinite" accel="50000" decel="50000" fill="hold" nodeType="withEffect">
                                  <p:stCondLst>
                                    <p:cond delay="0"/>
                                  </p:stCondLst>
                                  <p:endCondLst>
                                    <p:cond evt="onNext" delay="0">
                                      <p:tgtEl>
                                        <p:sldTgt/>
                                      </p:tgtEl>
                                    </p:cond>
                                  </p:endCondLst>
                                  <p:childTnLst>
                                    <p:animMotion origin="layout" path="M -3.33333E-6 -4.44444E-6 L 0.125 -0.08402 L 0.25 -4.44444E-6 L 0.125 0.08403 L -3.33333E-6 -4.44444E-6 Z " pathEditMode="relative" rAng="0" ptsTypes="AAAAA">
                                      <p:cBhvr>
                                        <p:cTn id="12" dur="2000" fill="hold"/>
                                        <p:tgtEl>
                                          <p:spTgt spid="13"/>
                                        </p:tgtEl>
                                        <p:attrNameLst>
                                          <p:attrName>ppt_x</p:attrName>
                                          <p:attrName>ppt_y</p:attrName>
                                        </p:attrNameLst>
                                      </p:cBhvr>
                                      <p:rCtr x="12500" y="0"/>
                                    </p:animMotion>
                                  </p:childTnLst>
                                </p:cTn>
                              </p:par>
                              <p:par>
                                <p:cTn id="13" presetID="12" presetClass="path" presetSubtype="0" repeatCount="indefinite" accel="50000" decel="50000" fill="hold" nodeType="withEffect">
                                  <p:stCondLst>
                                    <p:cond delay="0"/>
                                  </p:stCondLst>
                                  <p:endCondLst>
                                    <p:cond evt="onNext" delay="0">
                                      <p:tgtEl>
                                        <p:sldTgt/>
                                      </p:tgtEl>
                                    </p:cond>
                                  </p:endCondLst>
                                  <p:childTnLst>
                                    <p:animMotion origin="layout" path="M 4.16667E-7 0.04791 C 0.0444 -0.01945 0.11172 -0.06204 0.18633 -0.06204 C 0.26081 -0.06204 0.32799 -0.01945 0.37266 0.04791 C 0.32799 0.11504 0.26081 0.15787 0.18633 0.15787 C 0.11172 0.15787 0.0444 0.11504 4.16667E-7 0.04791 Z " pathEditMode="relative" rAng="0" ptsTypes="AAAAA">
                                      <p:cBhvr>
                                        <p:cTn id="14" dur="2000" fill="hold"/>
                                        <p:tgtEl>
                                          <p:spTgt spid="6"/>
                                        </p:tgtEl>
                                        <p:attrNameLst>
                                          <p:attrName>ppt_x</p:attrName>
                                          <p:attrName>ppt_y</p:attrName>
                                        </p:attrNameLst>
                                      </p:cBhvr>
                                      <p:rCtr x="18633" y="0"/>
                                    </p:animMotion>
                                  </p:childTnLst>
                                </p:cTn>
                              </p:par>
                              <p:par>
                                <p:cTn id="15" presetID="9" presetClass="path" presetSubtype="0" repeatCount="indefinite" accel="50000" decel="50000" fill="hold" nodeType="withEffect">
                                  <p:stCondLst>
                                    <p:cond delay="0"/>
                                  </p:stCondLst>
                                  <p:endCondLst>
                                    <p:cond evt="onNext" delay="0">
                                      <p:tgtEl>
                                        <p:sldTgt/>
                                      </p:tgtEl>
                                    </p:cond>
                                  </p:endCondLst>
                                  <p:childTnLst>
                                    <p:animMotion origin="layout" path="M -0.02774 -0.11551 C -0.01315 -0.14491 0.0125 -0.18704 0.04297 -0.18704 C 0.08828 -0.18704 0.125 -0.14306 0.125 -0.08797 C 0.125 -0.06991 0.12122 -0.05348 0.11393 -0.03889 C 0.11523 -0.03889 -0.02774 0.18101 -0.02774 0.1831 C -0.02774 0.18101 -0.17084 -0.03889 -0.16953 -0.03889 C -0.17682 -0.05348 -0.18047 -0.06991 -0.18047 -0.08797 C -0.18047 -0.14306 -0.14388 -0.18704 -0.09753 -0.18704 C -0.0681 -0.18704 -0.04245 -0.14491 -0.02774 -0.11551 Z " pathEditMode="relative" rAng="0" ptsTypes="AAAAAAAAA">
                                      <p:cBhvr>
                                        <p:cTn id="16" dur="2000" fill="hold"/>
                                        <p:tgtEl>
                                          <p:spTgt spid="2"/>
                                        </p:tgtEl>
                                        <p:attrNameLst>
                                          <p:attrName>ppt_x</p:attrName>
                                          <p:attrName>ppt_y</p:attrName>
                                        </p:attrNameLst>
                                      </p:cBhvr>
                                      <p:rCtr x="0" y="11343"/>
                                    </p:animMotion>
                                  </p:childTnLst>
                                </p:cTn>
                              </p:par>
                            </p:childTnLst>
                          </p:cTn>
                        </p:par>
                      </p:childTnLst>
                    </p:cTn>
                  </p:par>
                  <p:par>
                    <p:cTn id="17" fill="hold">
                      <p:stCondLst>
                        <p:cond delay="indefinite"/>
                      </p:stCondLst>
                      <p:childTnLst>
                        <p:par>
                          <p:cTn id="18" fill="hold">
                            <p:stCondLst>
                              <p:cond delay="0"/>
                            </p:stCondLst>
                            <p:childTnLst>
                              <p:par>
                                <p:cTn id="19" presetID="15" presetClass="exit" presetSubtype="0" fill="hold" nodeType="clickEffect">
                                  <p:stCondLst>
                                    <p:cond delay="0"/>
                                  </p:stCondLst>
                                  <p:childTnLst>
                                    <p:anim calcmode="lin" valueType="num">
                                      <p:cBhvr>
                                        <p:cTn id="20" dur="2000"/>
                                        <p:tgtEl>
                                          <p:spTgt spid="15"/>
                                        </p:tgtEl>
                                        <p:attrNameLst>
                                          <p:attrName>ppt_w</p:attrName>
                                        </p:attrNameLst>
                                      </p:cBhvr>
                                      <p:tavLst>
                                        <p:tav tm="0">
                                          <p:val>
                                            <p:strVal val="ppt_w"/>
                                          </p:val>
                                        </p:tav>
                                        <p:tav tm="100000">
                                          <p:val>
                                            <p:fltVal val="0"/>
                                          </p:val>
                                        </p:tav>
                                      </p:tavLst>
                                    </p:anim>
                                    <p:anim calcmode="lin" valueType="num">
                                      <p:cBhvr>
                                        <p:cTn id="21" dur="2000"/>
                                        <p:tgtEl>
                                          <p:spTgt spid="15"/>
                                        </p:tgtEl>
                                        <p:attrNameLst>
                                          <p:attrName>ppt_h</p:attrName>
                                        </p:attrNameLst>
                                      </p:cBhvr>
                                      <p:tavLst>
                                        <p:tav tm="0">
                                          <p:val>
                                            <p:strVal val="ppt_h"/>
                                          </p:val>
                                        </p:tav>
                                        <p:tav tm="100000">
                                          <p:val>
                                            <p:fltVal val="0"/>
                                          </p:val>
                                        </p:tav>
                                      </p:tavLst>
                                    </p:anim>
                                    <p:anim calcmode="lin" valueType="num">
                                      <p:cBhvr>
                                        <p:cTn id="22" dur="2000"/>
                                        <p:tgtEl>
                                          <p:spTgt spid="1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3" dur="2000"/>
                                        <p:tgtEl>
                                          <p:spTgt spid="1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24" dur="1" fill="hold">
                                          <p:stCondLst>
                                            <p:cond delay="1999"/>
                                          </p:stCondLst>
                                        </p:cTn>
                                        <p:tgtEl>
                                          <p:spTgt spid="15"/>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4" name="whoosh.wav"/>
                                        </p:tgtEl>
                                      </p:cMediaNode>
                                    </p:audio>
                                  </p:subTnLst>
                                </p:cTn>
                              </p:par>
                              <p:par>
                                <p:cTn id="25" presetID="15" presetClass="exit" presetSubtype="0" fill="hold" nodeType="withEffect">
                                  <p:stCondLst>
                                    <p:cond delay="0"/>
                                  </p:stCondLst>
                                  <p:childTnLst>
                                    <p:anim calcmode="lin" valueType="num">
                                      <p:cBhvr>
                                        <p:cTn id="26" dur="2000"/>
                                        <p:tgtEl>
                                          <p:spTgt spid="12"/>
                                        </p:tgtEl>
                                        <p:attrNameLst>
                                          <p:attrName>ppt_w</p:attrName>
                                        </p:attrNameLst>
                                      </p:cBhvr>
                                      <p:tavLst>
                                        <p:tav tm="0">
                                          <p:val>
                                            <p:strVal val="ppt_w"/>
                                          </p:val>
                                        </p:tav>
                                        <p:tav tm="100000">
                                          <p:val>
                                            <p:fltVal val="0"/>
                                          </p:val>
                                        </p:tav>
                                      </p:tavLst>
                                    </p:anim>
                                    <p:anim calcmode="lin" valueType="num">
                                      <p:cBhvr>
                                        <p:cTn id="27" dur="2000"/>
                                        <p:tgtEl>
                                          <p:spTgt spid="12"/>
                                        </p:tgtEl>
                                        <p:attrNameLst>
                                          <p:attrName>ppt_h</p:attrName>
                                        </p:attrNameLst>
                                      </p:cBhvr>
                                      <p:tavLst>
                                        <p:tav tm="0">
                                          <p:val>
                                            <p:strVal val="ppt_h"/>
                                          </p:val>
                                        </p:tav>
                                        <p:tav tm="100000">
                                          <p:val>
                                            <p:fltVal val="0"/>
                                          </p:val>
                                        </p:tav>
                                      </p:tavLst>
                                    </p:anim>
                                    <p:anim calcmode="lin" valueType="num">
                                      <p:cBhvr>
                                        <p:cTn id="28" dur="2000"/>
                                        <p:tgtEl>
                                          <p:spTgt spid="1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9" dur="2000"/>
                                        <p:tgtEl>
                                          <p:spTgt spid="1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0" dur="1" fill="hold">
                                          <p:stCondLst>
                                            <p:cond delay="1999"/>
                                          </p:stCondLst>
                                        </p:cTn>
                                        <p:tgtEl>
                                          <p:spTgt spid="12"/>
                                        </p:tgtEl>
                                        <p:attrNameLst>
                                          <p:attrName>style.visibility</p:attrName>
                                        </p:attrNameLst>
                                      </p:cBhvr>
                                      <p:to>
                                        <p:strVal val="hidden"/>
                                      </p:to>
                                    </p:set>
                                  </p:childTnLst>
                                </p:cTn>
                              </p:par>
                              <p:par>
                                <p:cTn id="31" presetID="15" presetClass="exit" presetSubtype="0" fill="hold" nodeType="withEffect">
                                  <p:stCondLst>
                                    <p:cond delay="0"/>
                                  </p:stCondLst>
                                  <p:childTnLst>
                                    <p:anim calcmode="lin" valueType="num">
                                      <p:cBhvr>
                                        <p:cTn id="32" dur="2000"/>
                                        <p:tgtEl>
                                          <p:spTgt spid="10"/>
                                        </p:tgtEl>
                                        <p:attrNameLst>
                                          <p:attrName>ppt_w</p:attrName>
                                        </p:attrNameLst>
                                      </p:cBhvr>
                                      <p:tavLst>
                                        <p:tav tm="0">
                                          <p:val>
                                            <p:strVal val="ppt_w"/>
                                          </p:val>
                                        </p:tav>
                                        <p:tav tm="100000">
                                          <p:val>
                                            <p:fltVal val="0"/>
                                          </p:val>
                                        </p:tav>
                                      </p:tavLst>
                                    </p:anim>
                                    <p:anim calcmode="lin" valueType="num">
                                      <p:cBhvr>
                                        <p:cTn id="33" dur="2000"/>
                                        <p:tgtEl>
                                          <p:spTgt spid="10"/>
                                        </p:tgtEl>
                                        <p:attrNameLst>
                                          <p:attrName>ppt_h</p:attrName>
                                        </p:attrNameLst>
                                      </p:cBhvr>
                                      <p:tavLst>
                                        <p:tav tm="0">
                                          <p:val>
                                            <p:strVal val="ppt_h"/>
                                          </p:val>
                                        </p:tav>
                                        <p:tav tm="100000">
                                          <p:val>
                                            <p:fltVal val="0"/>
                                          </p:val>
                                        </p:tav>
                                      </p:tavLst>
                                    </p:anim>
                                    <p:anim calcmode="lin" valueType="num">
                                      <p:cBhvr>
                                        <p:cTn id="34" dur="2000"/>
                                        <p:tgtEl>
                                          <p:spTgt spid="1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2000"/>
                                        <p:tgtEl>
                                          <p:spTgt spid="1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1999"/>
                                          </p:stCondLst>
                                        </p:cTn>
                                        <p:tgtEl>
                                          <p:spTgt spid="10"/>
                                        </p:tgtEl>
                                        <p:attrNameLst>
                                          <p:attrName>style.visibility</p:attrName>
                                        </p:attrNameLst>
                                      </p:cBhvr>
                                      <p:to>
                                        <p:strVal val="hidden"/>
                                      </p:to>
                                    </p:set>
                                  </p:childTnLst>
                                </p:cTn>
                              </p:par>
                              <p:par>
                                <p:cTn id="37" presetID="15" presetClass="exit" presetSubtype="0" fill="hold" nodeType="withEffect">
                                  <p:stCondLst>
                                    <p:cond delay="0"/>
                                  </p:stCondLst>
                                  <p:childTnLst>
                                    <p:anim calcmode="lin" valueType="num">
                                      <p:cBhvr>
                                        <p:cTn id="38" dur="2000"/>
                                        <p:tgtEl>
                                          <p:spTgt spid="13"/>
                                        </p:tgtEl>
                                        <p:attrNameLst>
                                          <p:attrName>ppt_w</p:attrName>
                                        </p:attrNameLst>
                                      </p:cBhvr>
                                      <p:tavLst>
                                        <p:tav tm="0">
                                          <p:val>
                                            <p:strVal val="ppt_w"/>
                                          </p:val>
                                        </p:tav>
                                        <p:tav tm="100000">
                                          <p:val>
                                            <p:fltVal val="0"/>
                                          </p:val>
                                        </p:tav>
                                      </p:tavLst>
                                    </p:anim>
                                    <p:anim calcmode="lin" valueType="num">
                                      <p:cBhvr>
                                        <p:cTn id="39" dur="2000"/>
                                        <p:tgtEl>
                                          <p:spTgt spid="13"/>
                                        </p:tgtEl>
                                        <p:attrNameLst>
                                          <p:attrName>ppt_h</p:attrName>
                                        </p:attrNameLst>
                                      </p:cBhvr>
                                      <p:tavLst>
                                        <p:tav tm="0">
                                          <p:val>
                                            <p:strVal val="ppt_h"/>
                                          </p:val>
                                        </p:tav>
                                        <p:tav tm="100000">
                                          <p:val>
                                            <p:fltVal val="0"/>
                                          </p:val>
                                        </p:tav>
                                      </p:tavLst>
                                    </p:anim>
                                    <p:anim calcmode="lin" valueType="num">
                                      <p:cBhvr>
                                        <p:cTn id="40" dur="2000"/>
                                        <p:tgtEl>
                                          <p:spTgt spid="1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2000"/>
                                        <p:tgtEl>
                                          <p:spTgt spid="1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1999"/>
                                          </p:stCondLst>
                                        </p:cTn>
                                        <p:tgtEl>
                                          <p:spTgt spid="13"/>
                                        </p:tgtEl>
                                        <p:attrNameLst>
                                          <p:attrName>style.visibility</p:attrName>
                                        </p:attrNameLst>
                                      </p:cBhvr>
                                      <p:to>
                                        <p:strVal val="hidden"/>
                                      </p:to>
                                    </p:set>
                                  </p:childTnLst>
                                </p:cTn>
                              </p:par>
                              <p:par>
                                <p:cTn id="43" presetID="15" presetClass="exit" presetSubtype="0" fill="hold" nodeType="withEffect">
                                  <p:stCondLst>
                                    <p:cond delay="0"/>
                                  </p:stCondLst>
                                  <p:childTnLst>
                                    <p:anim calcmode="lin" valueType="num">
                                      <p:cBhvr>
                                        <p:cTn id="44" dur="2000"/>
                                        <p:tgtEl>
                                          <p:spTgt spid="6"/>
                                        </p:tgtEl>
                                        <p:attrNameLst>
                                          <p:attrName>ppt_w</p:attrName>
                                        </p:attrNameLst>
                                      </p:cBhvr>
                                      <p:tavLst>
                                        <p:tav tm="0">
                                          <p:val>
                                            <p:strVal val="ppt_w"/>
                                          </p:val>
                                        </p:tav>
                                        <p:tav tm="100000">
                                          <p:val>
                                            <p:fltVal val="0"/>
                                          </p:val>
                                        </p:tav>
                                      </p:tavLst>
                                    </p:anim>
                                    <p:anim calcmode="lin" valueType="num">
                                      <p:cBhvr>
                                        <p:cTn id="45" dur="2000"/>
                                        <p:tgtEl>
                                          <p:spTgt spid="6"/>
                                        </p:tgtEl>
                                        <p:attrNameLst>
                                          <p:attrName>ppt_h</p:attrName>
                                        </p:attrNameLst>
                                      </p:cBhvr>
                                      <p:tavLst>
                                        <p:tav tm="0">
                                          <p:val>
                                            <p:strVal val="ppt_h"/>
                                          </p:val>
                                        </p:tav>
                                        <p:tav tm="100000">
                                          <p:val>
                                            <p:fltVal val="0"/>
                                          </p:val>
                                        </p:tav>
                                      </p:tavLst>
                                    </p:anim>
                                    <p:anim calcmode="lin" valueType="num">
                                      <p:cBhvr>
                                        <p:cTn id="46" dur="2000"/>
                                        <p:tgtEl>
                                          <p:spTgt spid="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7" dur="2000"/>
                                        <p:tgtEl>
                                          <p:spTgt spid="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8" dur="1" fill="hold">
                                          <p:stCondLst>
                                            <p:cond delay="1999"/>
                                          </p:stCondLst>
                                        </p:cTn>
                                        <p:tgtEl>
                                          <p:spTgt spid="6"/>
                                        </p:tgtEl>
                                        <p:attrNameLst>
                                          <p:attrName>style.visibility</p:attrName>
                                        </p:attrNameLst>
                                      </p:cBhvr>
                                      <p:to>
                                        <p:strVal val="hidden"/>
                                      </p:to>
                                    </p:set>
                                  </p:childTnLst>
                                </p:cTn>
                              </p:par>
                              <p:par>
                                <p:cTn id="49" presetID="15" presetClass="exit" presetSubtype="0" fill="hold" nodeType="withEffect">
                                  <p:stCondLst>
                                    <p:cond delay="0"/>
                                  </p:stCondLst>
                                  <p:childTnLst>
                                    <p:anim calcmode="lin" valueType="num">
                                      <p:cBhvr>
                                        <p:cTn id="50" dur="2000"/>
                                        <p:tgtEl>
                                          <p:spTgt spid="2"/>
                                        </p:tgtEl>
                                        <p:attrNameLst>
                                          <p:attrName>ppt_w</p:attrName>
                                        </p:attrNameLst>
                                      </p:cBhvr>
                                      <p:tavLst>
                                        <p:tav tm="0">
                                          <p:val>
                                            <p:strVal val="ppt_w"/>
                                          </p:val>
                                        </p:tav>
                                        <p:tav tm="100000">
                                          <p:val>
                                            <p:fltVal val="0"/>
                                          </p:val>
                                        </p:tav>
                                      </p:tavLst>
                                    </p:anim>
                                    <p:anim calcmode="lin" valueType="num">
                                      <p:cBhvr>
                                        <p:cTn id="51" dur="2000"/>
                                        <p:tgtEl>
                                          <p:spTgt spid="2"/>
                                        </p:tgtEl>
                                        <p:attrNameLst>
                                          <p:attrName>ppt_h</p:attrName>
                                        </p:attrNameLst>
                                      </p:cBhvr>
                                      <p:tavLst>
                                        <p:tav tm="0">
                                          <p:val>
                                            <p:strVal val="ppt_h"/>
                                          </p:val>
                                        </p:tav>
                                        <p:tav tm="100000">
                                          <p:val>
                                            <p:fltVal val="0"/>
                                          </p:val>
                                        </p:tav>
                                      </p:tavLst>
                                    </p:anim>
                                    <p:anim calcmode="lin" valueType="num">
                                      <p:cBhvr>
                                        <p:cTn id="52" dur="2000"/>
                                        <p:tgtEl>
                                          <p:spTgt spid="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3" dur="2000"/>
                                        <p:tgtEl>
                                          <p:spTgt spid="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4" dur="1" fill="hold">
                                          <p:stCondLst>
                                            <p:cond delay="1999"/>
                                          </p:stCondLst>
                                        </p:cTn>
                                        <p:tgtEl>
                                          <p:spTgt spid="2"/>
                                        </p:tgtEl>
                                        <p:attrNameLst>
                                          <p:attrName>style.visibility</p:attrName>
                                        </p:attrNameLst>
                                      </p:cBhvr>
                                      <p:to>
                                        <p:strVal val="hidden"/>
                                      </p:to>
                                    </p:set>
                                  </p:childTnLst>
                                </p:cTn>
                              </p:par>
                            </p:childTnLst>
                          </p:cTn>
                        </p:par>
                        <p:par>
                          <p:cTn id="55" fill="hold">
                            <p:stCondLst>
                              <p:cond delay="2000"/>
                            </p:stCondLst>
                            <p:childTnLst>
                              <p:par>
                                <p:cTn id="56" presetID="18" presetClass="entr" presetSubtype="12"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strips(downLeft)">
                                      <p:cBhvr>
                                        <p:cTn id="58" dur="500"/>
                                        <p:tgtEl>
                                          <p:spTgt spid="18"/>
                                        </p:tgtEl>
                                      </p:cBhvr>
                                    </p:animEffect>
                                  </p:childTnLst>
                                </p:cTn>
                              </p:par>
                              <p:par>
                                <p:cTn id="59" presetID="1" presetClass="mediacall" presetSubtype="0" fill="hold" nodeType="withEffect">
                                  <p:stCondLst>
                                    <p:cond delay="0"/>
                                  </p:stCondLst>
                                  <p:childTnLst>
                                    <p:cmd type="call" cmd="playFrom(0.0)">
                                      <p:cBhvr>
                                        <p:cTn id="60" dur="113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61" fill="hold" display="0">
                  <p:stCondLst>
                    <p:cond delay="indefinite"/>
                  </p:stCondLst>
                  <p:endCondLst>
                    <p:cond evt="onStopAudio" delay="0">
                      <p:tgtEl>
                        <p:sldTgt/>
                      </p:tgtEl>
                    </p:cond>
                  </p:endCondLst>
                </p:cTn>
                <p:tgtEl>
                  <p:spTgt spid="8"/>
                </p:tgtEl>
              </p:cMediaNode>
            </p:audio>
          </p:childTnLst>
        </p:cTn>
      </p:par>
    </p:tnLst>
    <p:bldLst>
      <p:bldP spid="1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20045</TotalTime>
  <Words>643</Words>
  <Application>Microsoft Office PowerPoint</Application>
  <PresentationFormat>Widescreen</PresentationFormat>
  <Paragraphs>86</Paragraphs>
  <Slides>24</Slides>
  <Notes>1</Notes>
  <HiddenSlides>0</HiddenSlides>
  <MMClips>34</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Aptos</vt:lpstr>
      <vt:lpstr>Aptos Display</vt:lpstr>
      <vt:lpstr>Arial</vt:lpstr>
      <vt:lpstr>Office Theme</vt:lpstr>
      <vt:lpstr>PowerPoint Presentation</vt:lpstr>
      <vt:lpstr>PowerPoint Presentation</vt:lpstr>
      <vt:lpstr>Grade 3 – Lesson: It’s Big / Small</vt:lpstr>
      <vt:lpstr>Instructions for Game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Beckius</dc:creator>
  <cp:lastModifiedBy>John Beckius</cp:lastModifiedBy>
  <cp:revision>7</cp:revision>
  <dcterms:created xsi:type="dcterms:W3CDTF">2024-03-17T18:51:57Z</dcterms:created>
  <dcterms:modified xsi:type="dcterms:W3CDTF">2025-09-07T22:26:21Z</dcterms:modified>
</cp:coreProperties>
</file>