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77" r:id="rId3"/>
    <p:sldId id="279" r:id="rId4"/>
    <p:sldId id="259" r:id="rId5"/>
    <p:sldId id="296" r:id="rId6"/>
    <p:sldId id="282" r:id="rId7"/>
    <p:sldId id="291" r:id="rId8"/>
    <p:sldId id="283" r:id="rId9"/>
    <p:sldId id="284" r:id="rId10"/>
    <p:sldId id="285" r:id="rId11"/>
    <p:sldId id="286" r:id="rId12"/>
    <p:sldId id="287" r:id="rId13"/>
    <p:sldId id="288" r:id="rId14"/>
    <p:sldId id="289" r:id="rId15"/>
    <p:sldId id="29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40141D-BD51-4B7B-A523-405EF8C4E408}" v="5" dt="2025-09-18T19:55:15.2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8B40141D-BD51-4B7B-A523-405EF8C4E408}"/>
    <pc:docChg chg="undo custSel addSld delSld modSld">
      <pc:chgData name="John Beckius" userId="87fc740c232ab6c9" providerId="LiveId" clId="{8B40141D-BD51-4B7B-A523-405EF8C4E408}" dt="2025-09-07T23:20:24.280" v="263" actId="404"/>
      <pc:docMkLst>
        <pc:docMk/>
      </pc:docMkLst>
      <pc:sldChg chg="modSp mod">
        <pc:chgData name="John Beckius" userId="87fc740c232ab6c9" providerId="LiveId" clId="{8B40141D-BD51-4B7B-A523-405EF8C4E408}" dt="2025-09-07T23:18:16.185" v="256" actId="20577"/>
        <pc:sldMkLst>
          <pc:docMk/>
          <pc:sldMk cId="851138810" sldId="259"/>
        </pc:sldMkLst>
        <pc:spChg chg="mod">
          <ac:chgData name="John Beckius" userId="87fc740c232ab6c9" providerId="LiveId" clId="{8B40141D-BD51-4B7B-A523-405EF8C4E408}" dt="2025-09-07T23:12:42.169" v="15" actId="113"/>
          <ac:spMkLst>
            <pc:docMk/>
            <pc:sldMk cId="851138810" sldId="259"/>
            <ac:spMk id="2" creationId="{26AFFAAF-569E-20D1-09A7-1BA08CFD81D2}"/>
          </ac:spMkLst>
        </pc:spChg>
        <pc:spChg chg="mod">
          <ac:chgData name="John Beckius" userId="87fc740c232ab6c9" providerId="LiveId" clId="{8B40141D-BD51-4B7B-A523-405EF8C4E408}" dt="2025-09-07T23:18:16.185" v="256" actId="20577"/>
          <ac:spMkLst>
            <pc:docMk/>
            <pc:sldMk cId="851138810" sldId="259"/>
            <ac:spMk id="3" creationId="{29349468-3583-31FB-D7B7-EA9E4FDA942E}"/>
          </ac:spMkLst>
        </pc:spChg>
      </pc:sldChg>
      <pc:sldChg chg="add">
        <pc:chgData name="John Beckius" userId="87fc740c232ab6c9" providerId="LiveId" clId="{8B40141D-BD51-4B7B-A523-405EF8C4E408}" dt="2025-09-07T23:14:04.194" v="100"/>
        <pc:sldMkLst>
          <pc:docMk/>
          <pc:sldMk cId="283924040" sldId="277"/>
        </pc:sldMkLst>
      </pc:sldChg>
      <pc:sldChg chg="addSp delSp modSp mod">
        <pc:chgData name="John Beckius" userId="87fc740c232ab6c9" providerId="LiveId" clId="{8B40141D-BD51-4B7B-A523-405EF8C4E408}" dt="2025-09-07T23:20:24.280" v="263" actId="404"/>
        <pc:sldMkLst>
          <pc:docMk/>
          <pc:sldMk cId="1431592604" sldId="279"/>
        </pc:sldMkLst>
        <pc:spChg chg="mod">
          <ac:chgData name="John Beckius" userId="87fc740c232ab6c9" providerId="LiveId" clId="{8B40141D-BD51-4B7B-A523-405EF8C4E408}" dt="2025-09-07T23:12:11.931" v="0" actId="113"/>
          <ac:spMkLst>
            <pc:docMk/>
            <pc:sldMk cId="1431592604" sldId="279"/>
            <ac:spMk id="2" creationId="{AE9B3DA7-F6E9-73E3-92FB-9D7BCF55A7DD}"/>
          </ac:spMkLst>
        </pc:spChg>
        <pc:spChg chg="mod">
          <ac:chgData name="John Beckius" userId="87fc740c232ab6c9" providerId="LiveId" clId="{8B40141D-BD51-4B7B-A523-405EF8C4E408}" dt="2025-09-07T23:20:24.280" v="263" actId="404"/>
          <ac:spMkLst>
            <pc:docMk/>
            <pc:sldMk cId="1431592604" sldId="279"/>
            <ac:spMk id="3" creationId="{9397368C-4E5F-D28E-CFFB-95937B4CC292}"/>
          </ac:spMkLst>
        </pc:spChg>
      </pc:sldChg>
      <pc:sldChg chg="del">
        <pc:chgData name="John Beckius" userId="87fc740c232ab6c9" providerId="LiveId" clId="{8B40141D-BD51-4B7B-A523-405EF8C4E408}" dt="2025-09-07T23:13:54.676" v="99" actId="47"/>
        <pc:sldMkLst>
          <pc:docMk/>
          <pc:sldMk cId="3581797888" sldId="280"/>
        </pc:sldMkLst>
      </pc:sldChg>
      <pc:sldChg chg="modSp mod">
        <pc:chgData name="John Beckius" userId="87fc740c232ab6c9" providerId="LiveId" clId="{8B40141D-BD51-4B7B-A523-405EF8C4E408}" dt="2025-09-07T23:14:33.922" v="103" actId="1076"/>
        <pc:sldMkLst>
          <pc:docMk/>
          <pc:sldMk cId="3333469546" sldId="282"/>
        </pc:sldMkLst>
        <pc:picChg chg="mod">
          <ac:chgData name="John Beckius" userId="87fc740c232ab6c9" providerId="LiveId" clId="{8B40141D-BD51-4B7B-A523-405EF8C4E408}" dt="2025-09-07T23:14:30.666" v="102" actId="1076"/>
          <ac:picMkLst>
            <pc:docMk/>
            <pc:sldMk cId="3333469546" sldId="282"/>
            <ac:picMk id="2" creationId="{B04A64C8-548D-7F7C-6DD4-FCE69CD40D8B}"/>
          </ac:picMkLst>
        </pc:picChg>
        <pc:picChg chg="mod">
          <ac:chgData name="John Beckius" userId="87fc740c232ab6c9" providerId="LiveId" clId="{8B40141D-BD51-4B7B-A523-405EF8C4E408}" dt="2025-09-07T23:14:33.922" v="103" actId="1076"/>
          <ac:picMkLst>
            <pc:docMk/>
            <pc:sldMk cId="3333469546" sldId="282"/>
            <ac:picMk id="68" creationId="{5BEC38E3-6A51-68C8-C8F0-B9B754E71F51}"/>
          </ac:picMkLst>
        </pc:picChg>
      </pc:sldChg>
      <pc:sldChg chg="modSp add mod">
        <pc:chgData name="John Beckius" userId="87fc740c232ab6c9" providerId="LiveId" clId="{8B40141D-BD51-4B7B-A523-405EF8C4E408}" dt="2025-09-07T23:14:51.899" v="105" actId="20577"/>
        <pc:sldMkLst>
          <pc:docMk/>
          <pc:sldMk cId="2177578439" sldId="348"/>
        </pc:sldMkLst>
        <pc:spChg chg="mod">
          <ac:chgData name="John Beckius" userId="87fc740c232ab6c9" providerId="LiveId" clId="{8B40141D-BD51-4B7B-A523-405EF8C4E408}" dt="2025-09-07T23:14:51.899" v="105" actId="20577"/>
          <ac:spMkLst>
            <pc:docMk/>
            <pc:sldMk cId="2177578439" sldId="348"/>
            <ac:spMk id="5" creationId="{9A08AC49-E3DA-4F3A-A324-065FB81D474E}"/>
          </ac:spMkLst>
        </pc:spChg>
      </pc:sldChg>
    </pc:docChg>
  </pc:docChgLst>
  <pc:docChgLst>
    <pc:chgData name="John Beckius" userId="87fc740c232ab6c9" providerId="LiveId" clId="{5F42475E-3858-439F-A4AE-9EF88A88D9B7}"/>
    <pc:docChg chg="undo custSel modSld">
      <pc:chgData name="John Beckius" userId="87fc740c232ab6c9" providerId="LiveId" clId="{5F42475E-3858-439F-A4AE-9EF88A88D9B7}" dt="2025-04-22T02:04:47.757" v="282"/>
      <pc:docMkLst>
        <pc:docMk/>
      </pc:docMkLst>
      <pc:sldChg chg="modSp mod">
        <pc:chgData name="John Beckius" userId="87fc740c232ab6c9" providerId="LiveId" clId="{5F42475E-3858-439F-A4AE-9EF88A88D9B7}" dt="2025-04-22T02:01:24.103" v="271" actId="20577"/>
        <pc:sldMkLst>
          <pc:docMk/>
          <pc:sldMk cId="1431592604" sldId="279"/>
        </pc:sldMkLst>
      </pc:sldChg>
      <pc:sldChg chg="modSp mod">
        <pc:chgData name="John Beckius" userId="87fc740c232ab6c9" providerId="LiveId" clId="{5F42475E-3858-439F-A4AE-9EF88A88D9B7}" dt="2025-04-22T02:03:01.728" v="273"/>
        <pc:sldMkLst>
          <pc:docMk/>
          <pc:sldMk cId="3581797888" sldId="280"/>
        </pc:sldMkLst>
      </pc:sldChg>
      <pc:sldChg chg="modAnim">
        <pc:chgData name="John Beckius" userId="87fc740c232ab6c9" providerId="LiveId" clId="{5F42475E-3858-439F-A4AE-9EF88A88D9B7}" dt="2025-04-22T02:04:27.303" v="275"/>
        <pc:sldMkLst>
          <pc:docMk/>
          <pc:sldMk cId="3516678504" sldId="283"/>
        </pc:sldMkLst>
      </pc:sldChg>
      <pc:sldChg chg="modAnim">
        <pc:chgData name="John Beckius" userId="87fc740c232ab6c9" providerId="LiveId" clId="{5F42475E-3858-439F-A4AE-9EF88A88D9B7}" dt="2025-04-22T02:04:29.694" v="276"/>
        <pc:sldMkLst>
          <pc:docMk/>
          <pc:sldMk cId="273517291" sldId="284"/>
        </pc:sldMkLst>
      </pc:sldChg>
      <pc:sldChg chg="modAnim">
        <pc:chgData name="John Beckius" userId="87fc740c232ab6c9" providerId="LiveId" clId="{5F42475E-3858-439F-A4AE-9EF88A88D9B7}" dt="2025-04-22T02:04:34.051" v="277"/>
        <pc:sldMkLst>
          <pc:docMk/>
          <pc:sldMk cId="958881817" sldId="285"/>
        </pc:sldMkLst>
      </pc:sldChg>
      <pc:sldChg chg="modAnim">
        <pc:chgData name="John Beckius" userId="87fc740c232ab6c9" providerId="LiveId" clId="{5F42475E-3858-439F-A4AE-9EF88A88D9B7}" dt="2025-04-22T02:04:36.994" v="278"/>
        <pc:sldMkLst>
          <pc:docMk/>
          <pc:sldMk cId="75135507" sldId="286"/>
        </pc:sldMkLst>
      </pc:sldChg>
      <pc:sldChg chg="modAnim">
        <pc:chgData name="John Beckius" userId="87fc740c232ab6c9" providerId="LiveId" clId="{5F42475E-3858-439F-A4AE-9EF88A88D9B7}" dt="2025-04-22T02:04:39.500" v="279"/>
        <pc:sldMkLst>
          <pc:docMk/>
          <pc:sldMk cId="75841108" sldId="287"/>
        </pc:sldMkLst>
      </pc:sldChg>
      <pc:sldChg chg="modAnim">
        <pc:chgData name="John Beckius" userId="87fc740c232ab6c9" providerId="LiveId" clId="{5F42475E-3858-439F-A4AE-9EF88A88D9B7}" dt="2025-04-22T02:04:42.134" v="280"/>
        <pc:sldMkLst>
          <pc:docMk/>
          <pc:sldMk cId="2862846117" sldId="288"/>
        </pc:sldMkLst>
      </pc:sldChg>
      <pc:sldChg chg="modAnim">
        <pc:chgData name="John Beckius" userId="87fc740c232ab6c9" providerId="LiveId" clId="{5F42475E-3858-439F-A4AE-9EF88A88D9B7}" dt="2025-04-22T02:04:44.980" v="281"/>
        <pc:sldMkLst>
          <pc:docMk/>
          <pc:sldMk cId="2467866007" sldId="289"/>
        </pc:sldMkLst>
      </pc:sldChg>
      <pc:sldChg chg="modAnim">
        <pc:chgData name="John Beckius" userId="87fc740c232ab6c9" providerId="LiveId" clId="{5F42475E-3858-439F-A4AE-9EF88A88D9B7}" dt="2025-04-22T02:04:47.757" v="282"/>
        <pc:sldMkLst>
          <pc:docMk/>
          <pc:sldMk cId="4002140008" sldId="290"/>
        </pc:sldMkLst>
      </pc:sldChg>
      <pc:sldChg chg="modAnim">
        <pc:chgData name="John Beckius" userId="87fc740c232ab6c9" providerId="LiveId" clId="{5F42475E-3858-439F-A4AE-9EF88A88D9B7}" dt="2025-04-22T02:03:36.731" v="274"/>
        <pc:sldMkLst>
          <pc:docMk/>
          <pc:sldMk cId="461410232" sldId="291"/>
        </pc:sldMkLst>
      </pc:sldChg>
    </pc:docChg>
  </pc:docChgLst>
  <pc:docChgLst>
    <pc:chgData name="John Beckius" userId="87fc740c232ab6c9" providerId="LiveId" clId="{731BB302-47A8-4369-A8B8-35E542ED8926}"/>
    <pc:docChg chg="undo custSel addSld delSld modSld">
      <pc:chgData name="John Beckius" userId="87fc740c232ab6c9" providerId="LiveId" clId="{731BB302-47A8-4369-A8B8-35E542ED8926}" dt="2025-01-22T01:10:25.715" v="2104" actId="20577"/>
      <pc:docMkLst>
        <pc:docMk/>
      </pc:docMkLst>
      <pc:sldChg chg="modSp mod">
        <pc:chgData name="John Beckius" userId="87fc740c232ab6c9" providerId="LiveId" clId="{731BB302-47A8-4369-A8B8-35E542ED8926}" dt="2025-01-22T01:10:25.715" v="2104" actId="20577"/>
        <pc:sldMkLst>
          <pc:docMk/>
          <pc:sldMk cId="851138810" sldId="259"/>
        </pc:sldMkLst>
      </pc:sldChg>
      <pc:sldChg chg="modSp mod">
        <pc:chgData name="John Beckius" userId="87fc740c232ab6c9" providerId="LiveId" clId="{731BB302-47A8-4369-A8B8-35E542ED8926}" dt="2025-01-22T00:56:51.241" v="979" actId="20577"/>
        <pc:sldMkLst>
          <pc:docMk/>
          <pc:sldMk cId="1431592604" sldId="279"/>
        </pc:sldMkLst>
      </pc:sldChg>
      <pc:sldChg chg="addSp modSp new del mod modAnim">
        <pc:chgData name="John Beckius" userId="87fc740c232ab6c9" providerId="LiveId" clId="{731BB302-47A8-4369-A8B8-35E542ED8926}" dt="2025-01-22T00:57:20.310" v="1010" actId="47"/>
        <pc:sldMkLst>
          <pc:docMk/>
          <pc:sldMk cId="3709051827" sldId="281"/>
        </pc:sldMkLst>
      </pc:sldChg>
      <pc:sldChg chg="addSp delSp modSp new mod delAnim modAnim">
        <pc:chgData name="John Beckius" userId="87fc740c232ab6c9" providerId="LiveId" clId="{731BB302-47A8-4369-A8B8-35E542ED8926}" dt="2025-01-22T00:50:49.428" v="881" actId="1076"/>
        <pc:sldMkLst>
          <pc:docMk/>
          <pc:sldMk cId="3333469546" sldId="282"/>
        </pc:sldMkLst>
      </pc:sldChg>
      <pc:sldChg chg="addSp delSp modSp add mod modAnim">
        <pc:chgData name="John Beckius" userId="87fc740c232ab6c9" providerId="LiveId" clId="{731BB302-47A8-4369-A8B8-35E542ED8926}" dt="2025-01-19T22:50:06.276" v="462"/>
        <pc:sldMkLst>
          <pc:docMk/>
          <pc:sldMk cId="3516678504" sldId="283"/>
        </pc:sldMkLst>
      </pc:sldChg>
      <pc:sldChg chg="addSp delSp modSp add mod modAnim">
        <pc:chgData name="John Beckius" userId="87fc740c232ab6c9" providerId="LiveId" clId="{731BB302-47A8-4369-A8B8-35E542ED8926}" dt="2025-01-20T20:52:16.985" v="603"/>
        <pc:sldMkLst>
          <pc:docMk/>
          <pc:sldMk cId="273517291" sldId="284"/>
        </pc:sldMkLst>
      </pc:sldChg>
      <pc:sldChg chg="addSp delSp modSp add mod delAnim modAnim">
        <pc:chgData name="John Beckius" userId="87fc740c232ab6c9" providerId="LiveId" clId="{731BB302-47A8-4369-A8B8-35E542ED8926}" dt="2025-01-20T20:56:39.999" v="608"/>
        <pc:sldMkLst>
          <pc:docMk/>
          <pc:sldMk cId="958881817" sldId="285"/>
        </pc:sldMkLst>
      </pc:sldChg>
      <pc:sldChg chg="add modAnim">
        <pc:chgData name="John Beckius" userId="87fc740c232ab6c9" providerId="LiveId" clId="{731BB302-47A8-4369-A8B8-35E542ED8926}" dt="2025-01-20T21:03:52.544" v="612"/>
        <pc:sldMkLst>
          <pc:docMk/>
          <pc:sldMk cId="75135507" sldId="286"/>
        </pc:sldMkLst>
      </pc:sldChg>
      <pc:sldChg chg="add del">
        <pc:chgData name="John Beckius" userId="87fc740c232ab6c9" providerId="LiveId" clId="{731BB302-47A8-4369-A8B8-35E542ED8926}" dt="2025-01-20T21:00:00.847" v="610"/>
        <pc:sldMkLst>
          <pc:docMk/>
          <pc:sldMk cId="1330018096" sldId="286"/>
        </pc:sldMkLst>
      </pc:sldChg>
      <pc:sldChg chg="add">
        <pc:chgData name="John Beckius" userId="87fc740c232ab6c9" providerId="LiveId" clId="{731BB302-47A8-4369-A8B8-35E542ED8926}" dt="2025-01-20T21:04:17.958" v="613"/>
        <pc:sldMkLst>
          <pc:docMk/>
          <pc:sldMk cId="75841108" sldId="287"/>
        </pc:sldMkLst>
      </pc:sldChg>
      <pc:sldChg chg="addSp delSp modSp add mod delAnim modAnim">
        <pc:chgData name="John Beckius" userId="87fc740c232ab6c9" providerId="LiveId" clId="{731BB302-47A8-4369-A8B8-35E542ED8926}" dt="2025-01-20T22:42:43.673" v="781" actId="13244"/>
        <pc:sldMkLst>
          <pc:docMk/>
          <pc:sldMk cId="2862846117" sldId="288"/>
        </pc:sldMkLst>
      </pc:sldChg>
      <pc:sldChg chg="modSp add mod modAnim">
        <pc:chgData name="John Beckius" userId="87fc740c232ab6c9" providerId="LiveId" clId="{731BB302-47A8-4369-A8B8-35E542ED8926}" dt="2025-01-20T22:43:01.093" v="782" actId="13244"/>
        <pc:sldMkLst>
          <pc:docMk/>
          <pc:sldMk cId="2467866007" sldId="289"/>
        </pc:sldMkLst>
      </pc:sldChg>
      <pc:sldChg chg="modSp add mod modAnim">
        <pc:chgData name="John Beckius" userId="87fc740c232ab6c9" providerId="LiveId" clId="{731BB302-47A8-4369-A8B8-35E542ED8926}" dt="2025-01-20T22:43:11.602" v="783" actId="13244"/>
        <pc:sldMkLst>
          <pc:docMk/>
          <pc:sldMk cId="4002140008" sldId="290"/>
        </pc:sldMkLst>
      </pc:sldChg>
      <pc:sldChg chg="add">
        <pc:chgData name="John Beckius" userId="87fc740c232ab6c9" providerId="LiveId" clId="{731BB302-47A8-4369-A8B8-35E542ED8926}" dt="2025-01-22T00:40:04.676" v="784"/>
        <pc:sldMkLst>
          <pc:docMk/>
          <pc:sldMk cId="461410232" sldId="291"/>
        </pc:sldMkLst>
      </pc:sldChg>
    </pc:docChg>
  </pc:docChgLst>
  <pc:docChgLst>
    <pc:chgData name="John Beckius" userId="87fc740c232ab6c9" providerId="LiveId" clId="{421A7DC0-8E35-4861-8CC1-0D326ED6A110}"/>
    <pc:docChg chg="addSld delSld modSld">
      <pc:chgData name="John Beckius" userId="87fc740c232ab6c9" providerId="LiveId" clId="{421A7DC0-8E35-4861-8CC1-0D326ED6A110}" dt="2025-09-18T19:56:05.483" v="18" actId="47"/>
      <pc:docMkLst>
        <pc:docMk/>
      </pc:docMkLst>
      <pc:sldChg chg="modSp add mod">
        <pc:chgData name="John Beckius" userId="87fc740c232ab6c9" providerId="LiveId" clId="{421A7DC0-8E35-4861-8CC1-0D326ED6A110}" dt="2025-09-18T19:55:59.738" v="17" actId="20577"/>
        <pc:sldMkLst>
          <pc:docMk/>
          <pc:sldMk cId="1984514894" sldId="296"/>
        </pc:sldMkLst>
        <pc:spChg chg="mod">
          <ac:chgData name="John Beckius" userId="87fc740c232ab6c9" providerId="LiveId" clId="{421A7DC0-8E35-4861-8CC1-0D326ED6A110}" dt="2025-09-18T19:55:59.738" v="17" actId="20577"/>
          <ac:spMkLst>
            <pc:docMk/>
            <pc:sldMk cId="1984514894" sldId="296"/>
            <ac:spMk id="5" creationId="{A51695C1-2399-C1ED-31D4-F5DA0877BFF9}"/>
          </ac:spMkLst>
        </pc:spChg>
        <pc:picChg chg="mod">
          <ac:chgData name="John Beckius" userId="87fc740c232ab6c9" providerId="LiveId" clId="{421A7DC0-8E35-4861-8CC1-0D326ED6A110}" dt="2025-09-18T19:55:35.317" v="1" actId="1076"/>
          <ac:picMkLst>
            <pc:docMk/>
            <pc:sldMk cId="1984514894" sldId="296"/>
            <ac:picMk id="4" creationId="{8697AD06-DD97-AE7F-4EC8-B3D32E115805}"/>
          </ac:picMkLst>
        </pc:picChg>
      </pc:sldChg>
      <pc:sldChg chg="del">
        <pc:chgData name="John Beckius" userId="87fc740c232ab6c9" providerId="LiveId" clId="{421A7DC0-8E35-4861-8CC1-0D326ED6A110}" dt="2025-09-18T19:56:05.483" v="18" actId="47"/>
        <pc:sldMkLst>
          <pc:docMk/>
          <pc:sldMk cId="2177578439" sldId="34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DA2EB4-FDA0-4A4F-B402-46C1FB67402F}" type="datetimeFigureOut">
              <a:rPr lang="en-US" smtClean="0"/>
              <a:t>9/18/2025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ACCA6-19A6-4821-867E-6B3900454909}" type="slidenum">
              <a:rPr lang="en-US" smtClean="0"/>
              <a:t>‹#›</a:t>
            </a:fld>
            <a:endParaRPr lang="en-US"/>
          </a:p>
        </p:txBody>
      </p:sp>
    </p:spTree>
    <p:extLst>
      <p:ext uri="{BB962C8B-B14F-4D97-AF65-F5344CB8AC3E}">
        <p14:creationId xmlns:p14="http://schemas.microsoft.com/office/powerpoint/2010/main" val="1130831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2</a:t>
            </a:fld>
            <a:endParaRPr lang="en-US"/>
          </a:p>
        </p:txBody>
      </p:sp>
    </p:spTree>
    <p:extLst>
      <p:ext uri="{BB962C8B-B14F-4D97-AF65-F5344CB8AC3E}">
        <p14:creationId xmlns:p14="http://schemas.microsoft.com/office/powerpoint/2010/main" val="3197931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40645-D7EB-2410-04F1-CDD4E7289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D6F7D-D87C-81D4-016E-78BB2C172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4B35EB-A197-D76B-3CAE-AFF106B085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500136-5EC2-69C7-E86D-171AF2CC9BDA}"/>
              </a:ext>
            </a:extLst>
          </p:cNvPr>
          <p:cNvSpPr>
            <a:spLocks noGrp="1"/>
          </p:cNvSpPr>
          <p:nvPr>
            <p:ph type="sldNum" sz="quarter" idx="5"/>
          </p:nvPr>
        </p:nvSpPr>
        <p:spPr/>
        <p:txBody>
          <a:bodyPr/>
          <a:lstStyle/>
          <a:p>
            <a:fld id="{9ECFEA94-F206-48B1-835F-DC024AA0DA9C}" type="slidenum">
              <a:rPr lang="en-US" smtClean="0"/>
              <a:t>5</a:t>
            </a:fld>
            <a:endParaRPr lang="en-US"/>
          </a:p>
        </p:txBody>
      </p:sp>
    </p:spTree>
    <p:extLst>
      <p:ext uri="{BB962C8B-B14F-4D97-AF65-F5344CB8AC3E}">
        <p14:creationId xmlns:p14="http://schemas.microsoft.com/office/powerpoint/2010/main" val="1876732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A726D-C99A-1D48-8223-12F2430155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93417B-5DC0-776B-20D6-495536C365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C1084D-6FD4-53BD-6896-21623BA3C1EB}"/>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5" name="Footer Placeholder 4">
            <a:extLst>
              <a:ext uri="{FF2B5EF4-FFF2-40B4-BE49-F238E27FC236}">
                <a16:creationId xmlns:a16="http://schemas.microsoft.com/office/drawing/2014/main" id="{A3821D40-7FB3-7C8E-28F1-1791CBC346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9BDC51-9AA7-6824-8568-DEC0DD5A4DE3}"/>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2448185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F6D53-C141-898E-3DA7-9336C402FC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FB1B4A-DC81-C636-A2AE-6AAFE297FA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1E6DE-35D5-A965-A5F0-479F7C07DCC3}"/>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5" name="Footer Placeholder 4">
            <a:extLst>
              <a:ext uri="{FF2B5EF4-FFF2-40B4-BE49-F238E27FC236}">
                <a16:creationId xmlns:a16="http://schemas.microsoft.com/office/drawing/2014/main" id="{66D4E7A5-70AF-2FAF-B012-C61B7964DA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EA080-F339-BB5A-4E88-A6E88283B440}"/>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2907882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F06CE-B244-6B2C-184B-55A01CE45F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1557C7-E58D-EC68-0C14-AC72867B01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C1C691-766B-8886-8751-56820A9A1624}"/>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5" name="Footer Placeholder 4">
            <a:extLst>
              <a:ext uri="{FF2B5EF4-FFF2-40B4-BE49-F238E27FC236}">
                <a16:creationId xmlns:a16="http://schemas.microsoft.com/office/drawing/2014/main" id="{70998E5F-37A0-5617-5EBF-71C2A143F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7748A-AD3D-1F93-5114-A3321DCC340A}"/>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17468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2E04E-4356-F097-0E4F-9AFC41F74F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80954-1D00-CB6A-7243-3C26C80926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DC6B59-C00C-4CD2-56B5-B70CD050A653}"/>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5" name="Footer Placeholder 4">
            <a:extLst>
              <a:ext uri="{FF2B5EF4-FFF2-40B4-BE49-F238E27FC236}">
                <a16:creationId xmlns:a16="http://schemas.microsoft.com/office/drawing/2014/main" id="{D89832DA-B8D2-F35C-5343-AF789B8D8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162055-889D-9E7A-22F9-2E8468EE5E32}"/>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3037506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0651-104F-5E72-F005-B2CA72D0C6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F4C41D-62D6-2882-3F51-00CD28AA551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BF34A3-4B3C-CA06-42CF-C9FF150C9EBB}"/>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5" name="Footer Placeholder 4">
            <a:extLst>
              <a:ext uri="{FF2B5EF4-FFF2-40B4-BE49-F238E27FC236}">
                <a16:creationId xmlns:a16="http://schemas.microsoft.com/office/drawing/2014/main" id="{35F131CD-37FA-B860-B385-5B4E80DEFA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6CFE0B-B743-26CE-345A-633B978491E6}"/>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3671781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574F4-9500-DEDC-4C6C-6D4598CCBF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E95040-3FC1-CC83-9A70-6F45904831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9E2B09-379F-F961-8958-3679191C11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D62D06-9085-4448-4C5B-718E5E44C712}"/>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6" name="Footer Placeholder 5">
            <a:extLst>
              <a:ext uri="{FF2B5EF4-FFF2-40B4-BE49-F238E27FC236}">
                <a16:creationId xmlns:a16="http://schemas.microsoft.com/office/drawing/2014/main" id="{19007763-4F89-4994-06A2-4E0C76E08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183E23-F782-A369-79DE-EF15E1C3FBCC}"/>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4057370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62C96-4FB1-2A62-C809-BC71ACB7CEC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80FB74-4F7F-C846-5D6D-C0013ECB97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5D658-C9FB-513C-0BEB-575D93626E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03D6CC-9BAA-23DF-D0B6-D3BEBB563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9ABF3E-7254-8C55-E549-64CA670BE2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CE7AF6-8FE3-03B3-161F-9FA0B4DA78BE}"/>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8" name="Footer Placeholder 7">
            <a:extLst>
              <a:ext uri="{FF2B5EF4-FFF2-40B4-BE49-F238E27FC236}">
                <a16:creationId xmlns:a16="http://schemas.microsoft.com/office/drawing/2014/main" id="{8617B5FF-4905-7798-16FF-4DB1E980EC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86462-8D48-2A16-9D06-7515BF55B5F6}"/>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1538638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E52A9-6727-0DAD-4831-2516F7C5141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E49EB7-C52B-495A-6BC1-D51F40E14155}"/>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4" name="Footer Placeholder 3">
            <a:extLst>
              <a:ext uri="{FF2B5EF4-FFF2-40B4-BE49-F238E27FC236}">
                <a16:creationId xmlns:a16="http://schemas.microsoft.com/office/drawing/2014/main" id="{D75E20B4-1B2B-6D2E-8495-CA689D1C14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B86979-AFED-CD23-291E-9860D8D5AE9A}"/>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350587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6C07C5-8A71-0130-6270-0BA0EEB4EED2}"/>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3" name="Footer Placeholder 2">
            <a:extLst>
              <a:ext uri="{FF2B5EF4-FFF2-40B4-BE49-F238E27FC236}">
                <a16:creationId xmlns:a16="http://schemas.microsoft.com/office/drawing/2014/main" id="{1C68319C-5777-380D-14D5-9C0D39B87E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0C6274-0E2C-857E-BA05-04F0D3B2BB61}"/>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203529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7555B-3784-F587-9212-58E0725011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9F0AA6-5FFE-4E23-EFDB-421BCE0654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1D1193-BD22-4334-37DE-A4F25B97D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6C649-F086-8B52-759F-4B00B4240F99}"/>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6" name="Footer Placeholder 5">
            <a:extLst>
              <a:ext uri="{FF2B5EF4-FFF2-40B4-BE49-F238E27FC236}">
                <a16:creationId xmlns:a16="http://schemas.microsoft.com/office/drawing/2014/main" id="{7382F22D-169B-A403-A84B-F205B47535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D25BD-C58F-0698-1EC9-042FCD2534E8}"/>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232171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99634-BF2A-D2E6-F700-94DD60B68E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9B28D5-1C51-64A7-31C3-0EC7EA538B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041C2E-20B7-871A-3F02-37C0CF29CD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BDB450-B45F-9CAF-6117-BE3CEDC5E057}"/>
              </a:ext>
            </a:extLst>
          </p:cNvPr>
          <p:cNvSpPr>
            <a:spLocks noGrp="1"/>
          </p:cNvSpPr>
          <p:nvPr>
            <p:ph type="dt" sz="half" idx="10"/>
          </p:nvPr>
        </p:nvSpPr>
        <p:spPr/>
        <p:txBody>
          <a:bodyPr/>
          <a:lstStyle/>
          <a:p>
            <a:fld id="{D96A4C97-FE95-4141-9556-72F986DD8530}" type="datetimeFigureOut">
              <a:rPr lang="en-US" smtClean="0"/>
              <a:t>9/18/2025</a:t>
            </a:fld>
            <a:endParaRPr lang="en-US"/>
          </a:p>
        </p:txBody>
      </p:sp>
      <p:sp>
        <p:nvSpPr>
          <p:cNvPr id="6" name="Footer Placeholder 5">
            <a:extLst>
              <a:ext uri="{FF2B5EF4-FFF2-40B4-BE49-F238E27FC236}">
                <a16:creationId xmlns:a16="http://schemas.microsoft.com/office/drawing/2014/main" id="{9C7B5AAC-92F4-1F8B-4037-19EC83AB99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F7177-A139-C600-B69A-25A48FFF7E62}"/>
              </a:ext>
            </a:extLst>
          </p:cNvPr>
          <p:cNvSpPr>
            <a:spLocks noGrp="1"/>
          </p:cNvSpPr>
          <p:nvPr>
            <p:ph type="sldNum" sz="quarter" idx="12"/>
          </p:nvPr>
        </p:nvSpPr>
        <p:spPr/>
        <p:txBody>
          <a:bodyPr/>
          <a:lstStyle/>
          <a:p>
            <a:fld id="{47B1EF61-88BB-47C9-9BC4-E0EBE33CF33E}" type="slidenum">
              <a:rPr lang="en-US" smtClean="0"/>
              <a:t>‹#›</a:t>
            </a:fld>
            <a:endParaRPr lang="en-US"/>
          </a:p>
        </p:txBody>
      </p:sp>
    </p:spTree>
    <p:extLst>
      <p:ext uri="{BB962C8B-B14F-4D97-AF65-F5344CB8AC3E}">
        <p14:creationId xmlns:p14="http://schemas.microsoft.com/office/powerpoint/2010/main" val="242996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0C8F2-40BC-07B2-8F80-3E438B8D23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D38BF7-DD6E-FB36-A26A-227108D9B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23D33B-DF33-BF2D-DD66-FDC16E8FE3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96A4C97-FE95-4141-9556-72F986DD8530}" type="datetimeFigureOut">
              <a:rPr lang="en-US" smtClean="0"/>
              <a:t>9/18/2025</a:t>
            </a:fld>
            <a:endParaRPr lang="en-US"/>
          </a:p>
        </p:txBody>
      </p:sp>
      <p:sp>
        <p:nvSpPr>
          <p:cNvPr id="5" name="Footer Placeholder 4">
            <a:extLst>
              <a:ext uri="{FF2B5EF4-FFF2-40B4-BE49-F238E27FC236}">
                <a16:creationId xmlns:a16="http://schemas.microsoft.com/office/drawing/2014/main" id="{E87E62E9-1633-479A-B51D-30B5B7ED45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0F93B2-B81E-A40B-CEEA-7F0D229F9E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B1EF61-88BB-47C9-9BC4-E0EBE33CF33E}" type="slidenum">
              <a:rPr lang="en-US" smtClean="0"/>
              <a:t>‹#›</a:t>
            </a:fld>
            <a:endParaRPr lang="en-US"/>
          </a:p>
        </p:txBody>
      </p:sp>
    </p:spTree>
    <p:extLst>
      <p:ext uri="{BB962C8B-B14F-4D97-AF65-F5344CB8AC3E}">
        <p14:creationId xmlns:p14="http://schemas.microsoft.com/office/powerpoint/2010/main" val="2852577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slideLayout" Target="../slideLayouts/slideLayout6.xml"/><Relationship Id="rId2" Type="http://schemas.microsoft.com/office/2007/relationships/media" Target="../media/media1.wav"/><Relationship Id="rId1" Type="http://schemas.openxmlformats.org/officeDocument/2006/relationships/audio" Target="NULL" TargetMode="External"/><Relationship Id="rId6" Type="http://schemas.microsoft.com/office/2007/relationships/media" Target="../media/media4.mp3"/><Relationship Id="rId5" Type="http://schemas.openxmlformats.org/officeDocument/2006/relationships/audio" Target="../media/media3.mp3"/><Relationship Id="rId4" Type="http://schemas.microsoft.com/office/2007/relationships/media" Target="../media/media3.mp3"/><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92D88-B17F-35AD-0945-9C69E8B46F6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94090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609600" y="5333092"/>
            <a:ext cx="5344886" cy="719365"/>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707493" y="3891644"/>
            <a:ext cx="5459107" cy="1311727"/>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505154" y="2275278"/>
            <a:ext cx="5597628" cy="2889994"/>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647047" y="-386761"/>
            <a:ext cx="6258635" cy="5568361"/>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H="1" flipV="1">
            <a:off x="2873218" y="-625111"/>
            <a:ext cx="3049299" cy="5834896"/>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V="1">
            <a:off x="6252101" y="-625111"/>
            <a:ext cx="1744808" cy="5818568"/>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6569564" y="-715229"/>
            <a:ext cx="3834863" cy="5905653"/>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7084282" y="10963"/>
            <a:ext cx="6426461" cy="524735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FA57D74-4CEF-902B-E09D-3A34E6EADDEB}"/>
              </a:ext>
            </a:extLst>
          </p:cNvPr>
          <p:cNvSpPr txBox="1"/>
          <p:nvPr/>
        </p:nvSpPr>
        <p:spPr>
          <a:xfrm>
            <a:off x="3667337" y="1535078"/>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52449" y="3891644"/>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729611" y="2851317"/>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1538372" y="1611861"/>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496669" y="5137621"/>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6742335" y="1517764"/>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8007175" y="1541049"/>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9934786" y="2122274"/>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148">
            <a:off x="6514027" y="722996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73227">
            <a:off x="7635461" y="7118109"/>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15413">
            <a:off x="8808942" y="7047903"/>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10056431" y="6927369"/>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15377">
            <a:off x="11434054" y="7151479"/>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1777983" y="7281846"/>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748870" y="7151479"/>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604696" y="7010647"/>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sp>
        <p:nvSpPr>
          <p:cNvPr id="2" name="TextBox 1">
            <a:extLst>
              <a:ext uri="{FF2B5EF4-FFF2-40B4-BE49-F238E27FC236}">
                <a16:creationId xmlns:a16="http://schemas.microsoft.com/office/drawing/2014/main" id="{54E4B778-06D6-F79E-4630-EE1254DF86F0}"/>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3" name="TextBox 2">
            <a:extLst>
              <a:ext uri="{FF2B5EF4-FFF2-40B4-BE49-F238E27FC236}">
                <a16:creationId xmlns:a16="http://schemas.microsoft.com/office/drawing/2014/main" id="{EC70E754-395C-7263-0EBB-FEC38346649F}"/>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cxnSp>
        <p:nvCxnSpPr>
          <p:cNvPr id="26" name="Straight Connector 9">
            <a:extLst>
              <a:ext uri="{FF2B5EF4-FFF2-40B4-BE49-F238E27FC236}">
                <a16:creationId xmlns:a16="http://schemas.microsoft.com/office/drawing/2014/main" id="{01AD7317-63EA-3FDE-643D-45B643EA5269}"/>
              </a:ext>
            </a:extLst>
          </p:cNvPr>
          <p:cNvCxnSpPr/>
          <p:nvPr/>
        </p:nvCxnSpPr>
        <p:spPr>
          <a:xfrm flipV="1">
            <a:off x="7124505" y="2428106"/>
            <a:ext cx="6240975" cy="3417401"/>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A1053759-3CD6-9E74-EBC3-6674ED056079}"/>
              </a:ext>
            </a:extLst>
          </p:cNvPr>
          <p:cNvSpPr txBox="1"/>
          <p:nvPr/>
        </p:nvSpPr>
        <p:spPr>
          <a:xfrm>
            <a:off x="10462376" y="3260628"/>
            <a:ext cx="1363427" cy="707886"/>
          </a:xfrm>
          <a:prstGeom prst="rect">
            <a:avLst/>
          </a:prstGeom>
          <a:noFill/>
        </p:spPr>
        <p:txBody>
          <a:bodyPr wrap="square" rtlCol="0">
            <a:spAutoFit/>
          </a:bodyPr>
          <a:lstStyle/>
          <a:p>
            <a:r>
              <a:rPr lang="en-US" sz="4000" b="1" dirty="0">
                <a:solidFill>
                  <a:srgbClr val="FF0000"/>
                </a:solidFill>
              </a:rPr>
              <a:t>nine</a:t>
            </a:r>
            <a:endParaRPr lang="en-US" b="1" dirty="0">
              <a:solidFill>
                <a:srgbClr val="FF0000"/>
              </a:solidFill>
            </a:endParaRPr>
          </a:p>
        </p:txBody>
      </p:sp>
      <p:cxnSp>
        <p:nvCxnSpPr>
          <p:cNvPr id="31" name="Straight Connector 10">
            <a:extLst>
              <a:ext uri="{FF2B5EF4-FFF2-40B4-BE49-F238E27FC236}">
                <a16:creationId xmlns:a16="http://schemas.microsoft.com/office/drawing/2014/main" id="{7D5FA152-393D-3B27-7B3A-345D2763A58B}"/>
              </a:ext>
            </a:extLst>
          </p:cNvPr>
          <p:cNvCxnSpPr/>
          <p:nvPr/>
        </p:nvCxnSpPr>
        <p:spPr>
          <a:xfrm flipV="1">
            <a:off x="7124505" y="4599530"/>
            <a:ext cx="6682935" cy="1452927"/>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6A64CF6-A1DD-DA7F-12AC-1705404C602F}"/>
              </a:ext>
            </a:extLst>
          </p:cNvPr>
          <p:cNvSpPr txBox="1"/>
          <p:nvPr/>
        </p:nvSpPr>
        <p:spPr>
          <a:xfrm>
            <a:off x="10806231" y="4783808"/>
            <a:ext cx="1363427" cy="707886"/>
          </a:xfrm>
          <a:prstGeom prst="rect">
            <a:avLst/>
          </a:prstGeom>
          <a:noFill/>
        </p:spPr>
        <p:txBody>
          <a:bodyPr wrap="square" rtlCol="0">
            <a:spAutoFit/>
          </a:bodyPr>
          <a:lstStyle/>
          <a:p>
            <a:r>
              <a:rPr lang="en-US" sz="4000" b="1" dirty="0">
                <a:solidFill>
                  <a:srgbClr val="FF0000"/>
                </a:solidFill>
              </a:rPr>
              <a:t>ten</a:t>
            </a:r>
            <a:endParaRPr lang="en-US" b="1" dirty="0">
              <a:solidFill>
                <a:srgbClr val="FF0000"/>
              </a:solidFill>
            </a:endParaRPr>
          </a:p>
        </p:txBody>
      </p:sp>
      <p:pic>
        <p:nvPicPr>
          <p:cNvPr id="35" name="Picture 34" descr="A pair of scissors with blue handles&#10;&#10;Description automatically generated">
            <a:extLst>
              <a:ext uri="{FF2B5EF4-FFF2-40B4-BE49-F238E27FC236}">
                <a16:creationId xmlns:a16="http://schemas.microsoft.com/office/drawing/2014/main" id="{A7E34BA9-C432-3B18-2C7D-5016327AA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19319" flipH="1">
            <a:off x="2912037" y="7400697"/>
            <a:ext cx="1776161" cy="1172936"/>
          </a:xfrm>
          <a:prstGeom prst="rect">
            <a:avLst/>
          </a:prstGeom>
        </p:spPr>
      </p:pic>
      <p:pic>
        <p:nvPicPr>
          <p:cNvPr id="36" name="Picture 35" descr="A pair of scissors with blue handles&#10;&#10;Description automatically generated">
            <a:extLst>
              <a:ext uri="{FF2B5EF4-FFF2-40B4-BE49-F238E27FC236}">
                <a16:creationId xmlns:a16="http://schemas.microsoft.com/office/drawing/2014/main" id="{D5A204B2-B954-6E16-734C-0D6EC47FC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3862879" y="7447187"/>
            <a:ext cx="1776161" cy="1172936"/>
          </a:xfrm>
          <a:prstGeom prst="rect">
            <a:avLst/>
          </a:prstGeom>
        </p:spPr>
      </p:pic>
      <p:pic>
        <p:nvPicPr>
          <p:cNvPr id="37" name="537084__khenshom__guitar-string-snap-or-breaks-various-sounds (1)">
            <a:hlinkClick r:id="" action="ppaction://media"/>
            <a:extLst>
              <a:ext uri="{FF2B5EF4-FFF2-40B4-BE49-F238E27FC236}">
                <a16:creationId xmlns:a16="http://schemas.microsoft.com/office/drawing/2014/main" id="{C5E072FF-CBDA-7831-604E-0179E94D4441}"/>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92186" y="6169090"/>
            <a:ext cx="406400" cy="406400"/>
          </a:xfrm>
          <a:prstGeom prst="rect">
            <a:avLst/>
          </a:prstGeom>
        </p:spPr>
      </p:pic>
      <p:pic>
        <p:nvPicPr>
          <p:cNvPr id="38" name="537084__khenshom__guitar-string-snap-or-breaks-various-sounds (1)">
            <a:hlinkClick r:id="" action="ppaction://media"/>
            <a:extLst>
              <a:ext uri="{FF2B5EF4-FFF2-40B4-BE49-F238E27FC236}">
                <a16:creationId xmlns:a16="http://schemas.microsoft.com/office/drawing/2014/main" id="{85156EEA-3C3C-5734-A112-69A95FFD74CE}"/>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47265" y="7107437"/>
            <a:ext cx="406400" cy="406400"/>
          </a:xfrm>
          <a:prstGeom prst="rect">
            <a:avLst/>
          </a:prstGeom>
        </p:spPr>
      </p:pic>
      <p:pic>
        <p:nvPicPr>
          <p:cNvPr id="6" name="Picture 5">
            <a:extLst>
              <a:ext uri="{FF2B5EF4-FFF2-40B4-BE49-F238E27FC236}">
                <a16:creationId xmlns:a16="http://schemas.microsoft.com/office/drawing/2014/main" id="{211BC9E2-0884-7D12-E1C9-F51553E9CD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Tree>
    <p:extLst>
      <p:ext uri="{BB962C8B-B14F-4D97-AF65-F5344CB8AC3E}">
        <p14:creationId xmlns:p14="http://schemas.microsoft.com/office/powerpoint/2010/main" val="9588818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3.33333E-6 L -0.37318 -0.27708 " pathEditMode="relative" rAng="0" ptsTypes="AA">
                                      <p:cBhvr>
                                        <p:cTn id="6" dur="2000" fill="hold"/>
                                        <p:tgtEl>
                                          <p:spTgt spid="52"/>
                                        </p:tgtEl>
                                        <p:attrNameLst>
                                          <p:attrName>ppt_x</p:attrName>
                                          <p:attrName>ppt_y</p:attrName>
                                        </p:attrNameLst>
                                      </p:cBhvr>
                                      <p:rCtr x="-18659" y="-13866"/>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1.45833E-6 3.7037E-7 L -0.45912 -0.4081 " pathEditMode="relative" rAng="0" ptsTypes="AA">
                                      <p:cBhvr>
                                        <p:cTn id="18" dur="2000" fill="hold"/>
                                        <p:tgtEl>
                                          <p:spTgt spid="55"/>
                                        </p:tgtEl>
                                        <p:attrNameLst>
                                          <p:attrName>ppt_x</p:attrName>
                                          <p:attrName>ppt_y</p:attrName>
                                        </p:attrNameLst>
                                      </p:cBhvr>
                                      <p:rCtr x="-22956" y="-20417"/>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5E-6 -4.44444E-6 L -0.51185 -0.48217 " pathEditMode="relative" rAng="0" ptsTypes="AA">
                                      <p:cBhvr>
                                        <p:cTn id="30" dur="2000" fill="hold"/>
                                        <p:tgtEl>
                                          <p:spTgt spid="56"/>
                                        </p:tgtEl>
                                        <p:attrNameLst>
                                          <p:attrName>ppt_x</p:attrName>
                                          <p:attrName>ppt_y</p:attrName>
                                        </p:attrNameLst>
                                      </p:cBhvr>
                                      <p:rCtr x="-25599" y="-24120"/>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58"/>
                </p:tgtEl>
              </p:cMediaNode>
            </p:audio>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75E-6 -1.85185E-6 L -0.59102 -0.59838 " pathEditMode="relative" rAng="0" ptsTypes="AA">
                                      <p:cBhvr>
                                        <p:cTn id="42" dur="2000" fill="hold"/>
                                        <p:tgtEl>
                                          <p:spTgt spid="57"/>
                                        </p:tgtEl>
                                        <p:attrNameLst>
                                          <p:attrName>ppt_x</p:attrName>
                                          <p:attrName>ppt_y</p:attrName>
                                        </p:attrNameLst>
                                      </p:cBhvr>
                                      <p:rCtr x="-29557" y="-29931"/>
                                    </p:animMotion>
                                  </p:childTnLst>
                                  <p:subTnLst>
                                    <p:set>
                                      <p:cBhvr override="childStyle">
                                        <p:cTn dur="1" fill="hold" display="0" masterRel="sameClick" afterEffect="1">
                                          <p:stCondLst>
                                            <p:cond evt="end" delay="0">
                                              <p:tn val="41"/>
                                            </p:cond>
                                          </p:stCondLst>
                                        </p:cTn>
                                        <p:tgtEl>
                                          <p:spTgt spid="57"/>
                                        </p:tgtEl>
                                        <p:attrNameLst>
                                          <p:attrName>style.visibility</p:attrName>
                                        </p:attrNameLst>
                                      </p:cBhvr>
                                      <p:to>
                                        <p:strVal val="hidden"/>
                                      </p:to>
                                    </p:set>
                                  </p:subTnLst>
                                </p:cTn>
                              </p:par>
                            </p:childTnLst>
                          </p:cTn>
                        </p:par>
                        <p:par>
                          <p:cTn id="43" fill="hold">
                            <p:stCondLst>
                              <p:cond delay="2000"/>
                            </p:stCondLst>
                            <p:childTnLst>
                              <p:par>
                                <p:cTn id="44" presetID="16" presetClass="exit" presetSubtype="37" fill="hold" nodeType="afterEffect">
                                  <p:stCondLst>
                                    <p:cond delay="0"/>
                                  </p:stCondLst>
                                  <p:childTnLst>
                                    <p:animEffect transition="out" filter="barn(outVertic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 presetClass="mediacall" presetSubtype="0" fill="hold" nodeType="withEffect">
                                  <p:stCondLst>
                                    <p:cond delay="0"/>
                                  </p:stCondLst>
                                  <p:childTnLst>
                                    <p:cmd type="call" cmd="playFrom(0.0)">
                                      <p:cBhvr>
                                        <p:cTn id="48" dur="1640" fill="hold"/>
                                        <p:tgtEl>
                                          <p:spTgt spid="59"/>
                                        </p:tgtEl>
                                      </p:cBhvr>
                                    </p:cmd>
                                  </p:childTnLst>
                                </p:cTn>
                              </p:par>
                            </p:childTnLst>
                          </p:cTn>
                        </p:par>
                      </p:childTnLst>
                    </p:cTn>
                  </p:par>
                </p:childTnLst>
              </p:cTn>
              <p:nextCondLst>
                <p:cond evt="onClick" delay="0">
                  <p:tgtEl>
                    <p:spTgt spid="20"/>
                  </p:tgtEl>
                </p:cond>
              </p:nextCondLst>
            </p:seq>
            <p:audio>
              <p:cMediaNode vol="80000">
                <p:cTn id="49" fill="hold" display="0">
                  <p:stCondLst>
                    <p:cond delay="indefinite"/>
                  </p:stCondLst>
                  <p:endCondLst>
                    <p:cond evt="onStopAudio" delay="0">
                      <p:tgtEl>
                        <p:sldTgt/>
                      </p:tgtEl>
                    </p:cond>
                  </p:endCondLst>
                </p:cTn>
                <p:tgtEl>
                  <p:spTgt spid="59"/>
                </p:tgtEl>
              </p:cMediaNode>
            </p:audio>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2.91667E-6 -7.40741E-7 L -0.59857 -0.68935 " pathEditMode="relative" rAng="0" ptsTypes="AA">
                                      <p:cBhvr>
                                        <p:cTn id="54" dur="2000" fill="hold"/>
                                        <p:tgtEl>
                                          <p:spTgt spid="60"/>
                                        </p:tgtEl>
                                        <p:attrNameLst>
                                          <p:attrName>ppt_x</p:attrName>
                                          <p:attrName>ppt_y</p:attrName>
                                        </p:attrNameLst>
                                      </p:cBhvr>
                                      <p:rCtr x="-29935" y="-34468"/>
                                    </p:animMotion>
                                  </p:childTnLst>
                                  <p:subTnLst>
                                    <p:set>
                                      <p:cBhvr override="childStyle">
                                        <p:cTn dur="1" fill="hold" display="0" masterRel="sameClick" afterEffect="1">
                                          <p:stCondLst>
                                            <p:cond evt="end" delay="0">
                                              <p:tn val="53"/>
                                            </p:cond>
                                          </p:stCondLst>
                                        </p:cTn>
                                        <p:tgtEl>
                                          <p:spTgt spid="60"/>
                                        </p:tgtEl>
                                        <p:attrNameLst>
                                          <p:attrName>style.visibility</p:attrName>
                                        </p:attrNameLst>
                                      </p:cBhvr>
                                      <p:to>
                                        <p:strVal val="hidden"/>
                                      </p:to>
                                    </p:set>
                                  </p:subTnLst>
                                </p:cTn>
                              </p:par>
                            </p:childTnLst>
                          </p:cTn>
                        </p:par>
                        <p:par>
                          <p:cTn id="55" fill="hold">
                            <p:stCondLst>
                              <p:cond delay="2000"/>
                            </p:stCondLst>
                            <p:childTnLst>
                              <p:par>
                                <p:cTn id="56" presetID="16" presetClass="exit" presetSubtype="37" fill="hold" nodeType="afterEffect">
                                  <p:stCondLst>
                                    <p:cond delay="0"/>
                                  </p:stCondLst>
                                  <p:childTnLst>
                                    <p:animEffect transition="out" filter="barn(outVertical)">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1640" fill="hold"/>
                                        <p:tgtEl>
                                          <p:spTgt spid="61"/>
                                        </p:tgtEl>
                                      </p:cBhvr>
                                    </p:cmd>
                                  </p:childTnLst>
                                </p:cTn>
                              </p:par>
                            </p:childTnLst>
                          </p:cTn>
                        </p:par>
                      </p:childTnLst>
                    </p:cTn>
                  </p:par>
                </p:childTnLst>
              </p:cTn>
              <p:nextCondLst>
                <p:cond evt="onClick" delay="0">
                  <p:tgtEl>
                    <p:spTgt spid="22"/>
                  </p:tgtEl>
                </p:cond>
              </p:nextCondLst>
            </p:seq>
            <p:audio>
              <p:cMediaNode vol="80000">
                <p:cTn id="61" fill="hold" display="0">
                  <p:stCondLst>
                    <p:cond delay="indefinite"/>
                  </p:stCondLst>
                  <p:endCondLst>
                    <p:cond evt="onStopAudio" delay="0">
                      <p:tgtEl>
                        <p:sldTgt/>
                      </p:tgtEl>
                    </p:cond>
                  </p:endCondLst>
                </p:cTn>
                <p:tgtEl>
                  <p:spTgt spid="61"/>
                </p:tgtEl>
              </p:cMediaNode>
            </p:audio>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2.08333E-7 -2.22222E-6 L 0.32005 -0.66296 " pathEditMode="relative" rAng="0" ptsTypes="AA">
                                      <p:cBhvr>
                                        <p:cTn id="66" dur="2000" fill="hold"/>
                                        <p:tgtEl>
                                          <p:spTgt spid="62"/>
                                        </p:tgtEl>
                                        <p:attrNameLst>
                                          <p:attrName>ppt_x</p:attrName>
                                          <p:attrName>ppt_y</p:attrName>
                                        </p:attrNameLst>
                                      </p:cBhvr>
                                      <p:rCtr x="16003" y="-33148"/>
                                    </p:animMotion>
                                  </p:childTnLst>
                                  <p:subTnLst>
                                    <p:set>
                                      <p:cBhvr override="childStyle">
                                        <p:cTn dur="1" fill="hold" display="0" masterRel="sameClick" afterEffect="1">
                                          <p:stCondLst>
                                            <p:cond evt="end" delay="0">
                                              <p:tn val="65"/>
                                            </p:cond>
                                          </p:stCondLst>
                                        </p:cTn>
                                        <p:tgtEl>
                                          <p:spTgt spid="62"/>
                                        </p:tgtEl>
                                        <p:attrNameLst>
                                          <p:attrName>style.visibility</p:attrName>
                                        </p:attrNameLst>
                                      </p:cBhvr>
                                      <p:to>
                                        <p:strVal val="hidden"/>
                                      </p:to>
                                    </p:set>
                                  </p:subTnLst>
                                </p:cTn>
                              </p:par>
                            </p:childTnLst>
                          </p:cTn>
                        </p:par>
                        <p:par>
                          <p:cTn id="67" fill="hold">
                            <p:stCondLst>
                              <p:cond delay="2000"/>
                            </p:stCondLst>
                            <p:childTnLst>
                              <p:par>
                                <p:cTn id="68" presetID="16" presetClass="exit" presetSubtype="37" fill="hold" nodeType="afterEffect">
                                  <p:stCondLst>
                                    <p:cond delay="0"/>
                                  </p:stCondLst>
                                  <p:childTnLst>
                                    <p:animEffect transition="out" filter="barn(outVertical)">
                                      <p:cBhvr>
                                        <p:cTn id="69" dur="500"/>
                                        <p:tgtEl>
                                          <p:spTgt spid="24"/>
                                        </p:tgtEl>
                                      </p:cBhvr>
                                    </p:animEffect>
                                    <p:set>
                                      <p:cBhvr>
                                        <p:cTn id="70" dur="1" fill="hold">
                                          <p:stCondLst>
                                            <p:cond delay="499"/>
                                          </p:stCondLst>
                                        </p:cTn>
                                        <p:tgtEl>
                                          <p:spTgt spid="24"/>
                                        </p:tgtEl>
                                        <p:attrNameLst>
                                          <p:attrName>style.visibility</p:attrName>
                                        </p:attrNameLst>
                                      </p:cBhvr>
                                      <p:to>
                                        <p:strVal val="hidden"/>
                                      </p:to>
                                    </p:set>
                                  </p:childTnLst>
                                </p:cTn>
                              </p:par>
                              <p:par>
                                <p:cTn id="71" presetID="1" presetClass="mediacall" presetSubtype="0" fill="hold" nodeType="withEffect">
                                  <p:stCondLst>
                                    <p:cond delay="0"/>
                                  </p:stCondLst>
                                  <p:childTnLst>
                                    <p:cmd type="call" cmd="playFrom(0.0)">
                                      <p:cBhvr>
                                        <p:cTn id="72" dur="1640" fill="hold"/>
                                        <p:tgtEl>
                                          <p:spTgt spid="63"/>
                                        </p:tgtEl>
                                      </p:cBhvr>
                                    </p:cmd>
                                  </p:childTnLst>
                                </p:cTn>
                              </p:par>
                            </p:childTnLst>
                          </p:cTn>
                        </p:par>
                      </p:childTnLst>
                    </p:cTn>
                  </p:par>
                </p:childTnLst>
              </p:cTn>
              <p:nextCondLst>
                <p:cond evt="onClick" delay="0">
                  <p:tgtEl>
                    <p:spTgt spid="24"/>
                  </p:tgtEl>
                </p:cond>
              </p:nextCondLst>
            </p:seq>
            <p:audio>
              <p:cMediaNode vol="80000">
                <p:cTn id="73" fill="hold" display="0">
                  <p:stCondLst>
                    <p:cond delay="indefinite"/>
                  </p:stCondLst>
                  <p:endCondLst>
                    <p:cond evt="onStopAudio" delay="0">
                      <p:tgtEl>
                        <p:sldTgt/>
                      </p:tgtEl>
                    </p:cond>
                  </p:endCondLst>
                </p:cTn>
                <p:tgtEl>
                  <p:spTgt spid="63"/>
                </p:tgtEl>
              </p:cMediaNode>
            </p:audio>
            <p:seq concurrent="1" nextAc="seek">
              <p:cTn id="74" restart="whenNotActive" fill="hold" evtFilter="cancelBubble" nodeType="interactiveSeq">
                <p:stCondLst>
                  <p:cond evt="onClick" delay="0">
                    <p:tgtEl>
                      <p:spTgt spid="28"/>
                    </p:tgtEl>
                  </p:cond>
                </p:stCondLst>
                <p:endSync evt="end" delay="0">
                  <p:rtn val="all"/>
                </p:endSync>
                <p:childTnLst>
                  <p:par>
                    <p:cTn id="75" fill="hold">
                      <p:stCondLst>
                        <p:cond delay="0"/>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4.79167E-6 -7.40741E-7 L 0.47605 -0.63449 " pathEditMode="relative" rAng="0" ptsTypes="AA">
                                      <p:cBhvr>
                                        <p:cTn id="78" dur="2000" fill="hold"/>
                                        <p:tgtEl>
                                          <p:spTgt spid="64"/>
                                        </p:tgtEl>
                                        <p:attrNameLst>
                                          <p:attrName>ppt_x</p:attrName>
                                          <p:attrName>ppt_y</p:attrName>
                                        </p:attrNameLst>
                                      </p:cBhvr>
                                      <p:rCtr x="23802" y="-31736"/>
                                    </p:animMotion>
                                  </p:childTnLst>
                                  <p:subTnLst>
                                    <p:set>
                                      <p:cBhvr override="childStyle">
                                        <p:cTn dur="1" fill="hold" display="0" masterRel="sameClick" afterEffect="1">
                                          <p:stCondLst>
                                            <p:cond evt="end" delay="0">
                                              <p:tn val="77"/>
                                            </p:cond>
                                          </p:stCondLst>
                                        </p:cTn>
                                        <p:tgtEl>
                                          <p:spTgt spid="64"/>
                                        </p:tgtEl>
                                        <p:attrNameLst>
                                          <p:attrName>style.visibility</p:attrName>
                                        </p:attrNameLst>
                                      </p:cBhvr>
                                      <p:to>
                                        <p:strVal val="hidden"/>
                                      </p:to>
                                    </p:set>
                                  </p:subTnLst>
                                </p:cTn>
                              </p:par>
                            </p:childTnLst>
                          </p:cTn>
                        </p:par>
                        <p:par>
                          <p:cTn id="79" fill="hold">
                            <p:stCondLst>
                              <p:cond delay="2000"/>
                            </p:stCondLst>
                            <p:childTnLst>
                              <p:par>
                                <p:cTn id="80" presetID="16" presetClass="exit" presetSubtype="37" fill="hold" nodeType="afterEffect">
                                  <p:stCondLst>
                                    <p:cond delay="0"/>
                                  </p:stCondLst>
                                  <p:childTnLst>
                                    <p:animEffect transition="out" filter="barn(outVertical)">
                                      <p:cBhvr>
                                        <p:cTn id="81" dur="500"/>
                                        <p:tgtEl>
                                          <p:spTgt spid="28"/>
                                        </p:tgtEl>
                                      </p:cBhvr>
                                    </p:animEffect>
                                    <p:set>
                                      <p:cBhvr>
                                        <p:cTn id="82" dur="1" fill="hold">
                                          <p:stCondLst>
                                            <p:cond delay="499"/>
                                          </p:stCondLst>
                                        </p:cTn>
                                        <p:tgtEl>
                                          <p:spTgt spid="28"/>
                                        </p:tgtEl>
                                        <p:attrNameLst>
                                          <p:attrName>style.visibility</p:attrName>
                                        </p:attrNameLst>
                                      </p:cBhvr>
                                      <p:to>
                                        <p:strVal val="hidden"/>
                                      </p:to>
                                    </p:set>
                                  </p:childTnLst>
                                </p:cTn>
                              </p:par>
                              <p:par>
                                <p:cTn id="83" presetID="1" presetClass="mediacall" presetSubtype="0" fill="hold" nodeType="withEffect">
                                  <p:stCondLst>
                                    <p:cond delay="0"/>
                                  </p:stCondLst>
                                  <p:childTnLst>
                                    <p:cmd type="call" cmd="playFrom(0.0)">
                                      <p:cBhvr>
                                        <p:cTn id="84" dur="1640" fill="hold"/>
                                        <p:tgtEl>
                                          <p:spTgt spid="65"/>
                                        </p:tgtEl>
                                      </p:cBhvr>
                                    </p:cmd>
                                  </p:childTnLst>
                                </p:cTn>
                              </p:par>
                            </p:childTnLst>
                          </p:cTn>
                        </p:par>
                      </p:childTnLst>
                    </p:cTn>
                  </p:par>
                </p:childTnLst>
              </p:cTn>
              <p:nextCondLst>
                <p:cond evt="onClick" delay="0">
                  <p:tgtEl>
                    <p:spTgt spid="28"/>
                  </p:tgtEl>
                </p:cond>
              </p:nextCondLst>
            </p:seq>
            <p:audio>
              <p:cMediaNode vol="80000">
                <p:cTn id="85" fill="hold" display="0">
                  <p:stCondLst>
                    <p:cond delay="indefinite"/>
                  </p:stCondLst>
                  <p:endCondLst>
                    <p:cond evt="onStopAudio" delay="0">
                      <p:tgtEl>
                        <p:sldTgt/>
                      </p:tgtEl>
                    </p:cond>
                  </p:endCondLst>
                </p:cTn>
                <p:tgtEl>
                  <p:spTgt spid="65"/>
                </p:tgtEl>
              </p:cMediaNode>
            </p:audio>
            <p:seq concurrent="1" nextAc="seek">
              <p:cTn id="86" restart="whenNotActive" fill="hold" evtFilter="cancelBubble" nodeType="interactiveSeq">
                <p:stCondLst>
                  <p:cond evt="onClick" delay="0">
                    <p:tgtEl>
                      <p:spTgt spid="30"/>
                    </p:tgtEl>
                  </p:cond>
                </p:stCondLst>
                <p:endSync evt="end" delay="0">
                  <p:rtn val="all"/>
                </p:endSync>
                <p:childTnLst>
                  <p:par>
                    <p:cTn id="87" fill="hold">
                      <p:stCondLst>
                        <p:cond delay="0"/>
                      </p:stCondLst>
                      <p:childTnLst>
                        <p:par>
                          <p:cTn id="88" fill="hold">
                            <p:stCondLst>
                              <p:cond delay="0"/>
                            </p:stCondLst>
                            <p:childTnLst>
                              <p:par>
                                <p:cTn id="89" presetID="42" presetClass="path" presetSubtype="0" accel="50000" decel="50000" fill="hold" nodeType="clickEffect">
                                  <p:stCondLst>
                                    <p:cond delay="0"/>
                                  </p:stCondLst>
                                  <p:childTnLst>
                                    <p:animMotion origin="layout" path="M 2.91667E-6 1.11111E-6 L 0.67604 -0.52894 " pathEditMode="relative" rAng="0" ptsTypes="AA">
                                      <p:cBhvr>
                                        <p:cTn id="90" dur="2000" fill="hold"/>
                                        <p:tgtEl>
                                          <p:spTgt spid="66"/>
                                        </p:tgtEl>
                                        <p:attrNameLst>
                                          <p:attrName>ppt_x</p:attrName>
                                          <p:attrName>ppt_y</p:attrName>
                                        </p:attrNameLst>
                                      </p:cBhvr>
                                      <p:rCtr x="33802" y="-26458"/>
                                    </p:animMotion>
                                  </p:childTnLst>
                                  <p:subTnLst>
                                    <p:set>
                                      <p:cBhvr override="childStyle">
                                        <p:cTn dur="1" fill="hold" display="0" masterRel="sameClick" afterEffect="1">
                                          <p:stCondLst>
                                            <p:cond evt="end" delay="0">
                                              <p:tn val="89"/>
                                            </p:cond>
                                          </p:stCondLst>
                                        </p:cTn>
                                        <p:tgtEl>
                                          <p:spTgt spid="66"/>
                                        </p:tgtEl>
                                        <p:attrNameLst>
                                          <p:attrName>style.visibility</p:attrName>
                                        </p:attrNameLst>
                                      </p:cBhvr>
                                      <p:to>
                                        <p:strVal val="hidden"/>
                                      </p:to>
                                    </p:set>
                                  </p:subTnLst>
                                </p:cTn>
                              </p:par>
                            </p:childTnLst>
                          </p:cTn>
                        </p:par>
                        <p:par>
                          <p:cTn id="91" fill="hold">
                            <p:stCondLst>
                              <p:cond delay="2000"/>
                            </p:stCondLst>
                            <p:childTnLst>
                              <p:par>
                                <p:cTn id="92" presetID="16" presetClass="exit" presetSubtype="37" fill="hold" nodeType="afterEffect">
                                  <p:stCondLst>
                                    <p:cond delay="0"/>
                                  </p:stCondLst>
                                  <p:childTnLst>
                                    <p:animEffect transition="out" filter="barn(outVertical)">
                                      <p:cBhvr>
                                        <p:cTn id="93" dur="500"/>
                                        <p:tgtEl>
                                          <p:spTgt spid="30"/>
                                        </p:tgtEl>
                                      </p:cBhvr>
                                    </p:animEffect>
                                    <p:set>
                                      <p:cBhvr>
                                        <p:cTn id="94" dur="1" fill="hold">
                                          <p:stCondLst>
                                            <p:cond delay="499"/>
                                          </p:stCondLst>
                                        </p:cTn>
                                        <p:tgtEl>
                                          <p:spTgt spid="30"/>
                                        </p:tgtEl>
                                        <p:attrNameLst>
                                          <p:attrName>style.visibility</p:attrName>
                                        </p:attrNameLst>
                                      </p:cBhvr>
                                      <p:to>
                                        <p:strVal val="hidden"/>
                                      </p:to>
                                    </p:set>
                                  </p:childTnLst>
                                </p:cTn>
                              </p:par>
                              <p:par>
                                <p:cTn id="95" presetID="1" presetClass="mediacall" presetSubtype="0" fill="hold" nodeType="withEffect">
                                  <p:stCondLst>
                                    <p:cond delay="0"/>
                                  </p:stCondLst>
                                  <p:childTnLst>
                                    <p:cmd type="call" cmd="playFrom(0.0)">
                                      <p:cBhvr>
                                        <p:cTn id="96" dur="1640" fill="hold"/>
                                        <p:tgtEl>
                                          <p:spTgt spid="67"/>
                                        </p:tgtEl>
                                      </p:cBhvr>
                                    </p:cmd>
                                  </p:childTnLst>
                                </p:cTn>
                              </p:par>
                            </p:childTnLst>
                          </p:cTn>
                        </p:par>
                      </p:childTnLst>
                    </p:cTn>
                  </p:par>
                </p:childTnLst>
              </p:cTn>
              <p:nextCondLst>
                <p:cond evt="onClick" delay="0">
                  <p:tgtEl>
                    <p:spTgt spid="30"/>
                  </p:tgtEl>
                </p:cond>
              </p:nextCondLst>
            </p:seq>
            <p:audio>
              <p:cMediaNode vol="80000">
                <p:cTn id="97" fill="hold" display="0">
                  <p:stCondLst>
                    <p:cond delay="indefinite"/>
                  </p:stCondLst>
                  <p:endCondLst>
                    <p:cond evt="onStopAudio" delay="0">
                      <p:tgtEl>
                        <p:sldTgt/>
                      </p:tgtEl>
                    </p:cond>
                  </p:endCondLst>
                </p:cTn>
                <p:tgtEl>
                  <p:spTgt spid="67"/>
                </p:tgtEl>
              </p:cMediaNode>
            </p:audio>
            <p:audio>
              <p:cMediaNode vol="80000">
                <p:cTn id="98" fill="hold" display="0">
                  <p:stCondLst>
                    <p:cond delay="indefinite"/>
                  </p:stCondLst>
                  <p:endCondLst>
                    <p:cond evt="onStopAudio" delay="0">
                      <p:tgtEl>
                        <p:sldTgt/>
                      </p:tgtEl>
                    </p:cond>
                  </p:endCondLst>
                </p:cTn>
                <p:tgtEl>
                  <p:spTgt spid="68"/>
                </p:tgtEl>
              </p:cMediaNode>
            </p:audio>
            <p:seq concurrent="1" nextAc="seek">
              <p:cTn id="99" restart="whenNotActive" fill="hold" evtFilter="cancelBubble" nodeType="interactiveSeq">
                <p:stCondLst>
                  <p:cond evt="onClick" delay="0">
                    <p:tgtEl>
                      <p:spTgt spid="26"/>
                    </p:tgtEl>
                  </p:cond>
                </p:stCondLst>
                <p:endSync evt="end" delay="0">
                  <p:rtn val="all"/>
                </p:endSync>
                <p:childTnLst>
                  <p:par>
                    <p:cTn id="100" fill="hold">
                      <p:stCondLst>
                        <p:cond delay="0"/>
                      </p:stCondLst>
                      <p:childTnLst>
                        <p:par>
                          <p:cTn id="101" fill="hold">
                            <p:stCondLst>
                              <p:cond delay="0"/>
                            </p:stCondLst>
                            <p:childTnLst>
                              <p:par>
                                <p:cTn id="102" presetID="42" presetClass="path" presetSubtype="0" accel="50000" decel="50000" fill="hold" nodeType="clickEffect">
                                  <p:stCondLst>
                                    <p:cond delay="0"/>
                                  </p:stCondLst>
                                  <p:childTnLst>
                                    <p:animMotion origin="layout" path="M 1.45833E-6 -3.33333E-6 L 0.48372 -0.48912 " pathEditMode="relative" rAng="0" ptsTypes="AA">
                                      <p:cBhvr>
                                        <p:cTn id="103" dur="2000" fill="hold"/>
                                        <p:tgtEl>
                                          <p:spTgt spid="35"/>
                                        </p:tgtEl>
                                        <p:attrNameLst>
                                          <p:attrName>ppt_x</p:attrName>
                                          <p:attrName>ppt_y</p:attrName>
                                        </p:attrNameLst>
                                      </p:cBhvr>
                                      <p:rCtr x="24180" y="-24468"/>
                                    </p:animMotion>
                                  </p:childTnLst>
                                  <p:subTnLst>
                                    <p:set>
                                      <p:cBhvr override="childStyle">
                                        <p:cTn dur="1" fill="hold" display="0" masterRel="sameClick" afterEffect="1">
                                          <p:stCondLst>
                                            <p:cond evt="end" delay="0">
                                              <p:tn val="102"/>
                                            </p:cond>
                                          </p:stCondLst>
                                        </p:cTn>
                                        <p:tgtEl>
                                          <p:spTgt spid="35"/>
                                        </p:tgtEl>
                                        <p:attrNameLst>
                                          <p:attrName>style.visibility</p:attrName>
                                        </p:attrNameLst>
                                      </p:cBhvr>
                                      <p:to>
                                        <p:strVal val="hidden"/>
                                      </p:to>
                                    </p:set>
                                  </p:subTnLst>
                                </p:cTn>
                              </p:par>
                            </p:childTnLst>
                          </p:cTn>
                        </p:par>
                        <p:par>
                          <p:cTn id="104" fill="hold">
                            <p:stCondLst>
                              <p:cond delay="2000"/>
                            </p:stCondLst>
                            <p:childTnLst>
                              <p:par>
                                <p:cTn id="105" presetID="16" presetClass="exit" presetSubtype="37" fill="hold" nodeType="afterEffect">
                                  <p:stCondLst>
                                    <p:cond delay="0"/>
                                  </p:stCondLst>
                                  <p:childTnLst>
                                    <p:animEffect transition="out" filter="barn(outVertical)">
                                      <p:cBhvr>
                                        <p:cTn id="106" dur="500"/>
                                        <p:tgtEl>
                                          <p:spTgt spid="26"/>
                                        </p:tgtEl>
                                      </p:cBhvr>
                                    </p:animEffect>
                                    <p:set>
                                      <p:cBhvr>
                                        <p:cTn id="107" dur="1" fill="hold">
                                          <p:stCondLst>
                                            <p:cond delay="499"/>
                                          </p:stCondLst>
                                        </p:cTn>
                                        <p:tgtEl>
                                          <p:spTgt spid="26"/>
                                        </p:tgtEl>
                                        <p:attrNameLst>
                                          <p:attrName>style.visibility</p:attrName>
                                        </p:attrNameLst>
                                      </p:cBhvr>
                                      <p:to>
                                        <p:strVal val="hidden"/>
                                      </p:to>
                                    </p:set>
                                  </p:childTnLst>
                                </p:cTn>
                              </p:par>
                              <p:par>
                                <p:cTn id="108" presetID="1" presetClass="mediacall" presetSubtype="0" fill="hold" nodeType="withEffect">
                                  <p:stCondLst>
                                    <p:cond delay="0"/>
                                  </p:stCondLst>
                                  <p:childTnLst>
                                    <p:cmd type="call" cmd="playFrom(0.0)">
                                      <p:cBhvr>
                                        <p:cTn id="109" dur="1640" fill="hold"/>
                                        <p:tgtEl>
                                          <p:spTgt spid="37"/>
                                        </p:tgtEl>
                                      </p:cBhvr>
                                    </p:cmd>
                                  </p:childTnLst>
                                </p:cTn>
                              </p:par>
                            </p:childTnLst>
                          </p:cTn>
                        </p:par>
                        <p:par>
                          <p:cTn id="110" fill="hold">
                            <p:stCondLst>
                              <p:cond delay="3640"/>
                            </p:stCondLst>
                            <p:childTnLst>
                              <p:par>
                                <p:cTn id="111" presetID="1" presetClass="mediacall" presetSubtype="0" fill="hold" nodeType="afterEffect">
                                  <p:stCondLst>
                                    <p:cond delay="0"/>
                                  </p:stCondLst>
                                  <p:childTnLst>
                                    <p:cmd type="call" cmd="playFrom(0.0)">
                                      <p:cBhvr>
                                        <p:cTn id="112" dur="8716" fill="hold"/>
                                        <p:tgtEl>
                                          <p:spTgt spid="68"/>
                                        </p:tgtEl>
                                      </p:cBhvr>
                                    </p:cmd>
                                  </p:childTnLst>
                                </p:cTn>
                              </p:par>
                            </p:childTnLst>
                          </p:cTn>
                        </p:par>
                        <p:par>
                          <p:cTn id="113" fill="hold">
                            <p:stCondLst>
                              <p:cond delay="12356"/>
                            </p:stCondLst>
                            <p:childTnLst>
                              <p:par>
                                <p:cTn id="114" presetID="9" presetClass="entr" presetSubtype="0" fill="hold" nodeType="afterEffect">
                                  <p:stCondLst>
                                    <p:cond delay="0"/>
                                  </p:stCondLst>
                                  <p:childTnLst>
                                    <p:set>
                                      <p:cBhvr>
                                        <p:cTn id="115" dur="1" fill="hold">
                                          <p:stCondLst>
                                            <p:cond delay="0"/>
                                          </p:stCondLst>
                                        </p:cTn>
                                        <p:tgtEl>
                                          <p:spTgt spid="6"/>
                                        </p:tgtEl>
                                        <p:attrNameLst>
                                          <p:attrName>style.visibility</p:attrName>
                                        </p:attrNameLst>
                                      </p:cBhvr>
                                      <p:to>
                                        <p:strVal val="visible"/>
                                      </p:to>
                                    </p:set>
                                    <p:animEffect transition="in" filter="dissolve">
                                      <p:cBhvr>
                                        <p:cTn id="116" dur="500"/>
                                        <p:tgtEl>
                                          <p:spTgt spid="6"/>
                                        </p:tgtEl>
                                      </p:cBhvr>
                                    </p:animEffect>
                                  </p:child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42" presetClass="path" presetSubtype="0" accel="50000" decel="50000" fill="hold" nodeType="clickEffect">
                                  <p:stCondLst>
                                    <p:cond delay="0"/>
                                  </p:stCondLst>
                                  <p:childTnLst>
                                    <p:animMotion origin="layout" path="M -3.33333E-6 3.7037E-6 L 0.40821 -0.34352 " pathEditMode="relative" rAng="0" ptsTypes="AA">
                                      <p:cBhvr>
                                        <p:cTn id="121" dur="2000" fill="hold"/>
                                        <p:tgtEl>
                                          <p:spTgt spid="36"/>
                                        </p:tgtEl>
                                        <p:attrNameLst>
                                          <p:attrName>ppt_x</p:attrName>
                                          <p:attrName>ppt_y</p:attrName>
                                        </p:attrNameLst>
                                      </p:cBhvr>
                                      <p:rCtr x="20404" y="-17176"/>
                                    </p:animMotion>
                                  </p:childTnLst>
                                  <p:subTnLst>
                                    <p:set>
                                      <p:cBhvr override="childStyle">
                                        <p:cTn dur="1" fill="hold" display="0" masterRel="sameClick" afterEffect="1">
                                          <p:stCondLst>
                                            <p:cond evt="end" delay="0">
                                              <p:tn val="120"/>
                                            </p:cond>
                                          </p:stCondLst>
                                        </p:cTn>
                                        <p:tgtEl>
                                          <p:spTgt spid="36"/>
                                        </p:tgtEl>
                                        <p:attrNameLst>
                                          <p:attrName>style.visibility</p:attrName>
                                        </p:attrNameLst>
                                      </p:cBhvr>
                                      <p:to>
                                        <p:strVal val="hidden"/>
                                      </p:to>
                                    </p:set>
                                  </p:subTnLst>
                                </p:cTn>
                              </p:par>
                            </p:childTnLst>
                          </p:cTn>
                        </p:par>
                        <p:par>
                          <p:cTn id="122" fill="hold">
                            <p:stCondLst>
                              <p:cond delay="2000"/>
                            </p:stCondLst>
                            <p:childTnLst>
                              <p:par>
                                <p:cTn id="123" presetID="16" presetClass="exit" presetSubtype="37" fill="hold" nodeType="afterEffect">
                                  <p:stCondLst>
                                    <p:cond delay="0"/>
                                  </p:stCondLst>
                                  <p:childTnLst>
                                    <p:animEffect transition="out" filter="barn(outVertical)">
                                      <p:cBhvr>
                                        <p:cTn id="124" dur="500"/>
                                        <p:tgtEl>
                                          <p:spTgt spid="31"/>
                                        </p:tgtEl>
                                      </p:cBhvr>
                                    </p:animEffect>
                                    <p:set>
                                      <p:cBhvr>
                                        <p:cTn id="125" dur="1" fill="hold">
                                          <p:stCondLst>
                                            <p:cond delay="499"/>
                                          </p:stCondLst>
                                        </p:cTn>
                                        <p:tgtEl>
                                          <p:spTgt spid="31"/>
                                        </p:tgtEl>
                                        <p:attrNameLst>
                                          <p:attrName>style.visibility</p:attrName>
                                        </p:attrNameLst>
                                      </p:cBhvr>
                                      <p:to>
                                        <p:strVal val="hidden"/>
                                      </p:to>
                                    </p:set>
                                  </p:childTnLst>
                                </p:cTn>
                              </p:par>
                              <p:par>
                                <p:cTn id="126" presetID="1" presetClass="mediacall" presetSubtype="0" fill="hold" nodeType="withEffect">
                                  <p:stCondLst>
                                    <p:cond delay="0"/>
                                  </p:stCondLst>
                                  <p:childTnLst>
                                    <p:cmd type="call" cmd="playFrom(0.0)">
                                      <p:cBhvr>
                                        <p:cTn id="127" dur="1640" fill="hold"/>
                                        <p:tgtEl>
                                          <p:spTgt spid="38"/>
                                        </p:tgtEl>
                                      </p:cBhvr>
                                    </p:cmd>
                                  </p:childTnLst>
                                </p:cTn>
                              </p:par>
                            </p:childTnLst>
                          </p:cTn>
                        </p:par>
                      </p:childTnLst>
                    </p:cTn>
                  </p:par>
                </p:childTnLst>
              </p:cTn>
              <p:nextCondLst>
                <p:cond evt="onClick" delay="0">
                  <p:tgtEl>
                    <p:spTgt spid="31"/>
                  </p:tgtEl>
                </p:cond>
              </p:nextCondLst>
            </p:seq>
            <p:audio>
              <p:cMediaNode vol="80000">
                <p:cTn id="128" fill="hold" display="0">
                  <p:stCondLst>
                    <p:cond delay="indefinite"/>
                  </p:stCondLst>
                  <p:endCondLst>
                    <p:cond evt="onStopAudio" delay="0">
                      <p:tgtEl>
                        <p:sldTgt/>
                      </p:tgtEl>
                    </p:cond>
                  </p:endCondLst>
                </p:cTn>
                <p:tgtEl>
                  <p:spTgt spid="37"/>
                </p:tgtEl>
              </p:cMediaNode>
            </p:audio>
            <p:audio>
              <p:cMediaNode vol="80000">
                <p:cTn id="129" fill="hold" display="0">
                  <p:stCondLst>
                    <p:cond delay="indefinite"/>
                  </p:stCondLst>
                  <p:endCondLst>
                    <p:cond evt="onStopAudio" delay="0">
                      <p:tgtEl>
                        <p:sldTgt/>
                      </p:tgtEl>
                    </p:cond>
                  </p:endCondLst>
                </p:cTn>
                <p:tgtEl>
                  <p:spTgt spid="3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609600" y="5333092"/>
            <a:ext cx="5344886" cy="719365"/>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707493" y="3891644"/>
            <a:ext cx="5459107" cy="1311727"/>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505154" y="2275278"/>
            <a:ext cx="5597628" cy="2889994"/>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647047" y="-386761"/>
            <a:ext cx="6258635" cy="5568361"/>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H="1" flipV="1">
            <a:off x="2873218" y="-625111"/>
            <a:ext cx="3049299" cy="5834896"/>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V="1">
            <a:off x="6252101" y="-625111"/>
            <a:ext cx="1744808" cy="5818568"/>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6569564" y="-715229"/>
            <a:ext cx="3834863" cy="5905653"/>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7084282" y="10963"/>
            <a:ext cx="6426461" cy="524735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FA57D74-4CEF-902B-E09D-3A34E6EADDEB}"/>
              </a:ext>
            </a:extLst>
          </p:cNvPr>
          <p:cNvSpPr txBox="1"/>
          <p:nvPr/>
        </p:nvSpPr>
        <p:spPr>
          <a:xfrm>
            <a:off x="3667337" y="1535078"/>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52449" y="3891644"/>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729611" y="2851317"/>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1538372" y="1611861"/>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496669" y="5137621"/>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6742335" y="1517764"/>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8007175" y="1541049"/>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9934786" y="2122274"/>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148">
            <a:off x="6514027" y="722996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73227">
            <a:off x="7635461" y="7118109"/>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15413">
            <a:off x="8808942" y="7047903"/>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10056431" y="6927369"/>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15377">
            <a:off x="11434054" y="7151479"/>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1777983" y="7281846"/>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748870" y="7151479"/>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604696" y="7010647"/>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sp>
        <p:nvSpPr>
          <p:cNvPr id="2" name="TextBox 1">
            <a:extLst>
              <a:ext uri="{FF2B5EF4-FFF2-40B4-BE49-F238E27FC236}">
                <a16:creationId xmlns:a16="http://schemas.microsoft.com/office/drawing/2014/main" id="{54E4B778-06D6-F79E-4630-EE1254DF86F0}"/>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3" name="TextBox 2">
            <a:extLst>
              <a:ext uri="{FF2B5EF4-FFF2-40B4-BE49-F238E27FC236}">
                <a16:creationId xmlns:a16="http://schemas.microsoft.com/office/drawing/2014/main" id="{EC70E754-395C-7263-0EBB-FEC38346649F}"/>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cxnSp>
        <p:nvCxnSpPr>
          <p:cNvPr id="26" name="Straight Connector 9">
            <a:extLst>
              <a:ext uri="{FF2B5EF4-FFF2-40B4-BE49-F238E27FC236}">
                <a16:creationId xmlns:a16="http://schemas.microsoft.com/office/drawing/2014/main" id="{01AD7317-63EA-3FDE-643D-45B643EA5269}"/>
              </a:ext>
            </a:extLst>
          </p:cNvPr>
          <p:cNvCxnSpPr/>
          <p:nvPr/>
        </p:nvCxnSpPr>
        <p:spPr>
          <a:xfrm flipV="1">
            <a:off x="7124505" y="2428106"/>
            <a:ext cx="6240975" cy="3417401"/>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A1053759-3CD6-9E74-EBC3-6674ED056079}"/>
              </a:ext>
            </a:extLst>
          </p:cNvPr>
          <p:cNvSpPr txBox="1"/>
          <p:nvPr/>
        </p:nvSpPr>
        <p:spPr>
          <a:xfrm>
            <a:off x="10462376" y="3260628"/>
            <a:ext cx="1363427" cy="707886"/>
          </a:xfrm>
          <a:prstGeom prst="rect">
            <a:avLst/>
          </a:prstGeom>
          <a:noFill/>
        </p:spPr>
        <p:txBody>
          <a:bodyPr wrap="square" rtlCol="0">
            <a:spAutoFit/>
          </a:bodyPr>
          <a:lstStyle/>
          <a:p>
            <a:r>
              <a:rPr lang="en-US" sz="4000" b="1" dirty="0">
                <a:solidFill>
                  <a:srgbClr val="FF0000"/>
                </a:solidFill>
              </a:rPr>
              <a:t>nine</a:t>
            </a:r>
            <a:endParaRPr lang="en-US" b="1" dirty="0">
              <a:solidFill>
                <a:srgbClr val="FF0000"/>
              </a:solidFill>
            </a:endParaRPr>
          </a:p>
        </p:txBody>
      </p:sp>
      <p:cxnSp>
        <p:nvCxnSpPr>
          <p:cNvPr id="31" name="Straight Connector 10">
            <a:extLst>
              <a:ext uri="{FF2B5EF4-FFF2-40B4-BE49-F238E27FC236}">
                <a16:creationId xmlns:a16="http://schemas.microsoft.com/office/drawing/2014/main" id="{7D5FA152-393D-3B27-7B3A-345D2763A58B}"/>
              </a:ext>
            </a:extLst>
          </p:cNvPr>
          <p:cNvCxnSpPr/>
          <p:nvPr/>
        </p:nvCxnSpPr>
        <p:spPr>
          <a:xfrm flipV="1">
            <a:off x="7124505" y="4599530"/>
            <a:ext cx="6682935" cy="1452927"/>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6A64CF6-A1DD-DA7F-12AC-1705404C602F}"/>
              </a:ext>
            </a:extLst>
          </p:cNvPr>
          <p:cNvSpPr txBox="1"/>
          <p:nvPr/>
        </p:nvSpPr>
        <p:spPr>
          <a:xfrm>
            <a:off x="10806231" y="4783808"/>
            <a:ext cx="1363427" cy="707886"/>
          </a:xfrm>
          <a:prstGeom prst="rect">
            <a:avLst/>
          </a:prstGeom>
          <a:noFill/>
        </p:spPr>
        <p:txBody>
          <a:bodyPr wrap="square" rtlCol="0">
            <a:spAutoFit/>
          </a:bodyPr>
          <a:lstStyle/>
          <a:p>
            <a:r>
              <a:rPr lang="en-US" sz="4000" b="1" dirty="0">
                <a:solidFill>
                  <a:srgbClr val="FF0000"/>
                </a:solidFill>
              </a:rPr>
              <a:t>ten</a:t>
            </a:r>
            <a:endParaRPr lang="en-US" b="1" dirty="0">
              <a:solidFill>
                <a:srgbClr val="FF0000"/>
              </a:solidFill>
            </a:endParaRPr>
          </a:p>
        </p:txBody>
      </p:sp>
      <p:pic>
        <p:nvPicPr>
          <p:cNvPr id="35" name="Picture 34" descr="A pair of scissors with blue handles&#10;&#10;Description automatically generated">
            <a:extLst>
              <a:ext uri="{FF2B5EF4-FFF2-40B4-BE49-F238E27FC236}">
                <a16:creationId xmlns:a16="http://schemas.microsoft.com/office/drawing/2014/main" id="{A7E34BA9-C432-3B18-2C7D-5016327AA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19319" flipH="1">
            <a:off x="2912037" y="7400697"/>
            <a:ext cx="1776161" cy="1172936"/>
          </a:xfrm>
          <a:prstGeom prst="rect">
            <a:avLst/>
          </a:prstGeom>
        </p:spPr>
      </p:pic>
      <p:pic>
        <p:nvPicPr>
          <p:cNvPr id="36" name="Picture 35" descr="A pair of scissors with blue handles&#10;&#10;Description automatically generated">
            <a:extLst>
              <a:ext uri="{FF2B5EF4-FFF2-40B4-BE49-F238E27FC236}">
                <a16:creationId xmlns:a16="http://schemas.microsoft.com/office/drawing/2014/main" id="{D5A204B2-B954-6E16-734C-0D6EC47FC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3862879" y="7447187"/>
            <a:ext cx="1776161" cy="1172936"/>
          </a:xfrm>
          <a:prstGeom prst="rect">
            <a:avLst/>
          </a:prstGeom>
        </p:spPr>
      </p:pic>
      <p:pic>
        <p:nvPicPr>
          <p:cNvPr id="37" name="537084__khenshom__guitar-string-snap-or-breaks-various-sounds (1)">
            <a:hlinkClick r:id="" action="ppaction://media"/>
            <a:extLst>
              <a:ext uri="{FF2B5EF4-FFF2-40B4-BE49-F238E27FC236}">
                <a16:creationId xmlns:a16="http://schemas.microsoft.com/office/drawing/2014/main" id="{C5E072FF-CBDA-7831-604E-0179E94D4441}"/>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92186" y="6169090"/>
            <a:ext cx="406400" cy="406400"/>
          </a:xfrm>
          <a:prstGeom prst="rect">
            <a:avLst/>
          </a:prstGeom>
        </p:spPr>
      </p:pic>
      <p:pic>
        <p:nvPicPr>
          <p:cNvPr id="38" name="537084__khenshom__guitar-string-snap-or-breaks-various-sounds (1)">
            <a:hlinkClick r:id="" action="ppaction://media"/>
            <a:extLst>
              <a:ext uri="{FF2B5EF4-FFF2-40B4-BE49-F238E27FC236}">
                <a16:creationId xmlns:a16="http://schemas.microsoft.com/office/drawing/2014/main" id="{85156EEA-3C3C-5734-A112-69A95FFD74CE}"/>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47265" y="7107437"/>
            <a:ext cx="406400" cy="406400"/>
          </a:xfrm>
          <a:prstGeom prst="rect">
            <a:avLst/>
          </a:prstGeom>
        </p:spPr>
      </p:pic>
      <p:pic>
        <p:nvPicPr>
          <p:cNvPr id="6" name="Picture 5">
            <a:extLst>
              <a:ext uri="{FF2B5EF4-FFF2-40B4-BE49-F238E27FC236}">
                <a16:creationId xmlns:a16="http://schemas.microsoft.com/office/drawing/2014/main" id="{211BC9E2-0884-7D12-E1C9-F51553E9CD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Tree>
    <p:extLst>
      <p:ext uri="{BB962C8B-B14F-4D97-AF65-F5344CB8AC3E}">
        <p14:creationId xmlns:p14="http://schemas.microsoft.com/office/powerpoint/2010/main" val="751355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3.33333E-6 L -0.37318 -0.27708 " pathEditMode="relative" rAng="0" ptsTypes="AA">
                                      <p:cBhvr>
                                        <p:cTn id="6" dur="2000" fill="hold"/>
                                        <p:tgtEl>
                                          <p:spTgt spid="52"/>
                                        </p:tgtEl>
                                        <p:attrNameLst>
                                          <p:attrName>ppt_x</p:attrName>
                                          <p:attrName>ppt_y</p:attrName>
                                        </p:attrNameLst>
                                      </p:cBhvr>
                                      <p:rCtr x="-18659" y="-13866"/>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1.45833E-6 3.7037E-7 L -0.45912 -0.4081 " pathEditMode="relative" rAng="0" ptsTypes="AA">
                                      <p:cBhvr>
                                        <p:cTn id="18" dur="2000" fill="hold"/>
                                        <p:tgtEl>
                                          <p:spTgt spid="55"/>
                                        </p:tgtEl>
                                        <p:attrNameLst>
                                          <p:attrName>ppt_x</p:attrName>
                                          <p:attrName>ppt_y</p:attrName>
                                        </p:attrNameLst>
                                      </p:cBhvr>
                                      <p:rCtr x="-22956" y="-20417"/>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5E-6 -4.44444E-6 L -0.51185 -0.48217 " pathEditMode="relative" rAng="0" ptsTypes="AA">
                                      <p:cBhvr>
                                        <p:cTn id="30" dur="2000" fill="hold"/>
                                        <p:tgtEl>
                                          <p:spTgt spid="56"/>
                                        </p:tgtEl>
                                        <p:attrNameLst>
                                          <p:attrName>ppt_x</p:attrName>
                                          <p:attrName>ppt_y</p:attrName>
                                        </p:attrNameLst>
                                      </p:cBhvr>
                                      <p:rCtr x="-25599" y="-24120"/>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58"/>
                </p:tgtEl>
              </p:cMediaNode>
            </p:audio>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75E-6 -1.85185E-6 L -0.59102 -0.59838 " pathEditMode="relative" rAng="0" ptsTypes="AA">
                                      <p:cBhvr>
                                        <p:cTn id="42" dur="2000" fill="hold"/>
                                        <p:tgtEl>
                                          <p:spTgt spid="57"/>
                                        </p:tgtEl>
                                        <p:attrNameLst>
                                          <p:attrName>ppt_x</p:attrName>
                                          <p:attrName>ppt_y</p:attrName>
                                        </p:attrNameLst>
                                      </p:cBhvr>
                                      <p:rCtr x="-29557" y="-29931"/>
                                    </p:animMotion>
                                  </p:childTnLst>
                                  <p:subTnLst>
                                    <p:set>
                                      <p:cBhvr override="childStyle">
                                        <p:cTn dur="1" fill="hold" display="0" masterRel="sameClick" afterEffect="1">
                                          <p:stCondLst>
                                            <p:cond evt="end" delay="0">
                                              <p:tn val="41"/>
                                            </p:cond>
                                          </p:stCondLst>
                                        </p:cTn>
                                        <p:tgtEl>
                                          <p:spTgt spid="57"/>
                                        </p:tgtEl>
                                        <p:attrNameLst>
                                          <p:attrName>style.visibility</p:attrName>
                                        </p:attrNameLst>
                                      </p:cBhvr>
                                      <p:to>
                                        <p:strVal val="hidden"/>
                                      </p:to>
                                    </p:set>
                                  </p:subTnLst>
                                </p:cTn>
                              </p:par>
                            </p:childTnLst>
                          </p:cTn>
                        </p:par>
                        <p:par>
                          <p:cTn id="43" fill="hold">
                            <p:stCondLst>
                              <p:cond delay="2000"/>
                            </p:stCondLst>
                            <p:childTnLst>
                              <p:par>
                                <p:cTn id="44" presetID="16" presetClass="exit" presetSubtype="37" fill="hold" nodeType="afterEffect">
                                  <p:stCondLst>
                                    <p:cond delay="0"/>
                                  </p:stCondLst>
                                  <p:childTnLst>
                                    <p:animEffect transition="out" filter="barn(outVertic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 presetClass="mediacall" presetSubtype="0" fill="hold" nodeType="withEffect">
                                  <p:stCondLst>
                                    <p:cond delay="0"/>
                                  </p:stCondLst>
                                  <p:childTnLst>
                                    <p:cmd type="call" cmd="playFrom(0.0)">
                                      <p:cBhvr>
                                        <p:cTn id="48" dur="1640" fill="hold"/>
                                        <p:tgtEl>
                                          <p:spTgt spid="59"/>
                                        </p:tgtEl>
                                      </p:cBhvr>
                                    </p:cmd>
                                  </p:childTnLst>
                                </p:cTn>
                              </p:par>
                            </p:childTnLst>
                          </p:cTn>
                        </p:par>
                      </p:childTnLst>
                    </p:cTn>
                  </p:par>
                </p:childTnLst>
              </p:cTn>
              <p:nextCondLst>
                <p:cond evt="onClick" delay="0">
                  <p:tgtEl>
                    <p:spTgt spid="20"/>
                  </p:tgtEl>
                </p:cond>
              </p:nextCondLst>
            </p:seq>
            <p:audio>
              <p:cMediaNode vol="80000">
                <p:cTn id="49" fill="hold" display="0">
                  <p:stCondLst>
                    <p:cond delay="indefinite"/>
                  </p:stCondLst>
                  <p:endCondLst>
                    <p:cond evt="onStopAudio" delay="0">
                      <p:tgtEl>
                        <p:sldTgt/>
                      </p:tgtEl>
                    </p:cond>
                  </p:endCondLst>
                </p:cTn>
                <p:tgtEl>
                  <p:spTgt spid="59"/>
                </p:tgtEl>
              </p:cMediaNode>
            </p:audio>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2.91667E-6 -7.40741E-7 L -0.59857 -0.68935 " pathEditMode="relative" rAng="0" ptsTypes="AA">
                                      <p:cBhvr>
                                        <p:cTn id="54" dur="2000" fill="hold"/>
                                        <p:tgtEl>
                                          <p:spTgt spid="60"/>
                                        </p:tgtEl>
                                        <p:attrNameLst>
                                          <p:attrName>ppt_x</p:attrName>
                                          <p:attrName>ppt_y</p:attrName>
                                        </p:attrNameLst>
                                      </p:cBhvr>
                                      <p:rCtr x="-29935" y="-34468"/>
                                    </p:animMotion>
                                  </p:childTnLst>
                                  <p:subTnLst>
                                    <p:set>
                                      <p:cBhvr override="childStyle">
                                        <p:cTn dur="1" fill="hold" display="0" masterRel="sameClick" afterEffect="1">
                                          <p:stCondLst>
                                            <p:cond evt="end" delay="0">
                                              <p:tn val="53"/>
                                            </p:cond>
                                          </p:stCondLst>
                                        </p:cTn>
                                        <p:tgtEl>
                                          <p:spTgt spid="60"/>
                                        </p:tgtEl>
                                        <p:attrNameLst>
                                          <p:attrName>style.visibility</p:attrName>
                                        </p:attrNameLst>
                                      </p:cBhvr>
                                      <p:to>
                                        <p:strVal val="hidden"/>
                                      </p:to>
                                    </p:set>
                                  </p:subTnLst>
                                </p:cTn>
                              </p:par>
                            </p:childTnLst>
                          </p:cTn>
                        </p:par>
                        <p:par>
                          <p:cTn id="55" fill="hold">
                            <p:stCondLst>
                              <p:cond delay="2000"/>
                            </p:stCondLst>
                            <p:childTnLst>
                              <p:par>
                                <p:cTn id="56" presetID="16" presetClass="exit" presetSubtype="37" fill="hold" nodeType="afterEffect">
                                  <p:stCondLst>
                                    <p:cond delay="0"/>
                                  </p:stCondLst>
                                  <p:childTnLst>
                                    <p:animEffect transition="out" filter="barn(outVertical)">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1640" fill="hold"/>
                                        <p:tgtEl>
                                          <p:spTgt spid="61"/>
                                        </p:tgtEl>
                                      </p:cBhvr>
                                    </p:cmd>
                                  </p:childTnLst>
                                </p:cTn>
                              </p:par>
                            </p:childTnLst>
                          </p:cTn>
                        </p:par>
                        <p:par>
                          <p:cTn id="61" fill="hold">
                            <p:stCondLst>
                              <p:cond delay="3640"/>
                            </p:stCondLst>
                            <p:childTnLst>
                              <p:par>
                                <p:cTn id="62" presetID="1" presetClass="mediacall" presetSubtype="0" fill="hold" nodeType="afterEffect">
                                  <p:stCondLst>
                                    <p:cond delay="0"/>
                                  </p:stCondLst>
                                  <p:childTnLst>
                                    <p:cmd type="call" cmd="playFrom(0.0)">
                                      <p:cBhvr>
                                        <p:cTn id="63" dur="8716" fill="hold"/>
                                        <p:tgtEl>
                                          <p:spTgt spid="68"/>
                                        </p:tgtEl>
                                      </p:cBhvr>
                                    </p:cmd>
                                  </p:childTnLst>
                                </p:cTn>
                              </p:par>
                            </p:childTnLst>
                          </p:cTn>
                        </p:par>
                        <p:par>
                          <p:cTn id="64" fill="hold">
                            <p:stCondLst>
                              <p:cond delay="12356"/>
                            </p:stCondLst>
                            <p:childTnLst>
                              <p:par>
                                <p:cTn id="65" presetID="9" presetClass="entr" presetSubtype="0" fill="hold" nodeType="after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dissolve">
                                      <p:cBhvr>
                                        <p:cTn id="67" dur="500"/>
                                        <p:tgtEl>
                                          <p:spTgt spid="6"/>
                                        </p:tgtEl>
                                      </p:cBhvr>
                                    </p:animEffect>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61"/>
                </p:tgtEl>
              </p:cMediaNode>
            </p:audio>
            <p:seq concurrent="1" nextAc="seek">
              <p:cTn id="69" restart="whenNotActive" fill="hold" evtFilter="cancelBubble" nodeType="interactiveSeq">
                <p:stCondLst>
                  <p:cond evt="onClick" delay="0">
                    <p:tgtEl>
                      <p:spTgt spid="24"/>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2.08333E-7 -2.22222E-6 L 0.32005 -0.66296 " pathEditMode="relative" rAng="0" ptsTypes="AA">
                                      <p:cBhvr>
                                        <p:cTn id="73" dur="2000" fill="hold"/>
                                        <p:tgtEl>
                                          <p:spTgt spid="62"/>
                                        </p:tgtEl>
                                        <p:attrNameLst>
                                          <p:attrName>ppt_x</p:attrName>
                                          <p:attrName>ppt_y</p:attrName>
                                        </p:attrNameLst>
                                      </p:cBhvr>
                                      <p:rCtr x="16003" y="-33148"/>
                                    </p:animMotion>
                                  </p:childTnLst>
                                  <p:subTnLst>
                                    <p:set>
                                      <p:cBhvr override="childStyle">
                                        <p:cTn dur="1" fill="hold" display="0" masterRel="sameClick" afterEffect="1">
                                          <p:stCondLst>
                                            <p:cond evt="end" delay="0">
                                              <p:tn val="72"/>
                                            </p:cond>
                                          </p:stCondLst>
                                        </p:cTn>
                                        <p:tgtEl>
                                          <p:spTgt spid="62"/>
                                        </p:tgtEl>
                                        <p:attrNameLst>
                                          <p:attrName>style.visibility</p:attrName>
                                        </p:attrNameLst>
                                      </p:cBhvr>
                                      <p:to>
                                        <p:strVal val="hidden"/>
                                      </p:to>
                                    </p:set>
                                  </p:subTnLst>
                                </p:cTn>
                              </p:par>
                            </p:childTnLst>
                          </p:cTn>
                        </p:par>
                        <p:par>
                          <p:cTn id="74" fill="hold">
                            <p:stCondLst>
                              <p:cond delay="2000"/>
                            </p:stCondLst>
                            <p:childTnLst>
                              <p:par>
                                <p:cTn id="75" presetID="16" presetClass="exit" presetSubtype="37" fill="hold" nodeType="afterEffect">
                                  <p:stCondLst>
                                    <p:cond delay="0"/>
                                  </p:stCondLst>
                                  <p:childTnLst>
                                    <p:animEffect transition="out" filter="barn(outVertical)">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1" presetClass="mediacall" presetSubtype="0" fill="hold" nodeType="withEffect">
                                  <p:stCondLst>
                                    <p:cond delay="0"/>
                                  </p:stCondLst>
                                  <p:childTnLst>
                                    <p:cmd type="call" cmd="playFrom(0.0)">
                                      <p:cBhvr>
                                        <p:cTn id="79" dur="1640" fill="hold"/>
                                        <p:tgtEl>
                                          <p:spTgt spid="63"/>
                                        </p:tgtEl>
                                      </p:cBhvr>
                                    </p:cmd>
                                  </p:childTnLst>
                                </p:cTn>
                              </p:par>
                            </p:childTnLst>
                          </p:cTn>
                        </p:par>
                      </p:childTnLst>
                    </p:cTn>
                  </p:par>
                </p:childTnLst>
              </p:cTn>
              <p:nextCondLst>
                <p:cond evt="onClick" delay="0">
                  <p:tgtEl>
                    <p:spTgt spid="24"/>
                  </p:tgtEl>
                </p:cond>
              </p:nextCondLst>
            </p:seq>
            <p:audio>
              <p:cMediaNode vol="80000">
                <p:cTn id="80" fill="hold" display="0">
                  <p:stCondLst>
                    <p:cond delay="indefinite"/>
                  </p:stCondLst>
                  <p:endCondLst>
                    <p:cond evt="onStopAudio" delay="0">
                      <p:tgtEl>
                        <p:sldTgt/>
                      </p:tgtEl>
                    </p:cond>
                  </p:endCondLst>
                </p:cTn>
                <p:tgtEl>
                  <p:spTgt spid="63"/>
                </p:tgtEl>
              </p:cMediaNode>
            </p:audio>
            <p:seq concurrent="1" nextAc="seek">
              <p:cTn id="81" restart="whenNotActive" fill="hold" evtFilter="cancelBubble" nodeType="interactiveSeq">
                <p:stCondLst>
                  <p:cond evt="onClick" delay="0">
                    <p:tgtEl>
                      <p:spTgt spid="28"/>
                    </p:tgtEl>
                  </p:cond>
                </p:stCondLst>
                <p:endSync evt="end" delay="0">
                  <p:rtn val="all"/>
                </p:endSync>
                <p:childTnLst>
                  <p:par>
                    <p:cTn id="82" fill="hold">
                      <p:stCondLst>
                        <p:cond delay="0"/>
                      </p:stCondLst>
                      <p:childTnLst>
                        <p:par>
                          <p:cTn id="83" fill="hold">
                            <p:stCondLst>
                              <p:cond delay="0"/>
                            </p:stCondLst>
                            <p:childTnLst>
                              <p:par>
                                <p:cTn id="84" presetID="42" presetClass="path" presetSubtype="0" accel="50000" decel="50000" fill="hold" nodeType="clickEffect">
                                  <p:stCondLst>
                                    <p:cond delay="0"/>
                                  </p:stCondLst>
                                  <p:childTnLst>
                                    <p:animMotion origin="layout" path="M -4.79167E-6 -7.40741E-7 L 0.47605 -0.63449 " pathEditMode="relative" rAng="0" ptsTypes="AA">
                                      <p:cBhvr>
                                        <p:cTn id="85" dur="2000" fill="hold"/>
                                        <p:tgtEl>
                                          <p:spTgt spid="64"/>
                                        </p:tgtEl>
                                        <p:attrNameLst>
                                          <p:attrName>ppt_x</p:attrName>
                                          <p:attrName>ppt_y</p:attrName>
                                        </p:attrNameLst>
                                      </p:cBhvr>
                                      <p:rCtr x="23802" y="-31736"/>
                                    </p:animMotion>
                                  </p:childTnLst>
                                  <p:subTnLst>
                                    <p:set>
                                      <p:cBhvr override="childStyle">
                                        <p:cTn dur="1" fill="hold" display="0" masterRel="sameClick" afterEffect="1">
                                          <p:stCondLst>
                                            <p:cond evt="end" delay="0">
                                              <p:tn val="84"/>
                                            </p:cond>
                                          </p:stCondLst>
                                        </p:cTn>
                                        <p:tgtEl>
                                          <p:spTgt spid="64"/>
                                        </p:tgtEl>
                                        <p:attrNameLst>
                                          <p:attrName>style.visibility</p:attrName>
                                        </p:attrNameLst>
                                      </p:cBhvr>
                                      <p:to>
                                        <p:strVal val="hidden"/>
                                      </p:to>
                                    </p:set>
                                  </p:subTnLst>
                                </p:cTn>
                              </p:par>
                            </p:childTnLst>
                          </p:cTn>
                        </p:par>
                        <p:par>
                          <p:cTn id="86" fill="hold">
                            <p:stCondLst>
                              <p:cond delay="2000"/>
                            </p:stCondLst>
                            <p:childTnLst>
                              <p:par>
                                <p:cTn id="87" presetID="16" presetClass="exit" presetSubtype="37" fill="hold" nodeType="afterEffect">
                                  <p:stCondLst>
                                    <p:cond delay="0"/>
                                  </p:stCondLst>
                                  <p:childTnLst>
                                    <p:animEffect transition="out" filter="barn(outVertical)">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 presetClass="mediacall" presetSubtype="0" fill="hold" nodeType="withEffect">
                                  <p:stCondLst>
                                    <p:cond delay="0"/>
                                  </p:stCondLst>
                                  <p:childTnLst>
                                    <p:cmd type="call" cmd="playFrom(0.0)">
                                      <p:cBhvr>
                                        <p:cTn id="91" dur="1640" fill="hold"/>
                                        <p:tgtEl>
                                          <p:spTgt spid="65"/>
                                        </p:tgtEl>
                                      </p:cBhvr>
                                    </p:cmd>
                                  </p:childTnLst>
                                </p:cTn>
                              </p:par>
                            </p:childTnLst>
                          </p:cTn>
                        </p:par>
                      </p:childTnLst>
                    </p:cTn>
                  </p:par>
                </p:childTnLst>
              </p:cTn>
              <p:nextCondLst>
                <p:cond evt="onClick" delay="0">
                  <p:tgtEl>
                    <p:spTgt spid="28"/>
                  </p:tgtEl>
                </p:cond>
              </p:nextCondLst>
            </p:seq>
            <p:audio>
              <p:cMediaNode vol="80000">
                <p:cTn id="92" fill="hold" display="0">
                  <p:stCondLst>
                    <p:cond delay="indefinite"/>
                  </p:stCondLst>
                  <p:endCondLst>
                    <p:cond evt="onStopAudio" delay="0">
                      <p:tgtEl>
                        <p:sldTgt/>
                      </p:tgtEl>
                    </p:cond>
                  </p:endCondLst>
                </p:cTn>
                <p:tgtEl>
                  <p:spTgt spid="65"/>
                </p:tgtEl>
              </p:cMediaNode>
            </p:audio>
            <p:seq concurrent="1" nextAc="seek">
              <p:cTn id="93" restart="whenNotActive" fill="hold" evtFilter="cancelBubble" nodeType="interactiveSeq">
                <p:stCondLst>
                  <p:cond evt="onClick" delay="0">
                    <p:tgtEl>
                      <p:spTgt spid="30"/>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nodeType="clickEffect">
                                  <p:stCondLst>
                                    <p:cond delay="0"/>
                                  </p:stCondLst>
                                  <p:childTnLst>
                                    <p:animMotion origin="layout" path="M 2.91667E-6 1.11111E-6 L 0.67604 -0.52894 " pathEditMode="relative" rAng="0" ptsTypes="AA">
                                      <p:cBhvr>
                                        <p:cTn id="97" dur="2000" fill="hold"/>
                                        <p:tgtEl>
                                          <p:spTgt spid="66"/>
                                        </p:tgtEl>
                                        <p:attrNameLst>
                                          <p:attrName>ppt_x</p:attrName>
                                          <p:attrName>ppt_y</p:attrName>
                                        </p:attrNameLst>
                                      </p:cBhvr>
                                      <p:rCtr x="33802" y="-26458"/>
                                    </p:animMotion>
                                  </p:childTnLst>
                                  <p:subTnLst>
                                    <p:set>
                                      <p:cBhvr override="childStyle">
                                        <p:cTn dur="1" fill="hold" display="0" masterRel="sameClick" afterEffect="1">
                                          <p:stCondLst>
                                            <p:cond evt="end" delay="0">
                                              <p:tn val="96"/>
                                            </p:cond>
                                          </p:stCondLst>
                                        </p:cTn>
                                        <p:tgtEl>
                                          <p:spTgt spid="66"/>
                                        </p:tgtEl>
                                        <p:attrNameLst>
                                          <p:attrName>style.visibility</p:attrName>
                                        </p:attrNameLst>
                                      </p:cBhvr>
                                      <p:to>
                                        <p:strVal val="hidden"/>
                                      </p:to>
                                    </p:set>
                                  </p:subTnLst>
                                </p:cTn>
                              </p:par>
                            </p:childTnLst>
                          </p:cTn>
                        </p:par>
                        <p:par>
                          <p:cTn id="98" fill="hold">
                            <p:stCondLst>
                              <p:cond delay="2000"/>
                            </p:stCondLst>
                            <p:childTnLst>
                              <p:par>
                                <p:cTn id="99" presetID="16" presetClass="exit" presetSubtype="37" fill="hold" nodeType="afterEffect">
                                  <p:stCondLst>
                                    <p:cond delay="0"/>
                                  </p:stCondLst>
                                  <p:childTnLst>
                                    <p:animEffect transition="out" filter="barn(outVertical)">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par>
                                <p:cTn id="102" presetID="1" presetClass="mediacall" presetSubtype="0" fill="hold" nodeType="withEffect">
                                  <p:stCondLst>
                                    <p:cond delay="0"/>
                                  </p:stCondLst>
                                  <p:childTnLst>
                                    <p:cmd type="call" cmd="playFrom(0.0)">
                                      <p:cBhvr>
                                        <p:cTn id="103" dur="1640" fill="hold"/>
                                        <p:tgtEl>
                                          <p:spTgt spid="67"/>
                                        </p:tgtEl>
                                      </p:cBhvr>
                                    </p:cmd>
                                  </p:childTnLst>
                                </p:cTn>
                              </p:par>
                            </p:childTnLst>
                          </p:cTn>
                        </p:par>
                      </p:childTnLst>
                    </p:cTn>
                  </p:par>
                </p:childTnLst>
              </p:cTn>
              <p:nextCondLst>
                <p:cond evt="onClick" delay="0">
                  <p:tgtEl>
                    <p:spTgt spid="30"/>
                  </p:tgtEl>
                </p:cond>
              </p:nextCondLst>
            </p:seq>
            <p:audio>
              <p:cMediaNode vol="80000">
                <p:cTn id="104" fill="hold" display="0">
                  <p:stCondLst>
                    <p:cond delay="indefinite"/>
                  </p:stCondLst>
                  <p:endCondLst>
                    <p:cond evt="onStopAudio" delay="0">
                      <p:tgtEl>
                        <p:sldTgt/>
                      </p:tgtEl>
                    </p:cond>
                  </p:endCondLst>
                </p:cTn>
                <p:tgtEl>
                  <p:spTgt spid="67"/>
                </p:tgtEl>
              </p:cMediaNode>
            </p:audio>
            <p:audio>
              <p:cMediaNode vol="80000">
                <p:cTn id="105" fill="hold" display="0">
                  <p:stCondLst>
                    <p:cond delay="indefinite"/>
                  </p:stCondLst>
                  <p:endCondLst>
                    <p:cond evt="onStopAudio" delay="0">
                      <p:tgtEl>
                        <p:sldTgt/>
                      </p:tgtEl>
                    </p:cond>
                  </p:endCondLst>
                </p:cTn>
                <p:tgtEl>
                  <p:spTgt spid="68"/>
                </p:tgtEl>
              </p:cMediaNode>
            </p:audio>
            <p:seq concurrent="1" nextAc="seek">
              <p:cTn id="106" restart="whenNotActive" fill="hold" evtFilter="cancelBubble" nodeType="interactiveSeq">
                <p:stCondLst>
                  <p:cond evt="onClick" delay="0">
                    <p:tgtEl>
                      <p:spTgt spid="26"/>
                    </p:tgtEl>
                  </p:cond>
                </p:stCondLst>
                <p:endSync evt="end" delay="0">
                  <p:rtn val="all"/>
                </p:endSync>
                <p:childTnLst>
                  <p:par>
                    <p:cTn id="107" fill="hold">
                      <p:stCondLst>
                        <p:cond delay="0"/>
                      </p:stCondLst>
                      <p:childTnLst>
                        <p:par>
                          <p:cTn id="108" fill="hold">
                            <p:stCondLst>
                              <p:cond delay="0"/>
                            </p:stCondLst>
                            <p:childTnLst>
                              <p:par>
                                <p:cTn id="109" presetID="42" presetClass="path" presetSubtype="0" accel="50000" decel="50000" fill="hold" nodeType="clickEffect">
                                  <p:stCondLst>
                                    <p:cond delay="0"/>
                                  </p:stCondLst>
                                  <p:childTnLst>
                                    <p:animMotion origin="layout" path="M 1.45833E-6 -3.33333E-6 L 0.48372 -0.48912 " pathEditMode="relative" rAng="0" ptsTypes="AA">
                                      <p:cBhvr>
                                        <p:cTn id="110" dur="2000" fill="hold"/>
                                        <p:tgtEl>
                                          <p:spTgt spid="35"/>
                                        </p:tgtEl>
                                        <p:attrNameLst>
                                          <p:attrName>ppt_x</p:attrName>
                                          <p:attrName>ppt_y</p:attrName>
                                        </p:attrNameLst>
                                      </p:cBhvr>
                                      <p:rCtr x="24180" y="-24468"/>
                                    </p:animMotion>
                                  </p:childTnLst>
                                  <p:subTnLst>
                                    <p:set>
                                      <p:cBhvr override="childStyle">
                                        <p:cTn dur="1" fill="hold" display="0" masterRel="sameClick" afterEffect="1">
                                          <p:stCondLst>
                                            <p:cond evt="end" delay="0">
                                              <p:tn val="109"/>
                                            </p:cond>
                                          </p:stCondLst>
                                        </p:cTn>
                                        <p:tgtEl>
                                          <p:spTgt spid="35"/>
                                        </p:tgtEl>
                                        <p:attrNameLst>
                                          <p:attrName>style.visibility</p:attrName>
                                        </p:attrNameLst>
                                      </p:cBhvr>
                                      <p:to>
                                        <p:strVal val="hidden"/>
                                      </p:to>
                                    </p:set>
                                  </p:subTnLst>
                                </p:cTn>
                              </p:par>
                            </p:childTnLst>
                          </p:cTn>
                        </p:par>
                        <p:par>
                          <p:cTn id="111" fill="hold">
                            <p:stCondLst>
                              <p:cond delay="2000"/>
                            </p:stCondLst>
                            <p:childTnLst>
                              <p:par>
                                <p:cTn id="112" presetID="16" presetClass="exit" presetSubtype="37" fill="hold" nodeType="afterEffect">
                                  <p:stCondLst>
                                    <p:cond delay="0"/>
                                  </p:stCondLst>
                                  <p:childTnLst>
                                    <p:animEffect transition="out" filter="barn(outVertical)">
                                      <p:cBhvr>
                                        <p:cTn id="113" dur="500"/>
                                        <p:tgtEl>
                                          <p:spTgt spid="26"/>
                                        </p:tgtEl>
                                      </p:cBhvr>
                                    </p:animEffect>
                                    <p:set>
                                      <p:cBhvr>
                                        <p:cTn id="114" dur="1" fill="hold">
                                          <p:stCondLst>
                                            <p:cond delay="499"/>
                                          </p:stCondLst>
                                        </p:cTn>
                                        <p:tgtEl>
                                          <p:spTgt spid="26"/>
                                        </p:tgtEl>
                                        <p:attrNameLst>
                                          <p:attrName>style.visibility</p:attrName>
                                        </p:attrNameLst>
                                      </p:cBhvr>
                                      <p:to>
                                        <p:strVal val="hidden"/>
                                      </p:to>
                                    </p:set>
                                  </p:childTnLst>
                                </p:cTn>
                              </p:par>
                              <p:par>
                                <p:cTn id="115" presetID="1" presetClass="mediacall" presetSubtype="0" fill="hold" nodeType="withEffect">
                                  <p:stCondLst>
                                    <p:cond delay="0"/>
                                  </p:stCondLst>
                                  <p:childTnLst>
                                    <p:cmd type="call" cmd="playFrom(0.0)">
                                      <p:cBhvr>
                                        <p:cTn id="116" dur="1640" fill="hold"/>
                                        <p:tgtEl>
                                          <p:spTgt spid="37"/>
                                        </p:tgtEl>
                                      </p:cBhvr>
                                    </p:cmd>
                                  </p:child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42" presetClass="path" presetSubtype="0" accel="50000" decel="50000" fill="hold" nodeType="clickEffect">
                                  <p:stCondLst>
                                    <p:cond delay="0"/>
                                  </p:stCondLst>
                                  <p:childTnLst>
                                    <p:animMotion origin="layout" path="M -3.33333E-6 3.7037E-6 L 0.40821 -0.34352 " pathEditMode="relative" rAng="0" ptsTypes="AA">
                                      <p:cBhvr>
                                        <p:cTn id="121" dur="2000" fill="hold"/>
                                        <p:tgtEl>
                                          <p:spTgt spid="36"/>
                                        </p:tgtEl>
                                        <p:attrNameLst>
                                          <p:attrName>ppt_x</p:attrName>
                                          <p:attrName>ppt_y</p:attrName>
                                        </p:attrNameLst>
                                      </p:cBhvr>
                                      <p:rCtr x="20404" y="-17176"/>
                                    </p:animMotion>
                                  </p:childTnLst>
                                  <p:subTnLst>
                                    <p:set>
                                      <p:cBhvr override="childStyle">
                                        <p:cTn dur="1" fill="hold" display="0" masterRel="sameClick" afterEffect="1">
                                          <p:stCondLst>
                                            <p:cond evt="end" delay="0">
                                              <p:tn val="120"/>
                                            </p:cond>
                                          </p:stCondLst>
                                        </p:cTn>
                                        <p:tgtEl>
                                          <p:spTgt spid="36"/>
                                        </p:tgtEl>
                                        <p:attrNameLst>
                                          <p:attrName>style.visibility</p:attrName>
                                        </p:attrNameLst>
                                      </p:cBhvr>
                                      <p:to>
                                        <p:strVal val="hidden"/>
                                      </p:to>
                                    </p:set>
                                  </p:subTnLst>
                                </p:cTn>
                              </p:par>
                            </p:childTnLst>
                          </p:cTn>
                        </p:par>
                        <p:par>
                          <p:cTn id="122" fill="hold">
                            <p:stCondLst>
                              <p:cond delay="2000"/>
                            </p:stCondLst>
                            <p:childTnLst>
                              <p:par>
                                <p:cTn id="123" presetID="16" presetClass="exit" presetSubtype="37" fill="hold" nodeType="afterEffect">
                                  <p:stCondLst>
                                    <p:cond delay="0"/>
                                  </p:stCondLst>
                                  <p:childTnLst>
                                    <p:animEffect transition="out" filter="barn(outVertical)">
                                      <p:cBhvr>
                                        <p:cTn id="124" dur="500"/>
                                        <p:tgtEl>
                                          <p:spTgt spid="31"/>
                                        </p:tgtEl>
                                      </p:cBhvr>
                                    </p:animEffect>
                                    <p:set>
                                      <p:cBhvr>
                                        <p:cTn id="125" dur="1" fill="hold">
                                          <p:stCondLst>
                                            <p:cond delay="499"/>
                                          </p:stCondLst>
                                        </p:cTn>
                                        <p:tgtEl>
                                          <p:spTgt spid="31"/>
                                        </p:tgtEl>
                                        <p:attrNameLst>
                                          <p:attrName>style.visibility</p:attrName>
                                        </p:attrNameLst>
                                      </p:cBhvr>
                                      <p:to>
                                        <p:strVal val="hidden"/>
                                      </p:to>
                                    </p:set>
                                  </p:childTnLst>
                                </p:cTn>
                              </p:par>
                              <p:par>
                                <p:cTn id="126" presetID="1" presetClass="mediacall" presetSubtype="0" fill="hold" nodeType="withEffect">
                                  <p:stCondLst>
                                    <p:cond delay="0"/>
                                  </p:stCondLst>
                                  <p:childTnLst>
                                    <p:cmd type="call" cmd="playFrom(0.0)">
                                      <p:cBhvr>
                                        <p:cTn id="127" dur="1640" fill="hold"/>
                                        <p:tgtEl>
                                          <p:spTgt spid="38"/>
                                        </p:tgtEl>
                                      </p:cBhvr>
                                    </p:cmd>
                                  </p:childTnLst>
                                </p:cTn>
                              </p:par>
                            </p:childTnLst>
                          </p:cTn>
                        </p:par>
                      </p:childTnLst>
                    </p:cTn>
                  </p:par>
                </p:childTnLst>
              </p:cTn>
              <p:nextCondLst>
                <p:cond evt="onClick" delay="0">
                  <p:tgtEl>
                    <p:spTgt spid="31"/>
                  </p:tgtEl>
                </p:cond>
              </p:nextCondLst>
            </p:seq>
            <p:audio>
              <p:cMediaNode vol="80000">
                <p:cTn id="128" fill="hold" display="0">
                  <p:stCondLst>
                    <p:cond delay="indefinite"/>
                  </p:stCondLst>
                  <p:endCondLst>
                    <p:cond evt="onStopAudio" delay="0">
                      <p:tgtEl>
                        <p:sldTgt/>
                      </p:tgtEl>
                    </p:cond>
                  </p:endCondLst>
                </p:cTn>
                <p:tgtEl>
                  <p:spTgt spid="37"/>
                </p:tgtEl>
              </p:cMediaNode>
            </p:audio>
            <p:audio>
              <p:cMediaNode vol="80000">
                <p:cTn id="129" fill="hold" display="0">
                  <p:stCondLst>
                    <p:cond delay="indefinite"/>
                  </p:stCondLst>
                  <p:endCondLst>
                    <p:cond evt="onStopAudio" delay="0">
                      <p:tgtEl>
                        <p:sldTgt/>
                      </p:tgtEl>
                    </p:cond>
                  </p:endCondLst>
                </p:cTn>
                <p:tgtEl>
                  <p:spTgt spid="3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609600" y="5333092"/>
            <a:ext cx="5344886" cy="719365"/>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707493" y="3891644"/>
            <a:ext cx="5459107" cy="1311727"/>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505154" y="2275278"/>
            <a:ext cx="5597628" cy="2889994"/>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647047" y="-386761"/>
            <a:ext cx="6258635" cy="5568361"/>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H="1" flipV="1">
            <a:off x="2873218" y="-625111"/>
            <a:ext cx="3049299" cy="5834896"/>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V="1">
            <a:off x="6252101" y="-625111"/>
            <a:ext cx="1744808" cy="5818568"/>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6569564" y="-715229"/>
            <a:ext cx="3834863" cy="5905653"/>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7084282" y="10963"/>
            <a:ext cx="6426461" cy="524735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FA57D74-4CEF-902B-E09D-3A34E6EADDEB}"/>
              </a:ext>
            </a:extLst>
          </p:cNvPr>
          <p:cNvSpPr txBox="1"/>
          <p:nvPr/>
        </p:nvSpPr>
        <p:spPr>
          <a:xfrm>
            <a:off x="3667337" y="1535078"/>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52449" y="3891644"/>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729611" y="2851317"/>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1538372" y="1611861"/>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496669" y="5137621"/>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6742335" y="1517764"/>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8007175" y="1541049"/>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9934786" y="2122274"/>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148">
            <a:off x="6514027" y="722996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73227">
            <a:off x="7635461" y="7118109"/>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15413">
            <a:off x="8808942" y="7047903"/>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10056431" y="6927369"/>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15377">
            <a:off x="11434054" y="7151479"/>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1777983" y="7281846"/>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748870" y="7151479"/>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604696" y="7010647"/>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sp>
        <p:nvSpPr>
          <p:cNvPr id="2" name="TextBox 1">
            <a:extLst>
              <a:ext uri="{FF2B5EF4-FFF2-40B4-BE49-F238E27FC236}">
                <a16:creationId xmlns:a16="http://schemas.microsoft.com/office/drawing/2014/main" id="{54E4B778-06D6-F79E-4630-EE1254DF86F0}"/>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3" name="TextBox 2">
            <a:extLst>
              <a:ext uri="{FF2B5EF4-FFF2-40B4-BE49-F238E27FC236}">
                <a16:creationId xmlns:a16="http://schemas.microsoft.com/office/drawing/2014/main" id="{EC70E754-395C-7263-0EBB-FEC38346649F}"/>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cxnSp>
        <p:nvCxnSpPr>
          <p:cNvPr id="26" name="Straight Connector 9">
            <a:extLst>
              <a:ext uri="{FF2B5EF4-FFF2-40B4-BE49-F238E27FC236}">
                <a16:creationId xmlns:a16="http://schemas.microsoft.com/office/drawing/2014/main" id="{01AD7317-63EA-3FDE-643D-45B643EA5269}"/>
              </a:ext>
            </a:extLst>
          </p:cNvPr>
          <p:cNvCxnSpPr/>
          <p:nvPr/>
        </p:nvCxnSpPr>
        <p:spPr>
          <a:xfrm flipV="1">
            <a:off x="7124505" y="2428106"/>
            <a:ext cx="6240975" cy="3417401"/>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A1053759-3CD6-9E74-EBC3-6674ED056079}"/>
              </a:ext>
            </a:extLst>
          </p:cNvPr>
          <p:cNvSpPr txBox="1"/>
          <p:nvPr/>
        </p:nvSpPr>
        <p:spPr>
          <a:xfrm>
            <a:off x="10462376" y="3260628"/>
            <a:ext cx="1363427" cy="707886"/>
          </a:xfrm>
          <a:prstGeom prst="rect">
            <a:avLst/>
          </a:prstGeom>
          <a:noFill/>
        </p:spPr>
        <p:txBody>
          <a:bodyPr wrap="square" rtlCol="0">
            <a:spAutoFit/>
          </a:bodyPr>
          <a:lstStyle/>
          <a:p>
            <a:r>
              <a:rPr lang="en-US" sz="4000" b="1" dirty="0">
                <a:solidFill>
                  <a:srgbClr val="FF0000"/>
                </a:solidFill>
              </a:rPr>
              <a:t>nine</a:t>
            </a:r>
            <a:endParaRPr lang="en-US" b="1" dirty="0">
              <a:solidFill>
                <a:srgbClr val="FF0000"/>
              </a:solidFill>
            </a:endParaRPr>
          </a:p>
        </p:txBody>
      </p:sp>
      <p:cxnSp>
        <p:nvCxnSpPr>
          <p:cNvPr id="31" name="Straight Connector 10">
            <a:extLst>
              <a:ext uri="{FF2B5EF4-FFF2-40B4-BE49-F238E27FC236}">
                <a16:creationId xmlns:a16="http://schemas.microsoft.com/office/drawing/2014/main" id="{7D5FA152-393D-3B27-7B3A-345D2763A58B}"/>
              </a:ext>
            </a:extLst>
          </p:cNvPr>
          <p:cNvCxnSpPr/>
          <p:nvPr/>
        </p:nvCxnSpPr>
        <p:spPr>
          <a:xfrm flipV="1">
            <a:off x="7124505" y="4599530"/>
            <a:ext cx="6682935" cy="1452927"/>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6A64CF6-A1DD-DA7F-12AC-1705404C602F}"/>
              </a:ext>
            </a:extLst>
          </p:cNvPr>
          <p:cNvSpPr txBox="1"/>
          <p:nvPr/>
        </p:nvSpPr>
        <p:spPr>
          <a:xfrm>
            <a:off x="10806231" y="4783808"/>
            <a:ext cx="1363427" cy="707886"/>
          </a:xfrm>
          <a:prstGeom prst="rect">
            <a:avLst/>
          </a:prstGeom>
          <a:noFill/>
        </p:spPr>
        <p:txBody>
          <a:bodyPr wrap="square" rtlCol="0">
            <a:spAutoFit/>
          </a:bodyPr>
          <a:lstStyle/>
          <a:p>
            <a:r>
              <a:rPr lang="en-US" sz="4000" b="1" dirty="0">
                <a:solidFill>
                  <a:srgbClr val="FF0000"/>
                </a:solidFill>
              </a:rPr>
              <a:t>ten</a:t>
            </a:r>
            <a:endParaRPr lang="en-US" b="1" dirty="0">
              <a:solidFill>
                <a:srgbClr val="FF0000"/>
              </a:solidFill>
            </a:endParaRPr>
          </a:p>
        </p:txBody>
      </p:sp>
      <p:pic>
        <p:nvPicPr>
          <p:cNvPr id="35" name="Picture 34" descr="A pair of scissors with blue handles&#10;&#10;Description automatically generated">
            <a:extLst>
              <a:ext uri="{FF2B5EF4-FFF2-40B4-BE49-F238E27FC236}">
                <a16:creationId xmlns:a16="http://schemas.microsoft.com/office/drawing/2014/main" id="{A7E34BA9-C432-3B18-2C7D-5016327AA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19319" flipH="1">
            <a:off x="2912037" y="7400697"/>
            <a:ext cx="1776161" cy="1172936"/>
          </a:xfrm>
          <a:prstGeom prst="rect">
            <a:avLst/>
          </a:prstGeom>
        </p:spPr>
      </p:pic>
      <p:pic>
        <p:nvPicPr>
          <p:cNvPr id="36" name="Picture 35" descr="A pair of scissors with blue handles&#10;&#10;Description automatically generated">
            <a:extLst>
              <a:ext uri="{FF2B5EF4-FFF2-40B4-BE49-F238E27FC236}">
                <a16:creationId xmlns:a16="http://schemas.microsoft.com/office/drawing/2014/main" id="{D5A204B2-B954-6E16-734C-0D6EC47FC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3862879" y="7447187"/>
            <a:ext cx="1776161" cy="1172936"/>
          </a:xfrm>
          <a:prstGeom prst="rect">
            <a:avLst/>
          </a:prstGeom>
        </p:spPr>
      </p:pic>
      <p:pic>
        <p:nvPicPr>
          <p:cNvPr id="37" name="537084__khenshom__guitar-string-snap-or-breaks-various-sounds (1)">
            <a:hlinkClick r:id="" action="ppaction://media"/>
            <a:extLst>
              <a:ext uri="{FF2B5EF4-FFF2-40B4-BE49-F238E27FC236}">
                <a16:creationId xmlns:a16="http://schemas.microsoft.com/office/drawing/2014/main" id="{C5E072FF-CBDA-7831-604E-0179E94D4441}"/>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92186" y="6169090"/>
            <a:ext cx="406400" cy="406400"/>
          </a:xfrm>
          <a:prstGeom prst="rect">
            <a:avLst/>
          </a:prstGeom>
        </p:spPr>
      </p:pic>
      <p:pic>
        <p:nvPicPr>
          <p:cNvPr id="38" name="537084__khenshom__guitar-string-snap-or-breaks-various-sounds (1)">
            <a:hlinkClick r:id="" action="ppaction://media"/>
            <a:extLst>
              <a:ext uri="{FF2B5EF4-FFF2-40B4-BE49-F238E27FC236}">
                <a16:creationId xmlns:a16="http://schemas.microsoft.com/office/drawing/2014/main" id="{85156EEA-3C3C-5734-A112-69A95FFD74CE}"/>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47265" y="7107437"/>
            <a:ext cx="406400" cy="406400"/>
          </a:xfrm>
          <a:prstGeom prst="rect">
            <a:avLst/>
          </a:prstGeom>
        </p:spPr>
      </p:pic>
      <p:pic>
        <p:nvPicPr>
          <p:cNvPr id="6" name="Picture 5">
            <a:extLst>
              <a:ext uri="{FF2B5EF4-FFF2-40B4-BE49-F238E27FC236}">
                <a16:creationId xmlns:a16="http://schemas.microsoft.com/office/drawing/2014/main" id="{211BC9E2-0884-7D12-E1C9-F51553E9CD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Tree>
    <p:extLst>
      <p:ext uri="{BB962C8B-B14F-4D97-AF65-F5344CB8AC3E}">
        <p14:creationId xmlns:p14="http://schemas.microsoft.com/office/powerpoint/2010/main" val="758411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3.33333E-6 L -0.37318 -0.27708 " pathEditMode="relative" rAng="0" ptsTypes="AA">
                                      <p:cBhvr>
                                        <p:cTn id="6" dur="2000" fill="hold"/>
                                        <p:tgtEl>
                                          <p:spTgt spid="52"/>
                                        </p:tgtEl>
                                        <p:attrNameLst>
                                          <p:attrName>ppt_x</p:attrName>
                                          <p:attrName>ppt_y</p:attrName>
                                        </p:attrNameLst>
                                      </p:cBhvr>
                                      <p:rCtr x="-18659" y="-13866"/>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1.45833E-6 3.7037E-7 L -0.45912 -0.4081 " pathEditMode="relative" rAng="0" ptsTypes="AA">
                                      <p:cBhvr>
                                        <p:cTn id="18" dur="2000" fill="hold"/>
                                        <p:tgtEl>
                                          <p:spTgt spid="55"/>
                                        </p:tgtEl>
                                        <p:attrNameLst>
                                          <p:attrName>ppt_x</p:attrName>
                                          <p:attrName>ppt_y</p:attrName>
                                        </p:attrNameLst>
                                      </p:cBhvr>
                                      <p:rCtr x="-22956" y="-20417"/>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5E-6 -4.44444E-6 L -0.51185 -0.48217 " pathEditMode="relative" rAng="0" ptsTypes="AA">
                                      <p:cBhvr>
                                        <p:cTn id="30" dur="2000" fill="hold"/>
                                        <p:tgtEl>
                                          <p:spTgt spid="56"/>
                                        </p:tgtEl>
                                        <p:attrNameLst>
                                          <p:attrName>ppt_x</p:attrName>
                                          <p:attrName>ppt_y</p:attrName>
                                        </p:attrNameLst>
                                      </p:cBhvr>
                                      <p:rCtr x="-25599" y="-24120"/>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58"/>
                </p:tgtEl>
              </p:cMediaNode>
            </p:audio>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75E-6 -1.85185E-6 L -0.59102 -0.59838 " pathEditMode="relative" rAng="0" ptsTypes="AA">
                                      <p:cBhvr>
                                        <p:cTn id="42" dur="2000" fill="hold"/>
                                        <p:tgtEl>
                                          <p:spTgt spid="57"/>
                                        </p:tgtEl>
                                        <p:attrNameLst>
                                          <p:attrName>ppt_x</p:attrName>
                                          <p:attrName>ppt_y</p:attrName>
                                        </p:attrNameLst>
                                      </p:cBhvr>
                                      <p:rCtr x="-29557" y="-29931"/>
                                    </p:animMotion>
                                  </p:childTnLst>
                                  <p:subTnLst>
                                    <p:set>
                                      <p:cBhvr override="childStyle">
                                        <p:cTn dur="1" fill="hold" display="0" masterRel="sameClick" afterEffect="1">
                                          <p:stCondLst>
                                            <p:cond evt="end" delay="0">
                                              <p:tn val="41"/>
                                            </p:cond>
                                          </p:stCondLst>
                                        </p:cTn>
                                        <p:tgtEl>
                                          <p:spTgt spid="57"/>
                                        </p:tgtEl>
                                        <p:attrNameLst>
                                          <p:attrName>style.visibility</p:attrName>
                                        </p:attrNameLst>
                                      </p:cBhvr>
                                      <p:to>
                                        <p:strVal val="hidden"/>
                                      </p:to>
                                    </p:set>
                                  </p:subTnLst>
                                </p:cTn>
                              </p:par>
                            </p:childTnLst>
                          </p:cTn>
                        </p:par>
                        <p:par>
                          <p:cTn id="43" fill="hold">
                            <p:stCondLst>
                              <p:cond delay="2000"/>
                            </p:stCondLst>
                            <p:childTnLst>
                              <p:par>
                                <p:cTn id="44" presetID="16" presetClass="exit" presetSubtype="37" fill="hold" nodeType="afterEffect">
                                  <p:stCondLst>
                                    <p:cond delay="0"/>
                                  </p:stCondLst>
                                  <p:childTnLst>
                                    <p:animEffect transition="out" filter="barn(outVertic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 presetClass="mediacall" presetSubtype="0" fill="hold" nodeType="withEffect">
                                  <p:stCondLst>
                                    <p:cond delay="0"/>
                                  </p:stCondLst>
                                  <p:childTnLst>
                                    <p:cmd type="call" cmd="playFrom(0.0)">
                                      <p:cBhvr>
                                        <p:cTn id="48" dur="1640" fill="hold"/>
                                        <p:tgtEl>
                                          <p:spTgt spid="59"/>
                                        </p:tgtEl>
                                      </p:cBhvr>
                                    </p:cmd>
                                  </p:childTnLst>
                                </p:cTn>
                              </p:par>
                            </p:childTnLst>
                          </p:cTn>
                        </p:par>
                      </p:childTnLst>
                    </p:cTn>
                  </p:par>
                </p:childTnLst>
              </p:cTn>
              <p:nextCondLst>
                <p:cond evt="onClick" delay="0">
                  <p:tgtEl>
                    <p:spTgt spid="20"/>
                  </p:tgtEl>
                </p:cond>
              </p:nextCondLst>
            </p:seq>
            <p:audio>
              <p:cMediaNode vol="80000">
                <p:cTn id="49" fill="hold" display="0">
                  <p:stCondLst>
                    <p:cond delay="indefinite"/>
                  </p:stCondLst>
                  <p:endCondLst>
                    <p:cond evt="onStopAudio" delay="0">
                      <p:tgtEl>
                        <p:sldTgt/>
                      </p:tgtEl>
                    </p:cond>
                  </p:endCondLst>
                </p:cTn>
                <p:tgtEl>
                  <p:spTgt spid="59"/>
                </p:tgtEl>
              </p:cMediaNode>
            </p:audio>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2.91667E-6 -7.40741E-7 L -0.59857 -0.68935 " pathEditMode="relative" rAng="0" ptsTypes="AA">
                                      <p:cBhvr>
                                        <p:cTn id="54" dur="2000" fill="hold"/>
                                        <p:tgtEl>
                                          <p:spTgt spid="60"/>
                                        </p:tgtEl>
                                        <p:attrNameLst>
                                          <p:attrName>ppt_x</p:attrName>
                                          <p:attrName>ppt_y</p:attrName>
                                        </p:attrNameLst>
                                      </p:cBhvr>
                                      <p:rCtr x="-29935" y="-34468"/>
                                    </p:animMotion>
                                  </p:childTnLst>
                                  <p:subTnLst>
                                    <p:set>
                                      <p:cBhvr override="childStyle">
                                        <p:cTn dur="1" fill="hold" display="0" masterRel="sameClick" afterEffect="1">
                                          <p:stCondLst>
                                            <p:cond evt="end" delay="0">
                                              <p:tn val="53"/>
                                            </p:cond>
                                          </p:stCondLst>
                                        </p:cTn>
                                        <p:tgtEl>
                                          <p:spTgt spid="60"/>
                                        </p:tgtEl>
                                        <p:attrNameLst>
                                          <p:attrName>style.visibility</p:attrName>
                                        </p:attrNameLst>
                                      </p:cBhvr>
                                      <p:to>
                                        <p:strVal val="hidden"/>
                                      </p:to>
                                    </p:set>
                                  </p:subTnLst>
                                </p:cTn>
                              </p:par>
                            </p:childTnLst>
                          </p:cTn>
                        </p:par>
                        <p:par>
                          <p:cTn id="55" fill="hold">
                            <p:stCondLst>
                              <p:cond delay="2000"/>
                            </p:stCondLst>
                            <p:childTnLst>
                              <p:par>
                                <p:cTn id="56" presetID="16" presetClass="exit" presetSubtype="37" fill="hold" nodeType="afterEffect">
                                  <p:stCondLst>
                                    <p:cond delay="0"/>
                                  </p:stCondLst>
                                  <p:childTnLst>
                                    <p:animEffect transition="out" filter="barn(outVertical)">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1640" fill="hold"/>
                                        <p:tgtEl>
                                          <p:spTgt spid="61"/>
                                        </p:tgtEl>
                                      </p:cBhvr>
                                    </p:cmd>
                                  </p:childTnLst>
                                </p:cTn>
                              </p:par>
                            </p:childTnLst>
                          </p:cTn>
                        </p:par>
                        <p:par>
                          <p:cTn id="61" fill="hold">
                            <p:stCondLst>
                              <p:cond delay="3640"/>
                            </p:stCondLst>
                            <p:childTnLst>
                              <p:par>
                                <p:cTn id="62" presetID="1" presetClass="mediacall" presetSubtype="0" fill="hold" nodeType="afterEffect">
                                  <p:stCondLst>
                                    <p:cond delay="0"/>
                                  </p:stCondLst>
                                  <p:childTnLst>
                                    <p:cmd type="call" cmd="playFrom(0.0)">
                                      <p:cBhvr>
                                        <p:cTn id="63" dur="8716" fill="hold"/>
                                        <p:tgtEl>
                                          <p:spTgt spid="68"/>
                                        </p:tgtEl>
                                      </p:cBhvr>
                                    </p:cmd>
                                  </p:childTnLst>
                                </p:cTn>
                              </p:par>
                            </p:childTnLst>
                          </p:cTn>
                        </p:par>
                        <p:par>
                          <p:cTn id="64" fill="hold">
                            <p:stCondLst>
                              <p:cond delay="12356"/>
                            </p:stCondLst>
                            <p:childTnLst>
                              <p:par>
                                <p:cTn id="65" presetID="9" presetClass="entr" presetSubtype="0" fill="hold" nodeType="after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dissolve">
                                      <p:cBhvr>
                                        <p:cTn id="67" dur="500"/>
                                        <p:tgtEl>
                                          <p:spTgt spid="6"/>
                                        </p:tgtEl>
                                      </p:cBhvr>
                                    </p:animEffect>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61"/>
                </p:tgtEl>
              </p:cMediaNode>
            </p:audio>
            <p:seq concurrent="1" nextAc="seek">
              <p:cTn id="69" restart="whenNotActive" fill="hold" evtFilter="cancelBubble" nodeType="interactiveSeq">
                <p:stCondLst>
                  <p:cond evt="onClick" delay="0">
                    <p:tgtEl>
                      <p:spTgt spid="24"/>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2.08333E-7 -2.22222E-6 L 0.32005 -0.66296 " pathEditMode="relative" rAng="0" ptsTypes="AA">
                                      <p:cBhvr>
                                        <p:cTn id="73" dur="2000" fill="hold"/>
                                        <p:tgtEl>
                                          <p:spTgt spid="62"/>
                                        </p:tgtEl>
                                        <p:attrNameLst>
                                          <p:attrName>ppt_x</p:attrName>
                                          <p:attrName>ppt_y</p:attrName>
                                        </p:attrNameLst>
                                      </p:cBhvr>
                                      <p:rCtr x="16003" y="-33148"/>
                                    </p:animMotion>
                                  </p:childTnLst>
                                  <p:subTnLst>
                                    <p:set>
                                      <p:cBhvr override="childStyle">
                                        <p:cTn dur="1" fill="hold" display="0" masterRel="sameClick" afterEffect="1">
                                          <p:stCondLst>
                                            <p:cond evt="end" delay="0">
                                              <p:tn val="72"/>
                                            </p:cond>
                                          </p:stCondLst>
                                        </p:cTn>
                                        <p:tgtEl>
                                          <p:spTgt spid="62"/>
                                        </p:tgtEl>
                                        <p:attrNameLst>
                                          <p:attrName>style.visibility</p:attrName>
                                        </p:attrNameLst>
                                      </p:cBhvr>
                                      <p:to>
                                        <p:strVal val="hidden"/>
                                      </p:to>
                                    </p:set>
                                  </p:subTnLst>
                                </p:cTn>
                              </p:par>
                            </p:childTnLst>
                          </p:cTn>
                        </p:par>
                        <p:par>
                          <p:cTn id="74" fill="hold">
                            <p:stCondLst>
                              <p:cond delay="2000"/>
                            </p:stCondLst>
                            <p:childTnLst>
                              <p:par>
                                <p:cTn id="75" presetID="16" presetClass="exit" presetSubtype="37" fill="hold" nodeType="afterEffect">
                                  <p:stCondLst>
                                    <p:cond delay="0"/>
                                  </p:stCondLst>
                                  <p:childTnLst>
                                    <p:animEffect transition="out" filter="barn(outVertical)">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1" presetClass="mediacall" presetSubtype="0" fill="hold" nodeType="withEffect">
                                  <p:stCondLst>
                                    <p:cond delay="0"/>
                                  </p:stCondLst>
                                  <p:childTnLst>
                                    <p:cmd type="call" cmd="playFrom(0.0)">
                                      <p:cBhvr>
                                        <p:cTn id="79" dur="1640" fill="hold"/>
                                        <p:tgtEl>
                                          <p:spTgt spid="63"/>
                                        </p:tgtEl>
                                      </p:cBhvr>
                                    </p:cmd>
                                  </p:childTnLst>
                                </p:cTn>
                              </p:par>
                            </p:childTnLst>
                          </p:cTn>
                        </p:par>
                      </p:childTnLst>
                    </p:cTn>
                  </p:par>
                </p:childTnLst>
              </p:cTn>
              <p:nextCondLst>
                <p:cond evt="onClick" delay="0">
                  <p:tgtEl>
                    <p:spTgt spid="24"/>
                  </p:tgtEl>
                </p:cond>
              </p:nextCondLst>
            </p:seq>
            <p:audio>
              <p:cMediaNode vol="80000">
                <p:cTn id="80" fill="hold" display="0">
                  <p:stCondLst>
                    <p:cond delay="indefinite"/>
                  </p:stCondLst>
                  <p:endCondLst>
                    <p:cond evt="onStopAudio" delay="0">
                      <p:tgtEl>
                        <p:sldTgt/>
                      </p:tgtEl>
                    </p:cond>
                  </p:endCondLst>
                </p:cTn>
                <p:tgtEl>
                  <p:spTgt spid="63"/>
                </p:tgtEl>
              </p:cMediaNode>
            </p:audio>
            <p:seq concurrent="1" nextAc="seek">
              <p:cTn id="81" restart="whenNotActive" fill="hold" evtFilter="cancelBubble" nodeType="interactiveSeq">
                <p:stCondLst>
                  <p:cond evt="onClick" delay="0">
                    <p:tgtEl>
                      <p:spTgt spid="28"/>
                    </p:tgtEl>
                  </p:cond>
                </p:stCondLst>
                <p:endSync evt="end" delay="0">
                  <p:rtn val="all"/>
                </p:endSync>
                <p:childTnLst>
                  <p:par>
                    <p:cTn id="82" fill="hold">
                      <p:stCondLst>
                        <p:cond delay="0"/>
                      </p:stCondLst>
                      <p:childTnLst>
                        <p:par>
                          <p:cTn id="83" fill="hold">
                            <p:stCondLst>
                              <p:cond delay="0"/>
                            </p:stCondLst>
                            <p:childTnLst>
                              <p:par>
                                <p:cTn id="84" presetID="42" presetClass="path" presetSubtype="0" accel="50000" decel="50000" fill="hold" nodeType="clickEffect">
                                  <p:stCondLst>
                                    <p:cond delay="0"/>
                                  </p:stCondLst>
                                  <p:childTnLst>
                                    <p:animMotion origin="layout" path="M -4.79167E-6 -7.40741E-7 L 0.47605 -0.63449 " pathEditMode="relative" rAng="0" ptsTypes="AA">
                                      <p:cBhvr>
                                        <p:cTn id="85" dur="2000" fill="hold"/>
                                        <p:tgtEl>
                                          <p:spTgt spid="64"/>
                                        </p:tgtEl>
                                        <p:attrNameLst>
                                          <p:attrName>ppt_x</p:attrName>
                                          <p:attrName>ppt_y</p:attrName>
                                        </p:attrNameLst>
                                      </p:cBhvr>
                                      <p:rCtr x="23802" y="-31736"/>
                                    </p:animMotion>
                                  </p:childTnLst>
                                  <p:subTnLst>
                                    <p:set>
                                      <p:cBhvr override="childStyle">
                                        <p:cTn dur="1" fill="hold" display="0" masterRel="sameClick" afterEffect="1">
                                          <p:stCondLst>
                                            <p:cond evt="end" delay="0">
                                              <p:tn val="84"/>
                                            </p:cond>
                                          </p:stCondLst>
                                        </p:cTn>
                                        <p:tgtEl>
                                          <p:spTgt spid="64"/>
                                        </p:tgtEl>
                                        <p:attrNameLst>
                                          <p:attrName>style.visibility</p:attrName>
                                        </p:attrNameLst>
                                      </p:cBhvr>
                                      <p:to>
                                        <p:strVal val="hidden"/>
                                      </p:to>
                                    </p:set>
                                  </p:subTnLst>
                                </p:cTn>
                              </p:par>
                            </p:childTnLst>
                          </p:cTn>
                        </p:par>
                        <p:par>
                          <p:cTn id="86" fill="hold">
                            <p:stCondLst>
                              <p:cond delay="2000"/>
                            </p:stCondLst>
                            <p:childTnLst>
                              <p:par>
                                <p:cTn id="87" presetID="16" presetClass="exit" presetSubtype="37" fill="hold" nodeType="afterEffect">
                                  <p:stCondLst>
                                    <p:cond delay="0"/>
                                  </p:stCondLst>
                                  <p:childTnLst>
                                    <p:animEffect transition="out" filter="barn(outVertical)">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 presetClass="mediacall" presetSubtype="0" fill="hold" nodeType="withEffect">
                                  <p:stCondLst>
                                    <p:cond delay="0"/>
                                  </p:stCondLst>
                                  <p:childTnLst>
                                    <p:cmd type="call" cmd="playFrom(0.0)">
                                      <p:cBhvr>
                                        <p:cTn id="91" dur="1640" fill="hold"/>
                                        <p:tgtEl>
                                          <p:spTgt spid="65"/>
                                        </p:tgtEl>
                                      </p:cBhvr>
                                    </p:cmd>
                                  </p:childTnLst>
                                </p:cTn>
                              </p:par>
                            </p:childTnLst>
                          </p:cTn>
                        </p:par>
                      </p:childTnLst>
                    </p:cTn>
                  </p:par>
                </p:childTnLst>
              </p:cTn>
              <p:nextCondLst>
                <p:cond evt="onClick" delay="0">
                  <p:tgtEl>
                    <p:spTgt spid="28"/>
                  </p:tgtEl>
                </p:cond>
              </p:nextCondLst>
            </p:seq>
            <p:audio>
              <p:cMediaNode vol="80000">
                <p:cTn id="92" fill="hold" display="0">
                  <p:stCondLst>
                    <p:cond delay="indefinite"/>
                  </p:stCondLst>
                  <p:endCondLst>
                    <p:cond evt="onStopAudio" delay="0">
                      <p:tgtEl>
                        <p:sldTgt/>
                      </p:tgtEl>
                    </p:cond>
                  </p:endCondLst>
                </p:cTn>
                <p:tgtEl>
                  <p:spTgt spid="65"/>
                </p:tgtEl>
              </p:cMediaNode>
            </p:audio>
            <p:seq concurrent="1" nextAc="seek">
              <p:cTn id="93" restart="whenNotActive" fill="hold" evtFilter="cancelBubble" nodeType="interactiveSeq">
                <p:stCondLst>
                  <p:cond evt="onClick" delay="0">
                    <p:tgtEl>
                      <p:spTgt spid="30"/>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nodeType="clickEffect">
                                  <p:stCondLst>
                                    <p:cond delay="0"/>
                                  </p:stCondLst>
                                  <p:childTnLst>
                                    <p:animMotion origin="layout" path="M 2.91667E-6 1.11111E-6 L 0.67604 -0.52894 " pathEditMode="relative" rAng="0" ptsTypes="AA">
                                      <p:cBhvr>
                                        <p:cTn id="97" dur="2000" fill="hold"/>
                                        <p:tgtEl>
                                          <p:spTgt spid="66"/>
                                        </p:tgtEl>
                                        <p:attrNameLst>
                                          <p:attrName>ppt_x</p:attrName>
                                          <p:attrName>ppt_y</p:attrName>
                                        </p:attrNameLst>
                                      </p:cBhvr>
                                      <p:rCtr x="33802" y="-26458"/>
                                    </p:animMotion>
                                  </p:childTnLst>
                                  <p:subTnLst>
                                    <p:set>
                                      <p:cBhvr override="childStyle">
                                        <p:cTn dur="1" fill="hold" display="0" masterRel="sameClick" afterEffect="1">
                                          <p:stCondLst>
                                            <p:cond evt="end" delay="0">
                                              <p:tn val="96"/>
                                            </p:cond>
                                          </p:stCondLst>
                                        </p:cTn>
                                        <p:tgtEl>
                                          <p:spTgt spid="66"/>
                                        </p:tgtEl>
                                        <p:attrNameLst>
                                          <p:attrName>style.visibility</p:attrName>
                                        </p:attrNameLst>
                                      </p:cBhvr>
                                      <p:to>
                                        <p:strVal val="hidden"/>
                                      </p:to>
                                    </p:set>
                                  </p:subTnLst>
                                </p:cTn>
                              </p:par>
                            </p:childTnLst>
                          </p:cTn>
                        </p:par>
                        <p:par>
                          <p:cTn id="98" fill="hold">
                            <p:stCondLst>
                              <p:cond delay="2000"/>
                            </p:stCondLst>
                            <p:childTnLst>
                              <p:par>
                                <p:cTn id="99" presetID="16" presetClass="exit" presetSubtype="37" fill="hold" nodeType="afterEffect">
                                  <p:stCondLst>
                                    <p:cond delay="0"/>
                                  </p:stCondLst>
                                  <p:childTnLst>
                                    <p:animEffect transition="out" filter="barn(outVertical)">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par>
                                <p:cTn id="102" presetID="1" presetClass="mediacall" presetSubtype="0" fill="hold" nodeType="withEffect">
                                  <p:stCondLst>
                                    <p:cond delay="0"/>
                                  </p:stCondLst>
                                  <p:childTnLst>
                                    <p:cmd type="call" cmd="playFrom(0.0)">
                                      <p:cBhvr>
                                        <p:cTn id="103" dur="1640" fill="hold"/>
                                        <p:tgtEl>
                                          <p:spTgt spid="67"/>
                                        </p:tgtEl>
                                      </p:cBhvr>
                                    </p:cmd>
                                  </p:childTnLst>
                                </p:cTn>
                              </p:par>
                            </p:childTnLst>
                          </p:cTn>
                        </p:par>
                      </p:childTnLst>
                    </p:cTn>
                  </p:par>
                </p:childTnLst>
              </p:cTn>
              <p:nextCondLst>
                <p:cond evt="onClick" delay="0">
                  <p:tgtEl>
                    <p:spTgt spid="30"/>
                  </p:tgtEl>
                </p:cond>
              </p:nextCondLst>
            </p:seq>
            <p:audio>
              <p:cMediaNode vol="80000">
                <p:cTn id="104" fill="hold" display="0">
                  <p:stCondLst>
                    <p:cond delay="indefinite"/>
                  </p:stCondLst>
                  <p:endCondLst>
                    <p:cond evt="onStopAudio" delay="0">
                      <p:tgtEl>
                        <p:sldTgt/>
                      </p:tgtEl>
                    </p:cond>
                  </p:endCondLst>
                </p:cTn>
                <p:tgtEl>
                  <p:spTgt spid="67"/>
                </p:tgtEl>
              </p:cMediaNode>
            </p:audio>
            <p:audio>
              <p:cMediaNode vol="80000">
                <p:cTn id="105" fill="hold" display="0">
                  <p:stCondLst>
                    <p:cond delay="indefinite"/>
                  </p:stCondLst>
                  <p:endCondLst>
                    <p:cond evt="onStopAudio" delay="0">
                      <p:tgtEl>
                        <p:sldTgt/>
                      </p:tgtEl>
                    </p:cond>
                  </p:endCondLst>
                </p:cTn>
                <p:tgtEl>
                  <p:spTgt spid="68"/>
                </p:tgtEl>
              </p:cMediaNode>
            </p:audio>
            <p:seq concurrent="1" nextAc="seek">
              <p:cTn id="106" restart="whenNotActive" fill="hold" evtFilter="cancelBubble" nodeType="interactiveSeq">
                <p:stCondLst>
                  <p:cond evt="onClick" delay="0">
                    <p:tgtEl>
                      <p:spTgt spid="26"/>
                    </p:tgtEl>
                  </p:cond>
                </p:stCondLst>
                <p:endSync evt="end" delay="0">
                  <p:rtn val="all"/>
                </p:endSync>
                <p:childTnLst>
                  <p:par>
                    <p:cTn id="107" fill="hold">
                      <p:stCondLst>
                        <p:cond delay="0"/>
                      </p:stCondLst>
                      <p:childTnLst>
                        <p:par>
                          <p:cTn id="108" fill="hold">
                            <p:stCondLst>
                              <p:cond delay="0"/>
                            </p:stCondLst>
                            <p:childTnLst>
                              <p:par>
                                <p:cTn id="109" presetID="42" presetClass="path" presetSubtype="0" accel="50000" decel="50000" fill="hold" nodeType="clickEffect">
                                  <p:stCondLst>
                                    <p:cond delay="0"/>
                                  </p:stCondLst>
                                  <p:childTnLst>
                                    <p:animMotion origin="layout" path="M 1.45833E-6 -3.33333E-6 L 0.48372 -0.48912 " pathEditMode="relative" rAng="0" ptsTypes="AA">
                                      <p:cBhvr>
                                        <p:cTn id="110" dur="2000" fill="hold"/>
                                        <p:tgtEl>
                                          <p:spTgt spid="35"/>
                                        </p:tgtEl>
                                        <p:attrNameLst>
                                          <p:attrName>ppt_x</p:attrName>
                                          <p:attrName>ppt_y</p:attrName>
                                        </p:attrNameLst>
                                      </p:cBhvr>
                                      <p:rCtr x="24180" y="-24468"/>
                                    </p:animMotion>
                                  </p:childTnLst>
                                  <p:subTnLst>
                                    <p:set>
                                      <p:cBhvr override="childStyle">
                                        <p:cTn dur="1" fill="hold" display="0" masterRel="sameClick" afterEffect="1">
                                          <p:stCondLst>
                                            <p:cond evt="end" delay="0">
                                              <p:tn val="109"/>
                                            </p:cond>
                                          </p:stCondLst>
                                        </p:cTn>
                                        <p:tgtEl>
                                          <p:spTgt spid="35"/>
                                        </p:tgtEl>
                                        <p:attrNameLst>
                                          <p:attrName>style.visibility</p:attrName>
                                        </p:attrNameLst>
                                      </p:cBhvr>
                                      <p:to>
                                        <p:strVal val="hidden"/>
                                      </p:to>
                                    </p:set>
                                  </p:subTnLst>
                                </p:cTn>
                              </p:par>
                            </p:childTnLst>
                          </p:cTn>
                        </p:par>
                        <p:par>
                          <p:cTn id="111" fill="hold">
                            <p:stCondLst>
                              <p:cond delay="2000"/>
                            </p:stCondLst>
                            <p:childTnLst>
                              <p:par>
                                <p:cTn id="112" presetID="16" presetClass="exit" presetSubtype="37" fill="hold" nodeType="afterEffect">
                                  <p:stCondLst>
                                    <p:cond delay="0"/>
                                  </p:stCondLst>
                                  <p:childTnLst>
                                    <p:animEffect transition="out" filter="barn(outVertical)">
                                      <p:cBhvr>
                                        <p:cTn id="113" dur="500"/>
                                        <p:tgtEl>
                                          <p:spTgt spid="26"/>
                                        </p:tgtEl>
                                      </p:cBhvr>
                                    </p:animEffect>
                                    <p:set>
                                      <p:cBhvr>
                                        <p:cTn id="114" dur="1" fill="hold">
                                          <p:stCondLst>
                                            <p:cond delay="499"/>
                                          </p:stCondLst>
                                        </p:cTn>
                                        <p:tgtEl>
                                          <p:spTgt spid="26"/>
                                        </p:tgtEl>
                                        <p:attrNameLst>
                                          <p:attrName>style.visibility</p:attrName>
                                        </p:attrNameLst>
                                      </p:cBhvr>
                                      <p:to>
                                        <p:strVal val="hidden"/>
                                      </p:to>
                                    </p:set>
                                  </p:childTnLst>
                                </p:cTn>
                              </p:par>
                              <p:par>
                                <p:cTn id="115" presetID="1" presetClass="mediacall" presetSubtype="0" fill="hold" nodeType="withEffect">
                                  <p:stCondLst>
                                    <p:cond delay="0"/>
                                  </p:stCondLst>
                                  <p:childTnLst>
                                    <p:cmd type="call" cmd="playFrom(0.0)">
                                      <p:cBhvr>
                                        <p:cTn id="116" dur="1640" fill="hold"/>
                                        <p:tgtEl>
                                          <p:spTgt spid="37"/>
                                        </p:tgtEl>
                                      </p:cBhvr>
                                    </p:cmd>
                                  </p:child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42" presetClass="path" presetSubtype="0" accel="50000" decel="50000" fill="hold" nodeType="clickEffect">
                                  <p:stCondLst>
                                    <p:cond delay="0"/>
                                  </p:stCondLst>
                                  <p:childTnLst>
                                    <p:animMotion origin="layout" path="M -3.33333E-6 3.7037E-6 L 0.40821 -0.34352 " pathEditMode="relative" rAng="0" ptsTypes="AA">
                                      <p:cBhvr>
                                        <p:cTn id="121" dur="2000" fill="hold"/>
                                        <p:tgtEl>
                                          <p:spTgt spid="36"/>
                                        </p:tgtEl>
                                        <p:attrNameLst>
                                          <p:attrName>ppt_x</p:attrName>
                                          <p:attrName>ppt_y</p:attrName>
                                        </p:attrNameLst>
                                      </p:cBhvr>
                                      <p:rCtr x="20404" y="-17176"/>
                                    </p:animMotion>
                                  </p:childTnLst>
                                  <p:subTnLst>
                                    <p:set>
                                      <p:cBhvr override="childStyle">
                                        <p:cTn dur="1" fill="hold" display="0" masterRel="sameClick" afterEffect="1">
                                          <p:stCondLst>
                                            <p:cond evt="end" delay="0">
                                              <p:tn val="120"/>
                                            </p:cond>
                                          </p:stCondLst>
                                        </p:cTn>
                                        <p:tgtEl>
                                          <p:spTgt spid="36"/>
                                        </p:tgtEl>
                                        <p:attrNameLst>
                                          <p:attrName>style.visibility</p:attrName>
                                        </p:attrNameLst>
                                      </p:cBhvr>
                                      <p:to>
                                        <p:strVal val="hidden"/>
                                      </p:to>
                                    </p:set>
                                  </p:subTnLst>
                                </p:cTn>
                              </p:par>
                            </p:childTnLst>
                          </p:cTn>
                        </p:par>
                        <p:par>
                          <p:cTn id="122" fill="hold">
                            <p:stCondLst>
                              <p:cond delay="2000"/>
                            </p:stCondLst>
                            <p:childTnLst>
                              <p:par>
                                <p:cTn id="123" presetID="16" presetClass="exit" presetSubtype="37" fill="hold" nodeType="afterEffect">
                                  <p:stCondLst>
                                    <p:cond delay="0"/>
                                  </p:stCondLst>
                                  <p:childTnLst>
                                    <p:animEffect transition="out" filter="barn(outVertical)">
                                      <p:cBhvr>
                                        <p:cTn id="124" dur="500"/>
                                        <p:tgtEl>
                                          <p:spTgt spid="31"/>
                                        </p:tgtEl>
                                      </p:cBhvr>
                                    </p:animEffect>
                                    <p:set>
                                      <p:cBhvr>
                                        <p:cTn id="125" dur="1" fill="hold">
                                          <p:stCondLst>
                                            <p:cond delay="499"/>
                                          </p:stCondLst>
                                        </p:cTn>
                                        <p:tgtEl>
                                          <p:spTgt spid="31"/>
                                        </p:tgtEl>
                                        <p:attrNameLst>
                                          <p:attrName>style.visibility</p:attrName>
                                        </p:attrNameLst>
                                      </p:cBhvr>
                                      <p:to>
                                        <p:strVal val="hidden"/>
                                      </p:to>
                                    </p:set>
                                  </p:childTnLst>
                                </p:cTn>
                              </p:par>
                              <p:par>
                                <p:cTn id="126" presetID="1" presetClass="mediacall" presetSubtype="0" fill="hold" nodeType="withEffect">
                                  <p:stCondLst>
                                    <p:cond delay="0"/>
                                  </p:stCondLst>
                                  <p:childTnLst>
                                    <p:cmd type="call" cmd="playFrom(0.0)">
                                      <p:cBhvr>
                                        <p:cTn id="127" dur="1640" fill="hold"/>
                                        <p:tgtEl>
                                          <p:spTgt spid="38"/>
                                        </p:tgtEl>
                                      </p:cBhvr>
                                    </p:cmd>
                                  </p:childTnLst>
                                </p:cTn>
                              </p:par>
                            </p:childTnLst>
                          </p:cTn>
                        </p:par>
                      </p:childTnLst>
                    </p:cTn>
                  </p:par>
                </p:childTnLst>
              </p:cTn>
              <p:nextCondLst>
                <p:cond evt="onClick" delay="0">
                  <p:tgtEl>
                    <p:spTgt spid="31"/>
                  </p:tgtEl>
                </p:cond>
              </p:nextCondLst>
            </p:seq>
            <p:audio>
              <p:cMediaNode vol="80000">
                <p:cTn id="128" fill="hold" display="0">
                  <p:stCondLst>
                    <p:cond delay="indefinite"/>
                  </p:stCondLst>
                  <p:endCondLst>
                    <p:cond evt="onStopAudio" delay="0">
                      <p:tgtEl>
                        <p:sldTgt/>
                      </p:tgtEl>
                    </p:cond>
                  </p:endCondLst>
                </p:cTn>
                <p:tgtEl>
                  <p:spTgt spid="37"/>
                </p:tgtEl>
              </p:cMediaNode>
            </p:audio>
            <p:audio>
              <p:cMediaNode vol="80000">
                <p:cTn id="129" fill="hold" display="0">
                  <p:stCondLst>
                    <p:cond delay="indefinite"/>
                  </p:stCondLst>
                  <p:endCondLst>
                    <p:cond evt="onStopAudio" delay="0">
                      <p:tgtEl>
                        <p:sldTgt/>
                      </p:tgtEl>
                    </p:cond>
                  </p:endCondLst>
                </p:cTn>
                <p:tgtEl>
                  <p:spTgt spid="3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609600" y="5333092"/>
            <a:ext cx="5344886" cy="719365"/>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696600" y="4231859"/>
            <a:ext cx="5459107" cy="1311727"/>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814533" y="2376785"/>
            <a:ext cx="5597628" cy="2889994"/>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1056857" y="127000"/>
            <a:ext cx="6226029" cy="5062307"/>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H="1" flipV="1">
            <a:off x="1335570" y="-857962"/>
            <a:ext cx="4248131" cy="6034062"/>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H="1" flipV="1">
            <a:off x="3861672" y="-1431782"/>
            <a:ext cx="1984858" cy="6647340"/>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6029293" y="-1424757"/>
            <a:ext cx="1170766" cy="6600857"/>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6473217" y="-680327"/>
            <a:ext cx="3278776" cy="5856427"/>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9">
            <a:extLst>
              <a:ext uri="{FF2B5EF4-FFF2-40B4-BE49-F238E27FC236}">
                <a16:creationId xmlns:a16="http://schemas.microsoft.com/office/drawing/2014/main" id="{01AD7317-63EA-3FDE-643D-45B643EA5269}"/>
              </a:ext>
            </a:extLst>
          </p:cNvPr>
          <p:cNvCxnSpPr>
            <a:cxnSpLocks/>
          </p:cNvCxnSpPr>
          <p:nvPr/>
        </p:nvCxnSpPr>
        <p:spPr>
          <a:xfrm flipV="1">
            <a:off x="6903896" y="-541867"/>
            <a:ext cx="5088041" cy="5757425"/>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0FA57D74-4CEF-902B-E09D-3A34E6EADDEB}"/>
              </a:ext>
            </a:extLst>
          </p:cNvPr>
          <p:cNvSpPr txBox="1"/>
          <p:nvPr/>
        </p:nvSpPr>
        <p:spPr>
          <a:xfrm>
            <a:off x="2871879" y="1535078"/>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F3BF4113-9072-8148-B39E-57A303456835}"/>
              </a:ext>
            </a:extLst>
          </p:cNvPr>
          <p:cNvSpPr txBox="1"/>
          <p:nvPr/>
        </p:nvSpPr>
        <p:spPr>
          <a:xfrm>
            <a:off x="452514" y="4196238"/>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576991" y="3088914"/>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1202281" y="1978409"/>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496669" y="5137621"/>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4404915" y="1417320"/>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5886007" y="1414209"/>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7661091" y="1474826"/>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148">
            <a:off x="6514027" y="722996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73227">
            <a:off x="7635461" y="7118109"/>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15413">
            <a:off x="8808942" y="7047903"/>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10056431" y="6927369"/>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15377">
            <a:off x="11434054" y="7151479"/>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194973">
            <a:off x="12417626" y="7019537"/>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94006" flipH="1">
            <a:off x="-503864" y="7370033"/>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48232" flipH="1">
            <a:off x="917716" y="7287495"/>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sp>
        <p:nvSpPr>
          <p:cNvPr id="2" name="TextBox 1">
            <a:extLst>
              <a:ext uri="{FF2B5EF4-FFF2-40B4-BE49-F238E27FC236}">
                <a16:creationId xmlns:a16="http://schemas.microsoft.com/office/drawing/2014/main" id="{54E4B778-06D6-F79E-4630-EE1254DF86F0}"/>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3" name="TextBox 2">
            <a:extLst>
              <a:ext uri="{FF2B5EF4-FFF2-40B4-BE49-F238E27FC236}">
                <a16:creationId xmlns:a16="http://schemas.microsoft.com/office/drawing/2014/main" id="{EC70E754-395C-7263-0EBB-FEC38346649F}"/>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sp>
        <p:nvSpPr>
          <p:cNvPr id="27" name="TextBox 26">
            <a:extLst>
              <a:ext uri="{FF2B5EF4-FFF2-40B4-BE49-F238E27FC236}">
                <a16:creationId xmlns:a16="http://schemas.microsoft.com/office/drawing/2014/main" id="{A1053759-3CD6-9E74-EBC3-6674ED056079}"/>
              </a:ext>
            </a:extLst>
          </p:cNvPr>
          <p:cNvSpPr txBox="1"/>
          <p:nvPr/>
        </p:nvSpPr>
        <p:spPr>
          <a:xfrm>
            <a:off x="9208559" y="1681900"/>
            <a:ext cx="1363427" cy="707886"/>
          </a:xfrm>
          <a:prstGeom prst="rect">
            <a:avLst/>
          </a:prstGeom>
          <a:noFill/>
        </p:spPr>
        <p:txBody>
          <a:bodyPr wrap="square" rtlCol="0">
            <a:spAutoFit/>
          </a:bodyPr>
          <a:lstStyle/>
          <a:p>
            <a:r>
              <a:rPr lang="en-US" sz="4000" b="1" dirty="0">
                <a:solidFill>
                  <a:srgbClr val="FF0000"/>
                </a:solidFill>
              </a:rPr>
              <a:t>nine</a:t>
            </a:r>
            <a:endParaRPr lang="en-US" b="1" dirty="0">
              <a:solidFill>
                <a:srgbClr val="FF0000"/>
              </a:solidFill>
            </a:endParaRPr>
          </a:p>
        </p:txBody>
      </p:sp>
      <p:cxnSp>
        <p:nvCxnSpPr>
          <p:cNvPr id="31" name="Straight Connector 10">
            <a:extLst>
              <a:ext uri="{FF2B5EF4-FFF2-40B4-BE49-F238E27FC236}">
                <a16:creationId xmlns:a16="http://schemas.microsoft.com/office/drawing/2014/main" id="{7D5FA152-393D-3B27-7B3A-345D2763A58B}"/>
              </a:ext>
            </a:extLst>
          </p:cNvPr>
          <p:cNvCxnSpPr>
            <a:cxnSpLocks/>
          </p:cNvCxnSpPr>
          <p:nvPr/>
        </p:nvCxnSpPr>
        <p:spPr>
          <a:xfrm flipV="1">
            <a:off x="7126824" y="818087"/>
            <a:ext cx="6214052" cy="4639216"/>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6A64CF6-A1DD-DA7F-12AC-1705404C602F}"/>
              </a:ext>
            </a:extLst>
          </p:cNvPr>
          <p:cNvSpPr txBox="1"/>
          <p:nvPr/>
        </p:nvSpPr>
        <p:spPr>
          <a:xfrm>
            <a:off x="10414198" y="2332844"/>
            <a:ext cx="1363427" cy="707886"/>
          </a:xfrm>
          <a:prstGeom prst="rect">
            <a:avLst/>
          </a:prstGeom>
          <a:noFill/>
        </p:spPr>
        <p:txBody>
          <a:bodyPr wrap="square" rtlCol="0">
            <a:spAutoFit/>
          </a:bodyPr>
          <a:lstStyle/>
          <a:p>
            <a:r>
              <a:rPr lang="en-US" sz="4000" b="1" dirty="0">
                <a:solidFill>
                  <a:srgbClr val="FF0000"/>
                </a:solidFill>
              </a:rPr>
              <a:t>ten</a:t>
            </a:r>
            <a:endParaRPr lang="en-US" b="1" dirty="0">
              <a:solidFill>
                <a:srgbClr val="FF0000"/>
              </a:solidFill>
            </a:endParaRPr>
          </a:p>
        </p:txBody>
      </p:sp>
      <p:pic>
        <p:nvPicPr>
          <p:cNvPr id="35" name="Picture 34" descr="A pair of scissors with blue handles&#10;&#10;Description automatically generated">
            <a:extLst>
              <a:ext uri="{FF2B5EF4-FFF2-40B4-BE49-F238E27FC236}">
                <a16:creationId xmlns:a16="http://schemas.microsoft.com/office/drawing/2014/main" id="{A7E34BA9-C432-3B18-2C7D-5016327AA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19319" flipH="1">
            <a:off x="2043328" y="7238813"/>
            <a:ext cx="1776161" cy="1172936"/>
          </a:xfrm>
          <a:prstGeom prst="rect">
            <a:avLst/>
          </a:prstGeom>
        </p:spPr>
      </p:pic>
      <p:pic>
        <p:nvPicPr>
          <p:cNvPr id="36" name="Picture 35" descr="A pair of scissors with blue handles&#10;&#10;Description automatically generated">
            <a:extLst>
              <a:ext uri="{FF2B5EF4-FFF2-40B4-BE49-F238E27FC236}">
                <a16:creationId xmlns:a16="http://schemas.microsoft.com/office/drawing/2014/main" id="{D5A204B2-B954-6E16-734C-0D6EC47FC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2973592" y="7447187"/>
            <a:ext cx="1776161" cy="1172936"/>
          </a:xfrm>
          <a:prstGeom prst="rect">
            <a:avLst/>
          </a:prstGeom>
        </p:spPr>
      </p:pic>
      <p:pic>
        <p:nvPicPr>
          <p:cNvPr id="37" name="537084__khenshom__guitar-string-snap-or-breaks-various-sounds (1)">
            <a:hlinkClick r:id="" action="ppaction://media"/>
            <a:extLst>
              <a:ext uri="{FF2B5EF4-FFF2-40B4-BE49-F238E27FC236}">
                <a16:creationId xmlns:a16="http://schemas.microsoft.com/office/drawing/2014/main" id="{C5E072FF-CBDA-7831-604E-0179E94D4441}"/>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92186" y="6169090"/>
            <a:ext cx="406400" cy="406400"/>
          </a:xfrm>
          <a:prstGeom prst="rect">
            <a:avLst/>
          </a:prstGeom>
        </p:spPr>
      </p:pic>
      <p:pic>
        <p:nvPicPr>
          <p:cNvPr id="38" name="537084__khenshom__guitar-string-snap-or-breaks-various-sounds (1)">
            <a:hlinkClick r:id="" action="ppaction://media"/>
            <a:extLst>
              <a:ext uri="{FF2B5EF4-FFF2-40B4-BE49-F238E27FC236}">
                <a16:creationId xmlns:a16="http://schemas.microsoft.com/office/drawing/2014/main" id="{85156EEA-3C3C-5734-A112-69A95FFD74CE}"/>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47265" y="7107437"/>
            <a:ext cx="406400" cy="406400"/>
          </a:xfrm>
          <a:prstGeom prst="rect">
            <a:avLst/>
          </a:prstGeom>
        </p:spPr>
      </p:pic>
      <p:cxnSp>
        <p:nvCxnSpPr>
          <p:cNvPr id="39" name="Straight Connector 11">
            <a:extLst>
              <a:ext uri="{FF2B5EF4-FFF2-40B4-BE49-F238E27FC236}">
                <a16:creationId xmlns:a16="http://schemas.microsoft.com/office/drawing/2014/main" id="{615AC577-545D-BF2F-FA50-3C76136E92B9}"/>
              </a:ext>
            </a:extLst>
          </p:cNvPr>
          <p:cNvCxnSpPr/>
          <p:nvPr/>
        </p:nvCxnSpPr>
        <p:spPr>
          <a:xfrm flipV="1">
            <a:off x="7147412" y="2321925"/>
            <a:ext cx="7334243" cy="3513155"/>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12">
            <a:extLst>
              <a:ext uri="{FF2B5EF4-FFF2-40B4-BE49-F238E27FC236}">
                <a16:creationId xmlns:a16="http://schemas.microsoft.com/office/drawing/2014/main" id="{0F8ADBF4-78B0-BD83-C2FB-0F56340669D6}"/>
              </a:ext>
            </a:extLst>
          </p:cNvPr>
          <p:cNvCxnSpPr>
            <a:cxnSpLocks/>
          </p:cNvCxnSpPr>
          <p:nvPr/>
        </p:nvCxnSpPr>
        <p:spPr>
          <a:xfrm flipV="1">
            <a:off x="7140588" y="4446164"/>
            <a:ext cx="7294453" cy="165076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1BD47954-ACA6-9D0C-93B4-03B104C3FC1E}"/>
              </a:ext>
            </a:extLst>
          </p:cNvPr>
          <p:cNvSpPr txBox="1"/>
          <p:nvPr/>
        </p:nvSpPr>
        <p:spPr>
          <a:xfrm>
            <a:off x="10309036" y="3567335"/>
            <a:ext cx="1834079" cy="707886"/>
          </a:xfrm>
          <a:prstGeom prst="rect">
            <a:avLst/>
          </a:prstGeom>
          <a:noFill/>
        </p:spPr>
        <p:txBody>
          <a:bodyPr wrap="square" rtlCol="0">
            <a:spAutoFit/>
          </a:bodyPr>
          <a:lstStyle/>
          <a:p>
            <a:r>
              <a:rPr lang="en-US" sz="4000" b="1" dirty="0">
                <a:solidFill>
                  <a:srgbClr val="FF0000"/>
                </a:solidFill>
              </a:rPr>
              <a:t>eleven</a:t>
            </a:r>
            <a:endParaRPr lang="en-US" b="1" dirty="0">
              <a:solidFill>
                <a:srgbClr val="FF0000"/>
              </a:solidFill>
            </a:endParaRPr>
          </a:p>
        </p:txBody>
      </p:sp>
      <p:sp>
        <p:nvSpPr>
          <p:cNvPr id="69" name="TextBox 68">
            <a:extLst>
              <a:ext uri="{FF2B5EF4-FFF2-40B4-BE49-F238E27FC236}">
                <a16:creationId xmlns:a16="http://schemas.microsoft.com/office/drawing/2014/main" id="{F67DEFED-A6E9-1B5E-8A5F-169E4B5D29A5}"/>
              </a:ext>
            </a:extLst>
          </p:cNvPr>
          <p:cNvSpPr txBox="1"/>
          <p:nvPr/>
        </p:nvSpPr>
        <p:spPr>
          <a:xfrm>
            <a:off x="10217372" y="4799275"/>
            <a:ext cx="2037457" cy="707886"/>
          </a:xfrm>
          <a:prstGeom prst="rect">
            <a:avLst/>
          </a:prstGeom>
          <a:noFill/>
        </p:spPr>
        <p:txBody>
          <a:bodyPr wrap="square" rtlCol="0">
            <a:spAutoFit/>
          </a:bodyPr>
          <a:lstStyle/>
          <a:p>
            <a:r>
              <a:rPr lang="en-US" sz="4000" b="1" dirty="0">
                <a:solidFill>
                  <a:srgbClr val="FF0000"/>
                </a:solidFill>
              </a:rPr>
              <a:t>twelve</a:t>
            </a:r>
            <a:endParaRPr lang="en-US" b="1" dirty="0">
              <a:solidFill>
                <a:srgbClr val="FF0000"/>
              </a:solidFill>
            </a:endParaRPr>
          </a:p>
        </p:txBody>
      </p:sp>
      <p:pic>
        <p:nvPicPr>
          <p:cNvPr id="71" name="Picture 70" descr="A pair of scissors with blue handles&#10;&#10;Description automatically generated">
            <a:extLst>
              <a:ext uri="{FF2B5EF4-FFF2-40B4-BE49-F238E27FC236}">
                <a16:creationId xmlns:a16="http://schemas.microsoft.com/office/drawing/2014/main" id="{0D9D6F1F-13FE-9763-F800-AA493AADAA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3732960" y="7647632"/>
            <a:ext cx="1776161" cy="1172936"/>
          </a:xfrm>
          <a:prstGeom prst="rect">
            <a:avLst/>
          </a:prstGeom>
        </p:spPr>
      </p:pic>
      <p:pic>
        <p:nvPicPr>
          <p:cNvPr id="72" name="537084__khenshom__guitar-string-snap-or-breaks-various-sounds (1)">
            <a:hlinkClick r:id="" action="ppaction://media"/>
            <a:extLst>
              <a:ext uri="{FF2B5EF4-FFF2-40B4-BE49-F238E27FC236}">
                <a16:creationId xmlns:a16="http://schemas.microsoft.com/office/drawing/2014/main" id="{2FF031FA-B179-C4CF-E1CE-8A8603D66E8B}"/>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606813" y="8087441"/>
            <a:ext cx="406400" cy="406400"/>
          </a:xfrm>
          <a:prstGeom prst="rect">
            <a:avLst/>
          </a:prstGeom>
        </p:spPr>
      </p:pic>
      <p:pic>
        <p:nvPicPr>
          <p:cNvPr id="73" name="Picture 72" descr="A pair of scissors with blue handles&#10;&#10;Description automatically generated">
            <a:extLst>
              <a:ext uri="{FF2B5EF4-FFF2-40B4-BE49-F238E27FC236}">
                <a16:creationId xmlns:a16="http://schemas.microsoft.com/office/drawing/2014/main" id="{AD01228E-77FD-4B6C-B867-CF49E0FEE0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4422102" y="7581009"/>
            <a:ext cx="1776161" cy="1172936"/>
          </a:xfrm>
          <a:prstGeom prst="rect">
            <a:avLst/>
          </a:prstGeom>
        </p:spPr>
      </p:pic>
      <p:pic>
        <p:nvPicPr>
          <p:cNvPr id="74" name="537084__khenshom__guitar-string-snap-or-breaks-various-sounds (1)">
            <a:hlinkClick r:id="" action="ppaction://media"/>
            <a:extLst>
              <a:ext uri="{FF2B5EF4-FFF2-40B4-BE49-F238E27FC236}">
                <a16:creationId xmlns:a16="http://schemas.microsoft.com/office/drawing/2014/main" id="{BEAF9A2D-03BE-BE5C-DFAB-CBD72EBD7D54}"/>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606813" y="8935583"/>
            <a:ext cx="406400" cy="406400"/>
          </a:xfrm>
          <a:prstGeom prst="rect">
            <a:avLst/>
          </a:prstGeom>
        </p:spPr>
      </p:pic>
      <p:pic>
        <p:nvPicPr>
          <p:cNvPr id="75" name="Picture 74">
            <a:extLst>
              <a:ext uri="{FF2B5EF4-FFF2-40B4-BE49-F238E27FC236}">
                <a16:creationId xmlns:a16="http://schemas.microsoft.com/office/drawing/2014/main" id="{37581D2B-8016-D238-6B7D-A5C8E1FE93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Tree>
    <p:extLst>
      <p:ext uri="{BB962C8B-B14F-4D97-AF65-F5344CB8AC3E}">
        <p14:creationId xmlns:p14="http://schemas.microsoft.com/office/powerpoint/2010/main" val="28628461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3.33333E-6 L -0.37318 -0.27708 " pathEditMode="relative" rAng="0" ptsTypes="AA">
                                      <p:cBhvr>
                                        <p:cTn id="6" dur="2000" fill="hold"/>
                                        <p:tgtEl>
                                          <p:spTgt spid="52"/>
                                        </p:tgtEl>
                                        <p:attrNameLst>
                                          <p:attrName>ppt_x</p:attrName>
                                          <p:attrName>ppt_y</p:attrName>
                                        </p:attrNameLst>
                                      </p:cBhvr>
                                      <p:rCtr x="-18659" y="-13866"/>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1.45833E-6 3.7037E-7 L -0.46354 -0.36852 " pathEditMode="relative" rAng="0" ptsTypes="AA">
                                      <p:cBhvr>
                                        <p:cTn id="18" dur="2000" fill="hold"/>
                                        <p:tgtEl>
                                          <p:spTgt spid="55"/>
                                        </p:tgtEl>
                                        <p:attrNameLst>
                                          <p:attrName>ppt_x</p:attrName>
                                          <p:attrName>ppt_y</p:attrName>
                                        </p:attrNameLst>
                                      </p:cBhvr>
                                      <p:rCtr x="-23177" y="-18426"/>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5E-6 -4.44444E-6 L -0.52968 -0.45902 " pathEditMode="relative" rAng="0" ptsTypes="AA">
                                      <p:cBhvr>
                                        <p:cTn id="30" dur="2000" fill="hold"/>
                                        <p:tgtEl>
                                          <p:spTgt spid="56"/>
                                        </p:tgtEl>
                                        <p:attrNameLst>
                                          <p:attrName>ppt_x</p:attrName>
                                          <p:attrName>ppt_y</p:attrName>
                                        </p:attrNameLst>
                                      </p:cBhvr>
                                      <p:rCtr x="-26484" y="-22963"/>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58"/>
                </p:tgtEl>
              </p:cMediaNode>
            </p:audio>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75E-6 -1.85185E-6 L -0.61446 -0.5493 " pathEditMode="relative" rAng="0" ptsTypes="AA">
                                      <p:cBhvr>
                                        <p:cTn id="42" dur="2000" fill="hold"/>
                                        <p:tgtEl>
                                          <p:spTgt spid="57"/>
                                        </p:tgtEl>
                                        <p:attrNameLst>
                                          <p:attrName>ppt_x</p:attrName>
                                          <p:attrName>ppt_y</p:attrName>
                                        </p:attrNameLst>
                                      </p:cBhvr>
                                      <p:rCtr x="-30729" y="-27477"/>
                                    </p:animMotion>
                                  </p:childTnLst>
                                  <p:subTnLst>
                                    <p:set>
                                      <p:cBhvr override="childStyle">
                                        <p:cTn dur="1" fill="hold" display="0" masterRel="sameClick" afterEffect="1">
                                          <p:stCondLst>
                                            <p:cond evt="end" delay="0">
                                              <p:tn val="41"/>
                                            </p:cond>
                                          </p:stCondLst>
                                        </p:cTn>
                                        <p:tgtEl>
                                          <p:spTgt spid="57"/>
                                        </p:tgtEl>
                                        <p:attrNameLst>
                                          <p:attrName>style.visibility</p:attrName>
                                        </p:attrNameLst>
                                      </p:cBhvr>
                                      <p:to>
                                        <p:strVal val="hidden"/>
                                      </p:to>
                                    </p:set>
                                  </p:subTnLst>
                                </p:cTn>
                              </p:par>
                            </p:childTnLst>
                          </p:cTn>
                        </p:par>
                        <p:par>
                          <p:cTn id="43" fill="hold">
                            <p:stCondLst>
                              <p:cond delay="2000"/>
                            </p:stCondLst>
                            <p:childTnLst>
                              <p:par>
                                <p:cTn id="44" presetID="16" presetClass="exit" presetSubtype="37" fill="hold" nodeType="afterEffect">
                                  <p:stCondLst>
                                    <p:cond delay="0"/>
                                  </p:stCondLst>
                                  <p:childTnLst>
                                    <p:animEffect transition="out" filter="barn(outVertic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 presetClass="mediacall" presetSubtype="0" fill="hold" nodeType="withEffect">
                                  <p:stCondLst>
                                    <p:cond delay="0"/>
                                  </p:stCondLst>
                                  <p:childTnLst>
                                    <p:cmd type="call" cmd="playFrom(0.0)">
                                      <p:cBhvr>
                                        <p:cTn id="48" dur="1640" fill="hold"/>
                                        <p:tgtEl>
                                          <p:spTgt spid="59"/>
                                        </p:tgtEl>
                                      </p:cBhvr>
                                    </p:cmd>
                                  </p:childTnLst>
                                </p:cTn>
                              </p:par>
                            </p:childTnLst>
                          </p:cTn>
                        </p:par>
                      </p:childTnLst>
                    </p:cTn>
                  </p:par>
                </p:childTnLst>
              </p:cTn>
              <p:nextCondLst>
                <p:cond evt="onClick" delay="0">
                  <p:tgtEl>
                    <p:spTgt spid="20"/>
                  </p:tgtEl>
                </p:cond>
              </p:nextCondLst>
            </p:seq>
            <p:audio>
              <p:cMediaNode vol="80000">
                <p:cTn id="49" fill="hold" display="0">
                  <p:stCondLst>
                    <p:cond delay="indefinite"/>
                  </p:stCondLst>
                  <p:endCondLst>
                    <p:cond evt="onStopAudio" delay="0">
                      <p:tgtEl>
                        <p:sldTgt/>
                      </p:tgtEl>
                    </p:cond>
                  </p:endCondLst>
                </p:cTn>
                <p:tgtEl>
                  <p:spTgt spid="59"/>
                </p:tgtEl>
              </p:cMediaNode>
            </p:audio>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2.91667E-6 -7.40741E-7 L -0.64141 -0.64143 " pathEditMode="relative" rAng="0" ptsTypes="AA">
                                      <p:cBhvr>
                                        <p:cTn id="54" dur="2000" fill="hold"/>
                                        <p:tgtEl>
                                          <p:spTgt spid="60"/>
                                        </p:tgtEl>
                                        <p:attrNameLst>
                                          <p:attrName>ppt_x</p:attrName>
                                          <p:attrName>ppt_y</p:attrName>
                                        </p:attrNameLst>
                                      </p:cBhvr>
                                      <p:rCtr x="-32070" y="-32083"/>
                                    </p:animMotion>
                                  </p:childTnLst>
                                  <p:subTnLst>
                                    <p:set>
                                      <p:cBhvr override="childStyle">
                                        <p:cTn dur="1" fill="hold" display="0" masterRel="sameClick" afterEffect="1">
                                          <p:stCondLst>
                                            <p:cond evt="end" delay="0">
                                              <p:tn val="53"/>
                                            </p:cond>
                                          </p:stCondLst>
                                        </p:cTn>
                                        <p:tgtEl>
                                          <p:spTgt spid="60"/>
                                        </p:tgtEl>
                                        <p:attrNameLst>
                                          <p:attrName>style.visibility</p:attrName>
                                        </p:attrNameLst>
                                      </p:cBhvr>
                                      <p:to>
                                        <p:strVal val="hidden"/>
                                      </p:to>
                                    </p:set>
                                  </p:subTnLst>
                                </p:cTn>
                              </p:par>
                            </p:childTnLst>
                          </p:cTn>
                        </p:par>
                        <p:par>
                          <p:cTn id="55" fill="hold">
                            <p:stCondLst>
                              <p:cond delay="2000"/>
                            </p:stCondLst>
                            <p:childTnLst>
                              <p:par>
                                <p:cTn id="56" presetID="16" presetClass="exit" presetSubtype="37" fill="hold" nodeType="afterEffect">
                                  <p:stCondLst>
                                    <p:cond delay="0"/>
                                  </p:stCondLst>
                                  <p:childTnLst>
                                    <p:animEffect transition="out" filter="barn(outVertical)">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1640" fill="hold"/>
                                        <p:tgtEl>
                                          <p:spTgt spid="61"/>
                                        </p:tgtEl>
                                      </p:cBhvr>
                                    </p:cmd>
                                  </p:childTnLst>
                                </p:cTn>
                              </p:par>
                            </p:childTnLst>
                          </p:cTn>
                        </p:par>
                      </p:childTnLst>
                    </p:cTn>
                  </p:par>
                </p:childTnLst>
              </p:cTn>
              <p:nextCondLst>
                <p:cond evt="onClick" delay="0">
                  <p:tgtEl>
                    <p:spTgt spid="22"/>
                  </p:tgtEl>
                </p:cond>
              </p:nextCondLst>
            </p:seq>
            <p:audio>
              <p:cMediaNode vol="80000">
                <p:cTn id="61" fill="hold" display="0">
                  <p:stCondLst>
                    <p:cond delay="indefinite"/>
                  </p:stCondLst>
                  <p:endCondLst>
                    <p:cond evt="onStopAudio" delay="0">
                      <p:tgtEl>
                        <p:sldTgt/>
                      </p:tgtEl>
                    </p:cond>
                  </p:endCondLst>
                </p:cTn>
                <p:tgtEl>
                  <p:spTgt spid="61"/>
                </p:tgtEl>
              </p:cMediaNode>
            </p:audio>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3.95833E-6 2.22222E-6 L -0.63789 -0.64306 " pathEditMode="relative" rAng="0" ptsTypes="AA">
                                      <p:cBhvr>
                                        <p:cTn id="66" dur="2000" fill="hold"/>
                                        <p:tgtEl>
                                          <p:spTgt spid="62"/>
                                        </p:tgtEl>
                                        <p:attrNameLst>
                                          <p:attrName>ppt_x</p:attrName>
                                          <p:attrName>ppt_y</p:attrName>
                                        </p:attrNameLst>
                                      </p:cBhvr>
                                      <p:rCtr x="-31901" y="-32153"/>
                                    </p:animMotion>
                                  </p:childTnLst>
                                  <p:subTnLst>
                                    <p:set>
                                      <p:cBhvr override="childStyle">
                                        <p:cTn dur="1" fill="hold" display="0" masterRel="sameClick" afterEffect="1">
                                          <p:stCondLst>
                                            <p:cond evt="end" delay="0">
                                              <p:tn val="65"/>
                                            </p:cond>
                                          </p:stCondLst>
                                        </p:cTn>
                                        <p:tgtEl>
                                          <p:spTgt spid="62"/>
                                        </p:tgtEl>
                                        <p:attrNameLst>
                                          <p:attrName>style.visibility</p:attrName>
                                        </p:attrNameLst>
                                      </p:cBhvr>
                                      <p:to>
                                        <p:strVal val="hidden"/>
                                      </p:to>
                                    </p:set>
                                  </p:subTnLst>
                                </p:cTn>
                              </p:par>
                            </p:childTnLst>
                          </p:cTn>
                        </p:par>
                        <p:par>
                          <p:cTn id="67" fill="hold">
                            <p:stCondLst>
                              <p:cond delay="2000"/>
                            </p:stCondLst>
                            <p:childTnLst>
                              <p:par>
                                <p:cTn id="68" presetID="16" presetClass="exit" presetSubtype="37" fill="hold" nodeType="afterEffect">
                                  <p:stCondLst>
                                    <p:cond delay="0"/>
                                  </p:stCondLst>
                                  <p:childTnLst>
                                    <p:animEffect transition="out" filter="barn(outVertical)">
                                      <p:cBhvr>
                                        <p:cTn id="69" dur="500"/>
                                        <p:tgtEl>
                                          <p:spTgt spid="24"/>
                                        </p:tgtEl>
                                      </p:cBhvr>
                                    </p:animEffect>
                                    <p:set>
                                      <p:cBhvr>
                                        <p:cTn id="70" dur="1" fill="hold">
                                          <p:stCondLst>
                                            <p:cond delay="499"/>
                                          </p:stCondLst>
                                        </p:cTn>
                                        <p:tgtEl>
                                          <p:spTgt spid="24"/>
                                        </p:tgtEl>
                                        <p:attrNameLst>
                                          <p:attrName>style.visibility</p:attrName>
                                        </p:attrNameLst>
                                      </p:cBhvr>
                                      <p:to>
                                        <p:strVal val="hidden"/>
                                      </p:to>
                                    </p:set>
                                  </p:childTnLst>
                                </p:cTn>
                              </p:par>
                              <p:par>
                                <p:cTn id="71" presetID="1" presetClass="mediacall" presetSubtype="0" fill="hold" nodeType="withEffect">
                                  <p:stCondLst>
                                    <p:cond delay="0"/>
                                  </p:stCondLst>
                                  <p:childTnLst>
                                    <p:cmd type="call" cmd="playFrom(0.0)">
                                      <p:cBhvr>
                                        <p:cTn id="72" dur="1640" fill="hold"/>
                                        <p:tgtEl>
                                          <p:spTgt spid="63"/>
                                        </p:tgtEl>
                                      </p:cBhvr>
                                    </p:cmd>
                                  </p:childTnLst>
                                </p:cTn>
                              </p:par>
                            </p:childTnLst>
                          </p:cTn>
                        </p:par>
                      </p:childTnLst>
                    </p:cTn>
                  </p:par>
                </p:childTnLst>
              </p:cTn>
              <p:nextCondLst>
                <p:cond evt="onClick" delay="0">
                  <p:tgtEl>
                    <p:spTgt spid="24"/>
                  </p:tgtEl>
                </p:cond>
              </p:nextCondLst>
            </p:seq>
            <p:audio>
              <p:cMediaNode vol="80000">
                <p:cTn id="73" fill="hold" display="0">
                  <p:stCondLst>
                    <p:cond delay="indefinite"/>
                  </p:stCondLst>
                  <p:endCondLst>
                    <p:cond evt="onStopAudio" delay="0">
                      <p:tgtEl>
                        <p:sldTgt/>
                      </p:tgtEl>
                    </p:cond>
                  </p:endCondLst>
                </p:cTn>
                <p:tgtEl>
                  <p:spTgt spid="63"/>
                </p:tgtEl>
              </p:cMediaNode>
            </p:audio>
            <p:seq concurrent="1" nextAc="seek">
              <p:cTn id="74" restart="whenNotActive" fill="hold" evtFilter="cancelBubble" nodeType="interactiveSeq">
                <p:stCondLst>
                  <p:cond evt="onClick" delay="0">
                    <p:tgtEl>
                      <p:spTgt spid="28"/>
                    </p:tgtEl>
                  </p:cond>
                </p:stCondLst>
                <p:endSync evt="end" delay="0">
                  <p:rtn val="all"/>
                </p:endSync>
                <p:childTnLst>
                  <p:par>
                    <p:cTn id="75" fill="hold">
                      <p:stCondLst>
                        <p:cond delay="0"/>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4.16667E-7 4.81481E-6 L 0.46849 -0.70602 " pathEditMode="relative" rAng="0" ptsTypes="AA">
                                      <p:cBhvr>
                                        <p:cTn id="78" dur="2000" fill="hold"/>
                                        <p:tgtEl>
                                          <p:spTgt spid="64"/>
                                        </p:tgtEl>
                                        <p:attrNameLst>
                                          <p:attrName>ppt_x</p:attrName>
                                          <p:attrName>ppt_y</p:attrName>
                                        </p:attrNameLst>
                                      </p:cBhvr>
                                      <p:rCtr x="23424" y="-35301"/>
                                    </p:animMotion>
                                  </p:childTnLst>
                                  <p:subTnLst>
                                    <p:set>
                                      <p:cBhvr override="childStyle">
                                        <p:cTn dur="1" fill="hold" display="0" masterRel="sameClick" afterEffect="1">
                                          <p:stCondLst>
                                            <p:cond evt="end" delay="0">
                                              <p:tn val="77"/>
                                            </p:cond>
                                          </p:stCondLst>
                                        </p:cTn>
                                        <p:tgtEl>
                                          <p:spTgt spid="64"/>
                                        </p:tgtEl>
                                        <p:attrNameLst>
                                          <p:attrName>style.visibility</p:attrName>
                                        </p:attrNameLst>
                                      </p:cBhvr>
                                      <p:to>
                                        <p:strVal val="hidden"/>
                                      </p:to>
                                    </p:set>
                                  </p:subTnLst>
                                </p:cTn>
                              </p:par>
                            </p:childTnLst>
                          </p:cTn>
                        </p:par>
                        <p:par>
                          <p:cTn id="79" fill="hold">
                            <p:stCondLst>
                              <p:cond delay="2000"/>
                            </p:stCondLst>
                            <p:childTnLst>
                              <p:par>
                                <p:cTn id="80" presetID="16" presetClass="exit" presetSubtype="37" fill="hold" nodeType="afterEffect">
                                  <p:stCondLst>
                                    <p:cond delay="0"/>
                                  </p:stCondLst>
                                  <p:childTnLst>
                                    <p:animEffect transition="out" filter="barn(outVertical)">
                                      <p:cBhvr>
                                        <p:cTn id="81" dur="500"/>
                                        <p:tgtEl>
                                          <p:spTgt spid="28"/>
                                        </p:tgtEl>
                                      </p:cBhvr>
                                    </p:animEffect>
                                    <p:set>
                                      <p:cBhvr>
                                        <p:cTn id="82" dur="1" fill="hold">
                                          <p:stCondLst>
                                            <p:cond delay="499"/>
                                          </p:stCondLst>
                                        </p:cTn>
                                        <p:tgtEl>
                                          <p:spTgt spid="28"/>
                                        </p:tgtEl>
                                        <p:attrNameLst>
                                          <p:attrName>style.visibility</p:attrName>
                                        </p:attrNameLst>
                                      </p:cBhvr>
                                      <p:to>
                                        <p:strVal val="hidden"/>
                                      </p:to>
                                    </p:set>
                                  </p:childTnLst>
                                </p:cTn>
                              </p:par>
                              <p:par>
                                <p:cTn id="83" presetID="1" presetClass="mediacall" presetSubtype="0" fill="hold" nodeType="withEffect">
                                  <p:stCondLst>
                                    <p:cond delay="0"/>
                                  </p:stCondLst>
                                  <p:childTnLst>
                                    <p:cmd type="call" cmd="playFrom(0.0)">
                                      <p:cBhvr>
                                        <p:cTn id="84" dur="1640" fill="hold"/>
                                        <p:tgtEl>
                                          <p:spTgt spid="65"/>
                                        </p:tgtEl>
                                      </p:cBhvr>
                                    </p:cmd>
                                  </p:childTnLst>
                                </p:cTn>
                              </p:par>
                            </p:childTnLst>
                          </p:cTn>
                        </p:par>
                      </p:childTnLst>
                    </p:cTn>
                  </p:par>
                </p:childTnLst>
              </p:cTn>
              <p:nextCondLst>
                <p:cond evt="onClick" delay="0">
                  <p:tgtEl>
                    <p:spTgt spid="28"/>
                  </p:tgtEl>
                </p:cond>
              </p:nextCondLst>
            </p:seq>
            <p:audio>
              <p:cMediaNode vol="80000">
                <p:cTn id="85" fill="hold" display="0">
                  <p:stCondLst>
                    <p:cond delay="indefinite"/>
                  </p:stCondLst>
                  <p:endCondLst>
                    <p:cond evt="onStopAudio" delay="0">
                      <p:tgtEl>
                        <p:sldTgt/>
                      </p:tgtEl>
                    </p:cond>
                  </p:endCondLst>
                </p:cTn>
                <p:tgtEl>
                  <p:spTgt spid="65"/>
                </p:tgtEl>
              </p:cMediaNode>
            </p:audio>
            <p:seq concurrent="1" nextAc="seek">
              <p:cTn id="86" restart="whenNotActive" fill="hold" evtFilter="cancelBubble" nodeType="interactiveSeq">
                <p:stCondLst>
                  <p:cond evt="onClick" delay="0">
                    <p:tgtEl>
                      <p:spTgt spid="30"/>
                    </p:tgtEl>
                  </p:cond>
                </p:stCondLst>
                <p:endSync evt="end" delay="0">
                  <p:rtn val="all"/>
                </p:endSync>
                <p:childTnLst>
                  <p:par>
                    <p:cTn id="87" fill="hold">
                      <p:stCondLst>
                        <p:cond delay="0"/>
                      </p:stCondLst>
                      <p:childTnLst>
                        <p:par>
                          <p:cTn id="88" fill="hold">
                            <p:stCondLst>
                              <p:cond delay="0"/>
                            </p:stCondLst>
                            <p:childTnLst>
                              <p:par>
                                <p:cTn id="89" presetID="42" presetClass="path" presetSubtype="0" accel="50000" decel="50000" fill="hold" nodeType="clickEffect">
                                  <p:stCondLst>
                                    <p:cond delay="0"/>
                                  </p:stCondLst>
                                  <p:childTnLst>
                                    <p:animMotion origin="layout" path="M 3.125E-6 1.85185E-6 L 0.45299 -0.67894 " pathEditMode="relative" rAng="0" ptsTypes="AA">
                                      <p:cBhvr>
                                        <p:cTn id="90" dur="2000" fill="hold"/>
                                        <p:tgtEl>
                                          <p:spTgt spid="66"/>
                                        </p:tgtEl>
                                        <p:attrNameLst>
                                          <p:attrName>ppt_x</p:attrName>
                                          <p:attrName>ppt_y</p:attrName>
                                        </p:attrNameLst>
                                      </p:cBhvr>
                                      <p:rCtr x="22643" y="-33958"/>
                                    </p:animMotion>
                                  </p:childTnLst>
                                  <p:subTnLst>
                                    <p:set>
                                      <p:cBhvr override="childStyle">
                                        <p:cTn dur="1" fill="hold" display="0" masterRel="sameClick" afterEffect="1">
                                          <p:stCondLst>
                                            <p:cond evt="end" delay="0">
                                              <p:tn val="89"/>
                                            </p:cond>
                                          </p:stCondLst>
                                        </p:cTn>
                                        <p:tgtEl>
                                          <p:spTgt spid="66"/>
                                        </p:tgtEl>
                                        <p:attrNameLst>
                                          <p:attrName>style.visibility</p:attrName>
                                        </p:attrNameLst>
                                      </p:cBhvr>
                                      <p:to>
                                        <p:strVal val="hidden"/>
                                      </p:to>
                                    </p:set>
                                  </p:subTnLst>
                                </p:cTn>
                              </p:par>
                            </p:childTnLst>
                          </p:cTn>
                        </p:par>
                        <p:par>
                          <p:cTn id="91" fill="hold">
                            <p:stCondLst>
                              <p:cond delay="2000"/>
                            </p:stCondLst>
                            <p:childTnLst>
                              <p:par>
                                <p:cTn id="92" presetID="16" presetClass="exit" presetSubtype="37" fill="hold" nodeType="afterEffect">
                                  <p:stCondLst>
                                    <p:cond delay="0"/>
                                  </p:stCondLst>
                                  <p:childTnLst>
                                    <p:animEffect transition="out" filter="barn(outVertical)">
                                      <p:cBhvr>
                                        <p:cTn id="93" dur="500"/>
                                        <p:tgtEl>
                                          <p:spTgt spid="30"/>
                                        </p:tgtEl>
                                      </p:cBhvr>
                                    </p:animEffect>
                                    <p:set>
                                      <p:cBhvr>
                                        <p:cTn id="94" dur="1" fill="hold">
                                          <p:stCondLst>
                                            <p:cond delay="499"/>
                                          </p:stCondLst>
                                        </p:cTn>
                                        <p:tgtEl>
                                          <p:spTgt spid="30"/>
                                        </p:tgtEl>
                                        <p:attrNameLst>
                                          <p:attrName>style.visibility</p:attrName>
                                        </p:attrNameLst>
                                      </p:cBhvr>
                                      <p:to>
                                        <p:strVal val="hidden"/>
                                      </p:to>
                                    </p:set>
                                  </p:childTnLst>
                                </p:cTn>
                              </p:par>
                              <p:par>
                                <p:cTn id="95" presetID="1" presetClass="mediacall" presetSubtype="0" fill="hold" nodeType="withEffect">
                                  <p:stCondLst>
                                    <p:cond delay="0"/>
                                  </p:stCondLst>
                                  <p:childTnLst>
                                    <p:cmd type="call" cmd="playFrom(0.0)">
                                      <p:cBhvr>
                                        <p:cTn id="96" dur="1640" fill="hold"/>
                                        <p:tgtEl>
                                          <p:spTgt spid="67"/>
                                        </p:tgtEl>
                                      </p:cBhvr>
                                    </p:cmd>
                                  </p:childTnLst>
                                </p:cTn>
                              </p:par>
                            </p:childTnLst>
                          </p:cTn>
                        </p:par>
                        <p:par>
                          <p:cTn id="97" fill="hold">
                            <p:stCondLst>
                              <p:cond delay="3640"/>
                            </p:stCondLst>
                            <p:childTnLst>
                              <p:par>
                                <p:cTn id="98" presetID="1" presetClass="mediacall" presetSubtype="0" fill="hold" nodeType="afterEffect">
                                  <p:stCondLst>
                                    <p:cond delay="0"/>
                                  </p:stCondLst>
                                  <p:childTnLst>
                                    <p:cmd type="call" cmd="playFrom(0.0)">
                                      <p:cBhvr>
                                        <p:cTn id="99" dur="8716" fill="hold"/>
                                        <p:tgtEl>
                                          <p:spTgt spid="68"/>
                                        </p:tgtEl>
                                      </p:cBhvr>
                                    </p:cmd>
                                  </p:childTnLst>
                                </p:cTn>
                              </p:par>
                            </p:childTnLst>
                          </p:cTn>
                        </p:par>
                        <p:par>
                          <p:cTn id="100" fill="hold">
                            <p:stCondLst>
                              <p:cond delay="12356"/>
                            </p:stCondLst>
                            <p:childTnLst>
                              <p:par>
                                <p:cTn id="101" presetID="9" presetClass="entr" presetSubtype="0" fill="hold" nodeType="afterEffect">
                                  <p:stCondLst>
                                    <p:cond delay="0"/>
                                  </p:stCondLst>
                                  <p:childTnLst>
                                    <p:set>
                                      <p:cBhvr>
                                        <p:cTn id="102" dur="1" fill="hold">
                                          <p:stCondLst>
                                            <p:cond delay="0"/>
                                          </p:stCondLst>
                                        </p:cTn>
                                        <p:tgtEl>
                                          <p:spTgt spid="75"/>
                                        </p:tgtEl>
                                        <p:attrNameLst>
                                          <p:attrName>style.visibility</p:attrName>
                                        </p:attrNameLst>
                                      </p:cBhvr>
                                      <p:to>
                                        <p:strVal val="visible"/>
                                      </p:to>
                                    </p:set>
                                    <p:animEffect transition="in" filter="dissolve">
                                      <p:cBhvr>
                                        <p:cTn id="103" dur="500"/>
                                        <p:tgtEl>
                                          <p:spTgt spid="75"/>
                                        </p:tgtEl>
                                      </p:cBhvr>
                                    </p:animEffect>
                                  </p:childTnLst>
                                </p:cTn>
                              </p:par>
                            </p:childTnLst>
                          </p:cTn>
                        </p:par>
                      </p:childTnLst>
                    </p:cTn>
                  </p:par>
                </p:childTnLst>
              </p:cTn>
              <p:nextCondLst>
                <p:cond evt="onClick" delay="0">
                  <p:tgtEl>
                    <p:spTgt spid="30"/>
                  </p:tgtEl>
                </p:cond>
              </p:nextCondLst>
            </p:seq>
            <p:audio>
              <p:cMediaNode vol="80000">
                <p:cTn id="104" fill="hold" display="0">
                  <p:stCondLst>
                    <p:cond delay="indefinite"/>
                  </p:stCondLst>
                  <p:endCondLst>
                    <p:cond evt="onStopAudio" delay="0">
                      <p:tgtEl>
                        <p:sldTgt/>
                      </p:tgtEl>
                    </p:cond>
                  </p:endCondLst>
                </p:cTn>
                <p:tgtEl>
                  <p:spTgt spid="67"/>
                </p:tgtEl>
              </p:cMediaNode>
            </p:audio>
            <p:audio>
              <p:cMediaNode vol="80000">
                <p:cTn id="105" fill="hold" display="0">
                  <p:stCondLst>
                    <p:cond delay="indefinite"/>
                  </p:stCondLst>
                  <p:endCondLst>
                    <p:cond evt="onStopAudio" delay="0">
                      <p:tgtEl>
                        <p:sldTgt/>
                      </p:tgtEl>
                    </p:cond>
                  </p:endCondLst>
                </p:cTn>
                <p:tgtEl>
                  <p:spTgt spid="68"/>
                </p:tgtEl>
              </p:cMediaNode>
            </p:audio>
            <p:seq concurrent="1" nextAc="seek">
              <p:cTn id="106" restart="whenNotActive" fill="hold" evtFilter="cancelBubble" nodeType="interactiveSeq">
                <p:stCondLst>
                  <p:cond evt="onClick" delay="0">
                    <p:tgtEl>
                      <p:spTgt spid="26"/>
                    </p:tgtEl>
                  </p:cond>
                </p:stCondLst>
                <p:endSync evt="end" delay="0">
                  <p:rtn val="all"/>
                </p:endSync>
                <p:childTnLst>
                  <p:par>
                    <p:cTn id="107" fill="hold">
                      <p:stCondLst>
                        <p:cond delay="0"/>
                      </p:stCondLst>
                      <p:childTnLst>
                        <p:par>
                          <p:cTn id="108" fill="hold">
                            <p:stCondLst>
                              <p:cond delay="0"/>
                            </p:stCondLst>
                            <p:childTnLst>
                              <p:par>
                                <p:cTn id="109" presetID="42" presetClass="path" presetSubtype="0" accel="50000" decel="50000" fill="hold" nodeType="clickEffect">
                                  <p:stCondLst>
                                    <p:cond delay="0"/>
                                  </p:stCondLst>
                                  <p:childTnLst>
                                    <p:animMotion origin="layout" path="M -4.58333E-6 -2.22222E-6 L 0.43868 -0.62083 " pathEditMode="relative" rAng="0" ptsTypes="AA">
                                      <p:cBhvr>
                                        <p:cTn id="110" dur="2000" fill="hold"/>
                                        <p:tgtEl>
                                          <p:spTgt spid="35"/>
                                        </p:tgtEl>
                                        <p:attrNameLst>
                                          <p:attrName>ppt_x</p:attrName>
                                          <p:attrName>ppt_y</p:attrName>
                                        </p:attrNameLst>
                                      </p:cBhvr>
                                      <p:rCtr x="21927" y="-31042"/>
                                    </p:animMotion>
                                  </p:childTnLst>
                                  <p:subTnLst>
                                    <p:set>
                                      <p:cBhvr override="childStyle">
                                        <p:cTn dur="1" fill="hold" display="0" masterRel="sameClick" afterEffect="1">
                                          <p:stCondLst>
                                            <p:cond evt="end" delay="0">
                                              <p:tn val="109"/>
                                            </p:cond>
                                          </p:stCondLst>
                                        </p:cTn>
                                        <p:tgtEl>
                                          <p:spTgt spid="35"/>
                                        </p:tgtEl>
                                        <p:attrNameLst>
                                          <p:attrName>style.visibility</p:attrName>
                                        </p:attrNameLst>
                                      </p:cBhvr>
                                      <p:to>
                                        <p:strVal val="hidden"/>
                                      </p:to>
                                    </p:set>
                                  </p:subTnLst>
                                </p:cTn>
                              </p:par>
                            </p:childTnLst>
                          </p:cTn>
                        </p:par>
                        <p:par>
                          <p:cTn id="111" fill="hold">
                            <p:stCondLst>
                              <p:cond delay="2000"/>
                            </p:stCondLst>
                            <p:childTnLst>
                              <p:par>
                                <p:cTn id="112" presetID="16" presetClass="exit" presetSubtype="37" fill="hold" nodeType="afterEffect">
                                  <p:stCondLst>
                                    <p:cond delay="0"/>
                                  </p:stCondLst>
                                  <p:childTnLst>
                                    <p:animEffect transition="out" filter="barn(outVertical)">
                                      <p:cBhvr>
                                        <p:cTn id="113" dur="500"/>
                                        <p:tgtEl>
                                          <p:spTgt spid="26"/>
                                        </p:tgtEl>
                                      </p:cBhvr>
                                    </p:animEffect>
                                    <p:set>
                                      <p:cBhvr>
                                        <p:cTn id="114" dur="1" fill="hold">
                                          <p:stCondLst>
                                            <p:cond delay="499"/>
                                          </p:stCondLst>
                                        </p:cTn>
                                        <p:tgtEl>
                                          <p:spTgt spid="26"/>
                                        </p:tgtEl>
                                        <p:attrNameLst>
                                          <p:attrName>style.visibility</p:attrName>
                                        </p:attrNameLst>
                                      </p:cBhvr>
                                      <p:to>
                                        <p:strVal val="hidden"/>
                                      </p:to>
                                    </p:set>
                                  </p:childTnLst>
                                </p:cTn>
                              </p:par>
                              <p:par>
                                <p:cTn id="115" presetID="1" presetClass="mediacall" presetSubtype="0" fill="hold" nodeType="withEffect">
                                  <p:stCondLst>
                                    <p:cond delay="0"/>
                                  </p:stCondLst>
                                  <p:childTnLst>
                                    <p:cmd type="call" cmd="playFrom(0.0)">
                                      <p:cBhvr>
                                        <p:cTn id="116" dur="1640" fill="hold"/>
                                        <p:tgtEl>
                                          <p:spTgt spid="37"/>
                                        </p:tgtEl>
                                      </p:cBhvr>
                                    </p:cmd>
                                  </p:child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42" presetClass="path" presetSubtype="0" accel="50000" decel="50000" fill="hold" nodeType="clickEffect">
                                  <p:stCondLst>
                                    <p:cond delay="0"/>
                                  </p:stCondLst>
                                  <p:childTnLst>
                                    <p:animMotion origin="layout" path="M 3.33333E-6 3.7037E-6 L 0.44218 -0.6176 " pathEditMode="relative" rAng="0" ptsTypes="AA">
                                      <p:cBhvr>
                                        <p:cTn id="121" dur="2000" fill="hold"/>
                                        <p:tgtEl>
                                          <p:spTgt spid="36"/>
                                        </p:tgtEl>
                                        <p:attrNameLst>
                                          <p:attrName>ppt_x</p:attrName>
                                          <p:attrName>ppt_y</p:attrName>
                                        </p:attrNameLst>
                                      </p:cBhvr>
                                      <p:rCtr x="22109" y="-30880"/>
                                    </p:animMotion>
                                  </p:childTnLst>
                                  <p:subTnLst>
                                    <p:set>
                                      <p:cBhvr override="childStyle">
                                        <p:cTn dur="1" fill="hold" display="0" masterRel="sameClick" afterEffect="1">
                                          <p:stCondLst>
                                            <p:cond evt="end" delay="0">
                                              <p:tn val="120"/>
                                            </p:cond>
                                          </p:stCondLst>
                                        </p:cTn>
                                        <p:tgtEl>
                                          <p:spTgt spid="36"/>
                                        </p:tgtEl>
                                        <p:attrNameLst>
                                          <p:attrName>style.visibility</p:attrName>
                                        </p:attrNameLst>
                                      </p:cBhvr>
                                      <p:to>
                                        <p:strVal val="hidden"/>
                                      </p:to>
                                    </p:set>
                                  </p:subTnLst>
                                </p:cTn>
                              </p:par>
                            </p:childTnLst>
                          </p:cTn>
                        </p:par>
                        <p:par>
                          <p:cTn id="122" fill="hold">
                            <p:stCondLst>
                              <p:cond delay="2000"/>
                            </p:stCondLst>
                            <p:childTnLst>
                              <p:par>
                                <p:cTn id="123" presetID="16" presetClass="exit" presetSubtype="37" fill="hold" nodeType="afterEffect">
                                  <p:stCondLst>
                                    <p:cond delay="0"/>
                                  </p:stCondLst>
                                  <p:childTnLst>
                                    <p:animEffect transition="out" filter="barn(outVertical)">
                                      <p:cBhvr>
                                        <p:cTn id="124" dur="500"/>
                                        <p:tgtEl>
                                          <p:spTgt spid="31"/>
                                        </p:tgtEl>
                                      </p:cBhvr>
                                    </p:animEffect>
                                    <p:set>
                                      <p:cBhvr>
                                        <p:cTn id="125" dur="1" fill="hold">
                                          <p:stCondLst>
                                            <p:cond delay="499"/>
                                          </p:stCondLst>
                                        </p:cTn>
                                        <p:tgtEl>
                                          <p:spTgt spid="31"/>
                                        </p:tgtEl>
                                        <p:attrNameLst>
                                          <p:attrName>style.visibility</p:attrName>
                                        </p:attrNameLst>
                                      </p:cBhvr>
                                      <p:to>
                                        <p:strVal val="hidden"/>
                                      </p:to>
                                    </p:set>
                                  </p:childTnLst>
                                </p:cTn>
                              </p:par>
                              <p:par>
                                <p:cTn id="126" presetID="1" presetClass="mediacall" presetSubtype="0" fill="hold" nodeType="withEffect">
                                  <p:stCondLst>
                                    <p:cond delay="0"/>
                                  </p:stCondLst>
                                  <p:childTnLst>
                                    <p:cmd type="call" cmd="playFrom(0.0)">
                                      <p:cBhvr>
                                        <p:cTn id="127" dur="1640" fill="hold"/>
                                        <p:tgtEl>
                                          <p:spTgt spid="38"/>
                                        </p:tgtEl>
                                      </p:cBhvr>
                                    </p:cmd>
                                  </p:childTnLst>
                                </p:cTn>
                              </p:par>
                            </p:childTnLst>
                          </p:cTn>
                        </p:par>
                      </p:childTnLst>
                    </p:cTn>
                  </p:par>
                </p:childTnLst>
              </p:cTn>
              <p:nextCondLst>
                <p:cond evt="onClick" delay="0">
                  <p:tgtEl>
                    <p:spTgt spid="31"/>
                  </p:tgtEl>
                </p:cond>
              </p:nextCondLst>
            </p:seq>
            <p:audio>
              <p:cMediaNode vol="80000">
                <p:cTn id="128" fill="hold" display="0">
                  <p:stCondLst>
                    <p:cond delay="indefinite"/>
                  </p:stCondLst>
                  <p:endCondLst>
                    <p:cond evt="onStopAudio" delay="0">
                      <p:tgtEl>
                        <p:sldTgt/>
                      </p:tgtEl>
                    </p:cond>
                  </p:endCondLst>
                </p:cTn>
                <p:tgtEl>
                  <p:spTgt spid="37"/>
                </p:tgtEl>
              </p:cMediaNode>
            </p:audio>
            <p:audio>
              <p:cMediaNode vol="80000">
                <p:cTn id="129" fill="hold" display="0">
                  <p:stCondLst>
                    <p:cond delay="indefinite"/>
                  </p:stCondLst>
                  <p:endCondLst>
                    <p:cond evt="onStopAudio" delay="0">
                      <p:tgtEl>
                        <p:sldTgt/>
                      </p:tgtEl>
                    </p:cond>
                  </p:endCondLst>
                </p:cTn>
                <p:tgtEl>
                  <p:spTgt spid="38"/>
                </p:tgtEl>
              </p:cMediaNode>
            </p:audio>
            <p:seq concurrent="1" nextAc="seek">
              <p:cTn id="130" restart="whenNotActive" fill="hold" evtFilter="cancelBubble" nodeType="interactiveSeq">
                <p:stCondLst>
                  <p:cond evt="onClick" delay="0">
                    <p:tgtEl>
                      <p:spTgt spid="39"/>
                    </p:tgtEl>
                  </p:cond>
                </p:stCondLst>
                <p:endSync evt="end" delay="0">
                  <p:rtn val="all"/>
                </p:endSync>
                <p:childTnLst>
                  <p:par>
                    <p:cTn id="131" fill="hold">
                      <p:stCondLst>
                        <p:cond delay="0"/>
                      </p:stCondLst>
                      <p:childTnLst>
                        <p:par>
                          <p:cTn id="132" fill="hold">
                            <p:stCondLst>
                              <p:cond delay="0"/>
                            </p:stCondLst>
                            <p:childTnLst>
                              <p:par>
                                <p:cTn id="133" presetID="42" presetClass="path" presetSubtype="0" accel="50000" decel="50000" fill="hold" nodeType="clickEffect">
                                  <p:stCondLst>
                                    <p:cond delay="0"/>
                                  </p:stCondLst>
                                  <p:childTnLst>
                                    <p:animMotion origin="layout" path="M 3.75E-6 -2.96296E-6 L 0.38997 -0.48541 " pathEditMode="relative" rAng="0" ptsTypes="AA">
                                      <p:cBhvr>
                                        <p:cTn id="134" dur="2000" fill="hold"/>
                                        <p:tgtEl>
                                          <p:spTgt spid="71"/>
                                        </p:tgtEl>
                                        <p:attrNameLst>
                                          <p:attrName>ppt_x</p:attrName>
                                          <p:attrName>ppt_y</p:attrName>
                                        </p:attrNameLst>
                                      </p:cBhvr>
                                      <p:rCtr x="19492" y="-24282"/>
                                    </p:animMotion>
                                  </p:childTnLst>
                                  <p:subTnLst>
                                    <p:set>
                                      <p:cBhvr override="childStyle">
                                        <p:cTn dur="1" fill="hold" display="0" masterRel="sameClick" afterEffect="1">
                                          <p:stCondLst>
                                            <p:cond evt="end" delay="0">
                                              <p:tn val="133"/>
                                            </p:cond>
                                          </p:stCondLst>
                                        </p:cTn>
                                        <p:tgtEl>
                                          <p:spTgt spid="71"/>
                                        </p:tgtEl>
                                        <p:attrNameLst>
                                          <p:attrName>style.visibility</p:attrName>
                                        </p:attrNameLst>
                                      </p:cBhvr>
                                      <p:to>
                                        <p:strVal val="hidden"/>
                                      </p:to>
                                    </p:set>
                                  </p:subTnLst>
                                </p:cTn>
                              </p:par>
                            </p:childTnLst>
                          </p:cTn>
                        </p:par>
                        <p:par>
                          <p:cTn id="135" fill="hold">
                            <p:stCondLst>
                              <p:cond delay="2000"/>
                            </p:stCondLst>
                            <p:childTnLst>
                              <p:par>
                                <p:cTn id="136" presetID="16" presetClass="exit" presetSubtype="37" fill="hold" nodeType="afterEffect">
                                  <p:stCondLst>
                                    <p:cond delay="0"/>
                                  </p:stCondLst>
                                  <p:childTnLst>
                                    <p:animEffect transition="out" filter="barn(outVertical)">
                                      <p:cBhvr>
                                        <p:cTn id="137" dur="500"/>
                                        <p:tgtEl>
                                          <p:spTgt spid="39"/>
                                        </p:tgtEl>
                                      </p:cBhvr>
                                    </p:animEffect>
                                    <p:set>
                                      <p:cBhvr>
                                        <p:cTn id="138" dur="1" fill="hold">
                                          <p:stCondLst>
                                            <p:cond delay="499"/>
                                          </p:stCondLst>
                                        </p:cTn>
                                        <p:tgtEl>
                                          <p:spTgt spid="39"/>
                                        </p:tgtEl>
                                        <p:attrNameLst>
                                          <p:attrName>style.visibility</p:attrName>
                                        </p:attrNameLst>
                                      </p:cBhvr>
                                      <p:to>
                                        <p:strVal val="hidden"/>
                                      </p:to>
                                    </p:set>
                                  </p:childTnLst>
                                </p:cTn>
                              </p:par>
                              <p:par>
                                <p:cTn id="139" presetID="1" presetClass="mediacall" presetSubtype="0" fill="hold" nodeType="withEffect">
                                  <p:stCondLst>
                                    <p:cond delay="0"/>
                                  </p:stCondLst>
                                  <p:childTnLst>
                                    <p:cmd type="call" cmd="playFrom(0.0)">
                                      <p:cBhvr>
                                        <p:cTn id="140" dur="1640" fill="hold"/>
                                        <p:tgtEl>
                                          <p:spTgt spid="72"/>
                                        </p:tgtEl>
                                      </p:cBhvr>
                                    </p:cmd>
                                  </p:childTnLst>
                                </p:cTn>
                              </p:par>
                            </p:childTnLst>
                          </p:cTn>
                        </p:par>
                      </p:childTnLst>
                    </p:cTn>
                  </p:par>
                </p:childTnLst>
              </p:cTn>
              <p:nextCondLst>
                <p:cond evt="onClick" delay="0">
                  <p:tgtEl>
                    <p:spTgt spid="39"/>
                  </p:tgtEl>
                </p:cond>
              </p:nextCondLst>
            </p:seq>
            <p:audio>
              <p:cMediaNode vol="80000">
                <p:cTn id="141" fill="hold" display="0">
                  <p:stCondLst>
                    <p:cond delay="indefinite"/>
                  </p:stCondLst>
                  <p:endCondLst>
                    <p:cond evt="onStopAudio" delay="0">
                      <p:tgtEl>
                        <p:sldTgt/>
                      </p:tgtEl>
                    </p:cond>
                  </p:endCondLst>
                </p:cTn>
                <p:tgtEl>
                  <p:spTgt spid="72"/>
                </p:tgtEl>
              </p:cMediaNode>
            </p:audio>
            <p:seq concurrent="1" nextAc="seek">
              <p:cTn id="142" restart="whenNotActive" fill="hold" evtFilter="cancelBubble" nodeType="interactiveSeq">
                <p:stCondLst>
                  <p:cond evt="onClick" delay="0">
                    <p:tgtEl>
                      <p:spTgt spid="41"/>
                    </p:tgtEl>
                  </p:cond>
                </p:stCondLst>
                <p:endSync evt="end" delay="0">
                  <p:rtn val="all"/>
                </p:endSync>
                <p:childTnLst>
                  <p:par>
                    <p:cTn id="143" fill="hold">
                      <p:stCondLst>
                        <p:cond delay="0"/>
                      </p:stCondLst>
                      <p:childTnLst>
                        <p:par>
                          <p:cTn id="144" fill="hold">
                            <p:stCondLst>
                              <p:cond delay="0"/>
                            </p:stCondLst>
                            <p:childTnLst>
                              <p:par>
                                <p:cTn id="145" presetID="42" presetClass="path" presetSubtype="0" accel="50000" decel="50000" fill="hold" nodeType="clickEffect">
                                  <p:stCondLst>
                                    <p:cond delay="0"/>
                                  </p:stCondLst>
                                  <p:childTnLst>
                                    <p:animMotion origin="layout" path="M 3.125E-6 -7.40741E-7 L 0.31849 -0.3368 " pathEditMode="relative" rAng="0" ptsTypes="AA">
                                      <p:cBhvr>
                                        <p:cTn id="146" dur="2000" fill="hold"/>
                                        <p:tgtEl>
                                          <p:spTgt spid="73"/>
                                        </p:tgtEl>
                                        <p:attrNameLst>
                                          <p:attrName>ppt_x</p:attrName>
                                          <p:attrName>ppt_y</p:attrName>
                                        </p:attrNameLst>
                                      </p:cBhvr>
                                      <p:rCtr x="15924" y="-16852"/>
                                    </p:animMotion>
                                  </p:childTnLst>
                                  <p:subTnLst>
                                    <p:set>
                                      <p:cBhvr override="childStyle">
                                        <p:cTn dur="1" fill="hold" display="0" masterRel="sameClick" afterEffect="1">
                                          <p:stCondLst>
                                            <p:cond evt="end" delay="0">
                                              <p:tn val="145"/>
                                            </p:cond>
                                          </p:stCondLst>
                                        </p:cTn>
                                        <p:tgtEl>
                                          <p:spTgt spid="73"/>
                                        </p:tgtEl>
                                        <p:attrNameLst>
                                          <p:attrName>style.visibility</p:attrName>
                                        </p:attrNameLst>
                                      </p:cBhvr>
                                      <p:to>
                                        <p:strVal val="hidden"/>
                                      </p:to>
                                    </p:set>
                                  </p:subTnLst>
                                </p:cTn>
                              </p:par>
                            </p:childTnLst>
                          </p:cTn>
                        </p:par>
                        <p:par>
                          <p:cTn id="147" fill="hold">
                            <p:stCondLst>
                              <p:cond delay="2000"/>
                            </p:stCondLst>
                            <p:childTnLst>
                              <p:par>
                                <p:cTn id="148" presetID="16" presetClass="exit" presetSubtype="37" fill="hold" nodeType="afterEffect">
                                  <p:stCondLst>
                                    <p:cond delay="0"/>
                                  </p:stCondLst>
                                  <p:childTnLst>
                                    <p:animEffect transition="out" filter="barn(outVertical)">
                                      <p:cBhvr>
                                        <p:cTn id="149" dur="500"/>
                                        <p:tgtEl>
                                          <p:spTgt spid="41"/>
                                        </p:tgtEl>
                                      </p:cBhvr>
                                    </p:animEffect>
                                    <p:set>
                                      <p:cBhvr>
                                        <p:cTn id="150" dur="1" fill="hold">
                                          <p:stCondLst>
                                            <p:cond delay="499"/>
                                          </p:stCondLst>
                                        </p:cTn>
                                        <p:tgtEl>
                                          <p:spTgt spid="41"/>
                                        </p:tgtEl>
                                        <p:attrNameLst>
                                          <p:attrName>style.visibility</p:attrName>
                                        </p:attrNameLst>
                                      </p:cBhvr>
                                      <p:to>
                                        <p:strVal val="hidden"/>
                                      </p:to>
                                    </p:set>
                                  </p:childTnLst>
                                </p:cTn>
                              </p:par>
                              <p:par>
                                <p:cTn id="151" presetID="1" presetClass="mediacall" presetSubtype="0" fill="hold" nodeType="withEffect">
                                  <p:stCondLst>
                                    <p:cond delay="0"/>
                                  </p:stCondLst>
                                  <p:childTnLst>
                                    <p:cmd type="call" cmd="playFrom(0.0)">
                                      <p:cBhvr>
                                        <p:cTn id="152" dur="1640" fill="hold"/>
                                        <p:tgtEl>
                                          <p:spTgt spid="74"/>
                                        </p:tgtEl>
                                      </p:cBhvr>
                                    </p:cmd>
                                  </p:childTnLst>
                                </p:cTn>
                              </p:par>
                            </p:childTnLst>
                          </p:cTn>
                        </p:par>
                      </p:childTnLst>
                    </p:cTn>
                  </p:par>
                </p:childTnLst>
              </p:cTn>
              <p:nextCondLst>
                <p:cond evt="onClick" delay="0">
                  <p:tgtEl>
                    <p:spTgt spid="41"/>
                  </p:tgtEl>
                </p:cond>
              </p:nextCondLst>
            </p:seq>
            <p:audio>
              <p:cMediaNode vol="80000">
                <p:cTn id="153" fill="hold" display="0">
                  <p:stCondLst>
                    <p:cond delay="indefinite"/>
                  </p:stCondLst>
                  <p:endCondLst>
                    <p:cond evt="onStopAudio" delay="0">
                      <p:tgtEl>
                        <p:sldTgt/>
                      </p:tgtEl>
                    </p:cond>
                  </p:endCondLst>
                </p:cTn>
                <p:tgtEl>
                  <p:spTgt spid="7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609600" y="5333092"/>
            <a:ext cx="5344886" cy="719365"/>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696600" y="4231859"/>
            <a:ext cx="5459107" cy="1311727"/>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814533" y="2376785"/>
            <a:ext cx="5597628" cy="2889994"/>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1056857" y="127000"/>
            <a:ext cx="6226029" cy="5062307"/>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H="1" flipV="1">
            <a:off x="1335570" y="-857962"/>
            <a:ext cx="4248131" cy="6034062"/>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H="1" flipV="1">
            <a:off x="3861672" y="-1431782"/>
            <a:ext cx="1984858" cy="6647340"/>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6029293" y="-1424757"/>
            <a:ext cx="1170766" cy="6600857"/>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6473217" y="-680327"/>
            <a:ext cx="3278776" cy="5856427"/>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9">
            <a:extLst>
              <a:ext uri="{FF2B5EF4-FFF2-40B4-BE49-F238E27FC236}">
                <a16:creationId xmlns:a16="http://schemas.microsoft.com/office/drawing/2014/main" id="{01AD7317-63EA-3FDE-643D-45B643EA5269}"/>
              </a:ext>
            </a:extLst>
          </p:cNvPr>
          <p:cNvCxnSpPr>
            <a:cxnSpLocks/>
          </p:cNvCxnSpPr>
          <p:nvPr/>
        </p:nvCxnSpPr>
        <p:spPr>
          <a:xfrm flipV="1">
            <a:off x="6903896" y="-541867"/>
            <a:ext cx="5088041" cy="5757425"/>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FA57D74-4CEF-902B-E09D-3A34E6EADDEB}"/>
              </a:ext>
            </a:extLst>
          </p:cNvPr>
          <p:cNvSpPr txBox="1"/>
          <p:nvPr/>
        </p:nvSpPr>
        <p:spPr>
          <a:xfrm>
            <a:off x="2871879" y="1535078"/>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52514" y="4196238"/>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576991" y="3088914"/>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1202281" y="1978409"/>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496669" y="5137621"/>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4404915" y="1417320"/>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5886007" y="1414209"/>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7661091" y="1474826"/>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148">
            <a:off x="6514027" y="722996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73227">
            <a:off x="7635461" y="7118109"/>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15413">
            <a:off x="8808942" y="7047903"/>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10056431" y="6927369"/>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15377">
            <a:off x="11434054" y="7151479"/>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194973">
            <a:off x="12417626" y="7019537"/>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94006" flipH="1">
            <a:off x="-503864" y="7370033"/>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48232" flipH="1">
            <a:off x="917716" y="7287495"/>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sp>
        <p:nvSpPr>
          <p:cNvPr id="2" name="TextBox 1">
            <a:extLst>
              <a:ext uri="{FF2B5EF4-FFF2-40B4-BE49-F238E27FC236}">
                <a16:creationId xmlns:a16="http://schemas.microsoft.com/office/drawing/2014/main" id="{54E4B778-06D6-F79E-4630-EE1254DF86F0}"/>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3" name="TextBox 2">
            <a:extLst>
              <a:ext uri="{FF2B5EF4-FFF2-40B4-BE49-F238E27FC236}">
                <a16:creationId xmlns:a16="http://schemas.microsoft.com/office/drawing/2014/main" id="{EC70E754-395C-7263-0EBB-FEC38346649F}"/>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sp>
        <p:nvSpPr>
          <p:cNvPr id="27" name="TextBox 26">
            <a:extLst>
              <a:ext uri="{FF2B5EF4-FFF2-40B4-BE49-F238E27FC236}">
                <a16:creationId xmlns:a16="http://schemas.microsoft.com/office/drawing/2014/main" id="{A1053759-3CD6-9E74-EBC3-6674ED056079}"/>
              </a:ext>
            </a:extLst>
          </p:cNvPr>
          <p:cNvSpPr txBox="1"/>
          <p:nvPr/>
        </p:nvSpPr>
        <p:spPr>
          <a:xfrm>
            <a:off x="9208559" y="1681900"/>
            <a:ext cx="1363427" cy="707886"/>
          </a:xfrm>
          <a:prstGeom prst="rect">
            <a:avLst/>
          </a:prstGeom>
          <a:noFill/>
        </p:spPr>
        <p:txBody>
          <a:bodyPr wrap="square" rtlCol="0">
            <a:spAutoFit/>
          </a:bodyPr>
          <a:lstStyle/>
          <a:p>
            <a:r>
              <a:rPr lang="en-US" sz="4000" b="1" dirty="0">
                <a:solidFill>
                  <a:srgbClr val="FF0000"/>
                </a:solidFill>
              </a:rPr>
              <a:t>nine</a:t>
            </a:r>
            <a:endParaRPr lang="en-US" b="1" dirty="0">
              <a:solidFill>
                <a:srgbClr val="FF0000"/>
              </a:solidFill>
            </a:endParaRPr>
          </a:p>
        </p:txBody>
      </p:sp>
      <p:cxnSp>
        <p:nvCxnSpPr>
          <p:cNvPr id="31" name="Straight Connector 10">
            <a:extLst>
              <a:ext uri="{FF2B5EF4-FFF2-40B4-BE49-F238E27FC236}">
                <a16:creationId xmlns:a16="http://schemas.microsoft.com/office/drawing/2014/main" id="{7D5FA152-393D-3B27-7B3A-345D2763A58B}"/>
              </a:ext>
            </a:extLst>
          </p:cNvPr>
          <p:cNvCxnSpPr>
            <a:cxnSpLocks/>
          </p:cNvCxnSpPr>
          <p:nvPr/>
        </p:nvCxnSpPr>
        <p:spPr>
          <a:xfrm flipV="1">
            <a:off x="7126824" y="818087"/>
            <a:ext cx="6214052" cy="4639216"/>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6A64CF6-A1DD-DA7F-12AC-1705404C602F}"/>
              </a:ext>
            </a:extLst>
          </p:cNvPr>
          <p:cNvSpPr txBox="1"/>
          <p:nvPr/>
        </p:nvSpPr>
        <p:spPr>
          <a:xfrm>
            <a:off x="10414198" y="2332844"/>
            <a:ext cx="1363427" cy="707886"/>
          </a:xfrm>
          <a:prstGeom prst="rect">
            <a:avLst/>
          </a:prstGeom>
          <a:noFill/>
        </p:spPr>
        <p:txBody>
          <a:bodyPr wrap="square" rtlCol="0">
            <a:spAutoFit/>
          </a:bodyPr>
          <a:lstStyle/>
          <a:p>
            <a:r>
              <a:rPr lang="en-US" sz="4000" b="1" dirty="0">
                <a:solidFill>
                  <a:srgbClr val="FF0000"/>
                </a:solidFill>
              </a:rPr>
              <a:t>ten</a:t>
            </a:r>
            <a:endParaRPr lang="en-US" b="1" dirty="0">
              <a:solidFill>
                <a:srgbClr val="FF0000"/>
              </a:solidFill>
            </a:endParaRPr>
          </a:p>
        </p:txBody>
      </p:sp>
      <p:pic>
        <p:nvPicPr>
          <p:cNvPr id="35" name="Picture 34" descr="A pair of scissors with blue handles&#10;&#10;Description automatically generated">
            <a:extLst>
              <a:ext uri="{FF2B5EF4-FFF2-40B4-BE49-F238E27FC236}">
                <a16:creationId xmlns:a16="http://schemas.microsoft.com/office/drawing/2014/main" id="{A7E34BA9-C432-3B18-2C7D-5016327AA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19319" flipH="1">
            <a:off x="2043328" y="7238813"/>
            <a:ext cx="1776161" cy="1172936"/>
          </a:xfrm>
          <a:prstGeom prst="rect">
            <a:avLst/>
          </a:prstGeom>
        </p:spPr>
      </p:pic>
      <p:pic>
        <p:nvPicPr>
          <p:cNvPr id="36" name="Picture 35" descr="A pair of scissors with blue handles&#10;&#10;Description automatically generated">
            <a:extLst>
              <a:ext uri="{FF2B5EF4-FFF2-40B4-BE49-F238E27FC236}">
                <a16:creationId xmlns:a16="http://schemas.microsoft.com/office/drawing/2014/main" id="{D5A204B2-B954-6E16-734C-0D6EC47FC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2973592" y="7447187"/>
            <a:ext cx="1776161" cy="1172936"/>
          </a:xfrm>
          <a:prstGeom prst="rect">
            <a:avLst/>
          </a:prstGeom>
        </p:spPr>
      </p:pic>
      <p:pic>
        <p:nvPicPr>
          <p:cNvPr id="37" name="537084__khenshom__guitar-string-snap-or-breaks-various-sounds (1)">
            <a:hlinkClick r:id="" action="ppaction://media"/>
            <a:extLst>
              <a:ext uri="{FF2B5EF4-FFF2-40B4-BE49-F238E27FC236}">
                <a16:creationId xmlns:a16="http://schemas.microsoft.com/office/drawing/2014/main" id="{C5E072FF-CBDA-7831-604E-0179E94D4441}"/>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92186" y="6169090"/>
            <a:ext cx="406400" cy="406400"/>
          </a:xfrm>
          <a:prstGeom prst="rect">
            <a:avLst/>
          </a:prstGeom>
        </p:spPr>
      </p:pic>
      <p:pic>
        <p:nvPicPr>
          <p:cNvPr id="38" name="537084__khenshom__guitar-string-snap-or-breaks-various-sounds (1)">
            <a:hlinkClick r:id="" action="ppaction://media"/>
            <a:extLst>
              <a:ext uri="{FF2B5EF4-FFF2-40B4-BE49-F238E27FC236}">
                <a16:creationId xmlns:a16="http://schemas.microsoft.com/office/drawing/2014/main" id="{85156EEA-3C3C-5734-A112-69A95FFD74CE}"/>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47265" y="7107437"/>
            <a:ext cx="406400" cy="406400"/>
          </a:xfrm>
          <a:prstGeom prst="rect">
            <a:avLst/>
          </a:prstGeom>
        </p:spPr>
      </p:pic>
      <p:cxnSp>
        <p:nvCxnSpPr>
          <p:cNvPr id="39" name="Straight Connector 11">
            <a:extLst>
              <a:ext uri="{FF2B5EF4-FFF2-40B4-BE49-F238E27FC236}">
                <a16:creationId xmlns:a16="http://schemas.microsoft.com/office/drawing/2014/main" id="{615AC577-545D-BF2F-FA50-3C76136E92B9}"/>
              </a:ext>
            </a:extLst>
          </p:cNvPr>
          <p:cNvCxnSpPr/>
          <p:nvPr/>
        </p:nvCxnSpPr>
        <p:spPr>
          <a:xfrm flipV="1">
            <a:off x="7147412" y="2321925"/>
            <a:ext cx="7334243" cy="3513155"/>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12">
            <a:extLst>
              <a:ext uri="{FF2B5EF4-FFF2-40B4-BE49-F238E27FC236}">
                <a16:creationId xmlns:a16="http://schemas.microsoft.com/office/drawing/2014/main" id="{0F8ADBF4-78B0-BD83-C2FB-0F56340669D6}"/>
              </a:ext>
            </a:extLst>
          </p:cNvPr>
          <p:cNvCxnSpPr>
            <a:cxnSpLocks/>
          </p:cNvCxnSpPr>
          <p:nvPr/>
        </p:nvCxnSpPr>
        <p:spPr>
          <a:xfrm flipV="1">
            <a:off x="7140588" y="4446164"/>
            <a:ext cx="7294453" cy="165076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1BD47954-ACA6-9D0C-93B4-03B104C3FC1E}"/>
              </a:ext>
            </a:extLst>
          </p:cNvPr>
          <p:cNvSpPr txBox="1"/>
          <p:nvPr/>
        </p:nvSpPr>
        <p:spPr>
          <a:xfrm>
            <a:off x="10309036" y="3567335"/>
            <a:ext cx="1834079" cy="707886"/>
          </a:xfrm>
          <a:prstGeom prst="rect">
            <a:avLst/>
          </a:prstGeom>
          <a:noFill/>
        </p:spPr>
        <p:txBody>
          <a:bodyPr wrap="square" rtlCol="0">
            <a:spAutoFit/>
          </a:bodyPr>
          <a:lstStyle/>
          <a:p>
            <a:r>
              <a:rPr lang="en-US" sz="4000" b="1" dirty="0">
                <a:solidFill>
                  <a:srgbClr val="FF0000"/>
                </a:solidFill>
              </a:rPr>
              <a:t>eleven</a:t>
            </a:r>
            <a:endParaRPr lang="en-US" b="1" dirty="0">
              <a:solidFill>
                <a:srgbClr val="FF0000"/>
              </a:solidFill>
            </a:endParaRPr>
          </a:p>
        </p:txBody>
      </p:sp>
      <p:sp>
        <p:nvSpPr>
          <p:cNvPr id="69" name="TextBox 68">
            <a:extLst>
              <a:ext uri="{FF2B5EF4-FFF2-40B4-BE49-F238E27FC236}">
                <a16:creationId xmlns:a16="http://schemas.microsoft.com/office/drawing/2014/main" id="{F67DEFED-A6E9-1B5E-8A5F-169E4B5D29A5}"/>
              </a:ext>
            </a:extLst>
          </p:cNvPr>
          <p:cNvSpPr txBox="1"/>
          <p:nvPr/>
        </p:nvSpPr>
        <p:spPr>
          <a:xfrm>
            <a:off x="10217372" y="4799275"/>
            <a:ext cx="2037457" cy="707886"/>
          </a:xfrm>
          <a:prstGeom prst="rect">
            <a:avLst/>
          </a:prstGeom>
          <a:noFill/>
        </p:spPr>
        <p:txBody>
          <a:bodyPr wrap="square" rtlCol="0">
            <a:spAutoFit/>
          </a:bodyPr>
          <a:lstStyle/>
          <a:p>
            <a:r>
              <a:rPr lang="en-US" sz="4000" b="1" dirty="0">
                <a:solidFill>
                  <a:srgbClr val="FF0000"/>
                </a:solidFill>
              </a:rPr>
              <a:t>twelve</a:t>
            </a:r>
            <a:endParaRPr lang="en-US" b="1" dirty="0">
              <a:solidFill>
                <a:srgbClr val="FF0000"/>
              </a:solidFill>
            </a:endParaRPr>
          </a:p>
        </p:txBody>
      </p:sp>
      <p:pic>
        <p:nvPicPr>
          <p:cNvPr id="71" name="Picture 70" descr="A pair of scissors with blue handles&#10;&#10;Description automatically generated">
            <a:extLst>
              <a:ext uri="{FF2B5EF4-FFF2-40B4-BE49-F238E27FC236}">
                <a16:creationId xmlns:a16="http://schemas.microsoft.com/office/drawing/2014/main" id="{0D9D6F1F-13FE-9763-F800-AA493AADAA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3732960" y="7647632"/>
            <a:ext cx="1776161" cy="1172936"/>
          </a:xfrm>
          <a:prstGeom prst="rect">
            <a:avLst/>
          </a:prstGeom>
        </p:spPr>
      </p:pic>
      <p:pic>
        <p:nvPicPr>
          <p:cNvPr id="72" name="537084__khenshom__guitar-string-snap-or-breaks-various-sounds (1)">
            <a:hlinkClick r:id="" action="ppaction://media"/>
            <a:extLst>
              <a:ext uri="{FF2B5EF4-FFF2-40B4-BE49-F238E27FC236}">
                <a16:creationId xmlns:a16="http://schemas.microsoft.com/office/drawing/2014/main" id="{2FF031FA-B179-C4CF-E1CE-8A8603D66E8B}"/>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606813" y="8087441"/>
            <a:ext cx="406400" cy="406400"/>
          </a:xfrm>
          <a:prstGeom prst="rect">
            <a:avLst/>
          </a:prstGeom>
        </p:spPr>
      </p:pic>
      <p:pic>
        <p:nvPicPr>
          <p:cNvPr id="73" name="Picture 72" descr="A pair of scissors with blue handles&#10;&#10;Description automatically generated">
            <a:extLst>
              <a:ext uri="{FF2B5EF4-FFF2-40B4-BE49-F238E27FC236}">
                <a16:creationId xmlns:a16="http://schemas.microsoft.com/office/drawing/2014/main" id="{AD01228E-77FD-4B6C-B867-CF49E0FEE0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4422102" y="7581009"/>
            <a:ext cx="1776161" cy="1172936"/>
          </a:xfrm>
          <a:prstGeom prst="rect">
            <a:avLst/>
          </a:prstGeom>
        </p:spPr>
      </p:pic>
      <p:pic>
        <p:nvPicPr>
          <p:cNvPr id="74" name="537084__khenshom__guitar-string-snap-or-breaks-various-sounds (1)">
            <a:hlinkClick r:id="" action="ppaction://media"/>
            <a:extLst>
              <a:ext uri="{FF2B5EF4-FFF2-40B4-BE49-F238E27FC236}">
                <a16:creationId xmlns:a16="http://schemas.microsoft.com/office/drawing/2014/main" id="{BEAF9A2D-03BE-BE5C-DFAB-CBD72EBD7D54}"/>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606813" y="8935583"/>
            <a:ext cx="406400" cy="406400"/>
          </a:xfrm>
          <a:prstGeom prst="rect">
            <a:avLst/>
          </a:prstGeom>
        </p:spPr>
      </p:pic>
      <p:pic>
        <p:nvPicPr>
          <p:cNvPr id="75" name="Picture 74">
            <a:extLst>
              <a:ext uri="{FF2B5EF4-FFF2-40B4-BE49-F238E27FC236}">
                <a16:creationId xmlns:a16="http://schemas.microsoft.com/office/drawing/2014/main" id="{37581D2B-8016-D238-6B7D-A5C8E1FE93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Tree>
    <p:extLst>
      <p:ext uri="{BB962C8B-B14F-4D97-AF65-F5344CB8AC3E}">
        <p14:creationId xmlns:p14="http://schemas.microsoft.com/office/powerpoint/2010/main" val="24678660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3.33333E-6 L -0.37318 -0.27708 " pathEditMode="relative" rAng="0" ptsTypes="AA">
                                      <p:cBhvr>
                                        <p:cTn id="6" dur="2000" fill="hold"/>
                                        <p:tgtEl>
                                          <p:spTgt spid="52"/>
                                        </p:tgtEl>
                                        <p:attrNameLst>
                                          <p:attrName>ppt_x</p:attrName>
                                          <p:attrName>ppt_y</p:attrName>
                                        </p:attrNameLst>
                                      </p:cBhvr>
                                      <p:rCtr x="-18659" y="-13866"/>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1.45833E-6 3.7037E-7 L -0.46354 -0.36852 " pathEditMode="relative" rAng="0" ptsTypes="AA">
                                      <p:cBhvr>
                                        <p:cTn id="18" dur="2000" fill="hold"/>
                                        <p:tgtEl>
                                          <p:spTgt spid="55"/>
                                        </p:tgtEl>
                                        <p:attrNameLst>
                                          <p:attrName>ppt_x</p:attrName>
                                          <p:attrName>ppt_y</p:attrName>
                                        </p:attrNameLst>
                                      </p:cBhvr>
                                      <p:rCtr x="-23177" y="-18426"/>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5E-6 -4.44444E-6 L -0.52968 -0.45902 " pathEditMode="relative" rAng="0" ptsTypes="AA">
                                      <p:cBhvr>
                                        <p:cTn id="30" dur="2000" fill="hold"/>
                                        <p:tgtEl>
                                          <p:spTgt spid="56"/>
                                        </p:tgtEl>
                                        <p:attrNameLst>
                                          <p:attrName>ppt_x</p:attrName>
                                          <p:attrName>ppt_y</p:attrName>
                                        </p:attrNameLst>
                                      </p:cBhvr>
                                      <p:rCtr x="-26484" y="-22963"/>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58"/>
                </p:tgtEl>
              </p:cMediaNode>
            </p:audio>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75E-6 -1.85185E-6 L -0.61446 -0.5493 " pathEditMode="relative" rAng="0" ptsTypes="AA">
                                      <p:cBhvr>
                                        <p:cTn id="42" dur="2000" fill="hold"/>
                                        <p:tgtEl>
                                          <p:spTgt spid="57"/>
                                        </p:tgtEl>
                                        <p:attrNameLst>
                                          <p:attrName>ppt_x</p:attrName>
                                          <p:attrName>ppt_y</p:attrName>
                                        </p:attrNameLst>
                                      </p:cBhvr>
                                      <p:rCtr x="-30729" y="-27477"/>
                                    </p:animMotion>
                                  </p:childTnLst>
                                  <p:subTnLst>
                                    <p:set>
                                      <p:cBhvr override="childStyle">
                                        <p:cTn dur="1" fill="hold" display="0" masterRel="sameClick" afterEffect="1">
                                          <p:stCondLst>
                                            <p:cond evt="end" delay="0">
                                              <p:tn val="41"/>
                                            </p:cond>
                                          </p:stCondLst>
                                        </p:cTn>
                                        <p:tgtEl>
                                          <p:spTgt spid="57"/>
                                        </p:tgtEl>
                                        <p:attrNameLst>
                                          <p:attrName>style.visibility</p:attrName>
                                        </p:attrNameLst>
                                      </p:cBhvr>
                                      <p:to>
                                        <p:strVal val="hidden"/>
                                      </p:to>
                                    </p:set>
                                  </p:subTnLst>
                                </p:cTn>
                              </p:par>
                            </p:childTnLst>
                          </p:cTn>
                        </p:par>
                        <p:par>
                          <p:cTn id="43" fill="hold">
                            <p:stCondLst>
                              <p:cond delay="2000"/>
                            </p:stCondLst>
                            <p:childTnLst>
                              <p:par>
                                <p:cTn id="44" presetID="16" presetClass="exit" presetSubtype="37" fill="hold" nodeType="afterEffect">
                                  <p:stCondLst>
                                    <p:cond delay="0"/>
                                  </p:stCondLst>
                                  <p:childTnLst>
                                    <p:animEffect transition="out" filter="barn(outVertic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 presetClass="mediacall" presetSubtype="0" fill="hold" nodeType="withEffect">
                                  <p:stCondLst>
                                    <p:cond delay="0"/>
                                  </p:stCondLst>
                                  <p:childTnLst>
                                    <p:cmd type="call" cmd="playFrom(0.0)">
                                      <p:cBhvr>
                                        <p:cTn id="48" dur="1640" fill="hold"/>
                                        <p:tgtEl>
                                          <p:spTgt spid="59"/>
                                        </p:tgtEl>
                                      </p:cBhvr>
                                    </p:cmd>
                                  </p:childTnLst>
                                </p:cTn>
                              </p:par>
                            </p:childTnLst>
                          </p:cTn>
                        </p:par>
                      </p:childTnLst>
                    </p:cTn>
                  </p:par>
                </p:childTnLst>
              </p:cTn>
              <p:nextCondLst>
                <p:cond evt="onClick" delay="0">
                  <p:tgtEl>
                    <p:spTgt spid="20"/>
                  </p:tgtEl>
                </p:cond>
              </p:nextCondLst>
            </p:seq>
            <p:audio>
              <p:cMediaNode vol="80000">
                <p:cTn id="49" fill="hold" display="0">
                  <p:stCondLst>
                    <p:cond delay="indefinite"/>
                  </p:stCondLst>
                  <p:endCondLst>
                    <p:cond evt="onStopAudio" delay="0">
                      <p:tgtEl>
                        <p:sldTgt/>
                      </p:tgtEl>
                    </p:cond>
                  </p:endCondLst>
                </p:cTn>
                <p:tgtEl>
                  <p:spTgt spid="59"/>
                </p:tgtEl>
              </p:cMediaNode>
            </p:audio>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2.91667E-6 -7.40741E-7 L -0.64141 -0.64143 " pathEditMode="relative" rAng="0" ptsTypes="AA">
                                      <p:cBhvr>
                                        <p:cTn id="54" dur="2000" fill="hold"/>
                                        <p:tgtEl>
                                          <p:spTgt spid="60"/>
                                        </p:tgtEl>
                                        <p:attrNameLst>
                                          <p:attrName>ppt_x</p:attrName>
                                          <p:attrName>ppt_y</p:attrName>
                                        </p:attrNameLst>
                                      </p:cBhvr>
                                      <p:rCtr x="-32070" y="-32083"/>
                                    </p:animMotion>
                                  </p:childTnLst>
                                  <p:subTnLst>
                                    <p:set>
                                      <p:cBhvr override="childStyle">
                                        <p:cTn dur="1" fill="hold" display="0" masterRel="sameClick" afterEffect="1">
                                          <p:stCondLst>
                                            <p:cond evt="end" delay="0">
                                              <p:tn val="53"/>
                                            </p:cond>
                                          </p:stCondLst>
                                        </p:cTn>
                                        <p:tgtEl>
                                          <p:spTgt spid="60"/>
                                        </p:tgtEl>
                                        <p:attrNameLst>
                                          <p:attrName>style.visibility</p:attrName>
                                        </p:attrNameLst>
                                      </p:cBhvr>
                                      <p:to>
                                        <p:strVal val="hidden"/>
                                      </p:to>
                                    </p:set>
                                  </p:subTnLst>
                                </p:cTn>
                              </p:par>
                            </p:childTnLst>
                          </p:cTn>
                        </p:par>
                        <p:par>
                          <p:cTn id="55" fill="hold">
                            <p:stCondLst>
                              <p:cond delay="2000"/>
                            </p:stCondLst>
                            <p:childTnLst>
                              <p:par>
                                <p:cTn id="56" presetID="16" presetClass="exit" presetSubtype="37" fill="hold" nodeType="afterEffect">
                                  <p:stCondLst>
                                    <p:cond delay="0"/>
                                  </p:stCondLst>
                                  <p:childTnLst>
                                    <p:animEffect transition="out" filter="barn(outVertical)">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1640" fill="hold"/>
                                        <p:tgtEl>
                                          <p:spTgt spid="61"/>
                                        </p:tgtEl>
                                      </p:cBhvr>
                                    </p:cmd>
                                  </p:childTnLst>
                                </p:cTn>
                              </p:par>
                            </p:childTnLst>
                          </p:cTn>
                        </p:par>
                      </p:childTnLst>
                    </p:cTn>
                  </p:par>
                </p:childTnLst>
              </p:cTn>
              <p:nextCondLst>
                <p:cond evt="onClick" delay="0">
                  <p:tgtEl>
                    <p:spTgt spid="22"/>
                  </p:tgtEl>
                </p:cond>
              </p:nextCondLst>
            </p:seq>
            <p:audio>
              <p:cMediaNode vol="80000">
                <p:cTn id="61" fill="hold" display="0">
                  <p:stCondLst>
                    <p:cond delay="indefinite"/>
                  </p:stCondLst>
                  <p:endCondLst>
                    <p:cond evt="onStopAudio" delay="0">
                      <p:tgtEl>
                        <p:sldTgt/>
                      </p:tgtEl>
                    </p:cond>
                  </p:endCondLst>
                </p:cTn>
                <p:tgtEl>
                  <p:spTgt spid="61"/>
                </p:tgtEl>
              </p:cMediaNode>
            </p:audio>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3.95833E-6 2.22222E-6 L -0.63789 -0.64306 " pathEditMode="relative" rAng="0" ptsTypes="AA">
                                      <p:cBhvr>
                                        <p:cTn id="66" dur="2000" fill="hold"/>
                                        <p:tgtEl>
                                          <p:spTgt spid="62"/>
                                        </p:tgtEl>
                                        <p:attrNameLst>
                                          <p:attrName>ppt_x</p:attrName>
                                          <p:attrName>ppt_y</p:attrName>
                                        </p:attrNameLst>
                                      </p:cBhvr>
                                      <p:rCtr x="-31901" y="-32153"/>
                                    </p:animMotion>
                                  </p:childTnLst>
                                  <p:subTnLst>
                                    <p:set>
                                      <p:cBhvr override="childStyle">
                                        <p:cTn dur="1" fill="hold" display="0" masterRel="sameClick" afterEffect="1">
                                          <p:stCondLst>
                                            <p:cond evt="end" delay="0">
                                              <p:tn val="65"/>
                                            </p:cond>
                                          </p:stCondLst>
                                        </p:cTn>
                                        <p:tgtEl>
                                          <p:spTgt spid="62"/>
                                        </p:tgtEl>
                                        <p:attrNameLst>
                                          <p:attrName>style.visibility</p:attrName>
                                        </p:attrNameLst>
                                      </p:cBhvr>
                                      <p:to>
                                        <p:strVal val="hidden"/>
                                      </p:to>
                                    </p:set>
                                  </p:subTnLst>
                                </p:cTn>
                              </p:par>
                            </p:childTnLst>
                          </p:cTn>
                        </p:par>
                        <p:par>
                          <p:cTn id="67" fill="hold">
                            <p:stCondLst>
                              <p:cond delay="2000"/>
                            </p:stCondLst>
                            <p:childTnLst>
                              <p:par>
                                <p:cTn id="68" presetID="16" presetClass="exit" presetSubtype="37" fill="hold" nodeType="afterEffect">
                                  <p:stCondLst>
                                    <p:cond delay="0"/>
                                  </p:stCondLst>
                                  <p:childTnLst>
                                    <p:animEffect transition="out" filter="barn(outVertical)">
                                      <p:cBhvr>
                                        <p:cTn id="69" dur="500"/>
                                        <p:tgtEl>
                                          <p:spTgt spid="24"/>
                                        </p:tgtEl>
                                      </p:cBhvr>
                                    </p:animEffect>
                                    <p:set>
                                      <p:cBhvr>
                                        <p:cTn id="70" dur="1" fill="hold">
                                          <p:stCondLst>
                                            <p:cond delay="499"/>
                                          </p:stCondLst>
                                        </p:cTn>
                                        <p:tgtEl>
                                          <p:spTgt spid="24"/>
                                        </p:tgtEl>
                                        <p:attrNameLst>
                                          <p:attrName>style.visibility</p:attrName>
                                        </p:attrNameLst>
                                      </p:cBhvr>
                                      <p:to>
                                        <p:strVal val="hidden"/>
                                      </p:to>
                                    </p:set>
                                  </p:childTnLst>
                                </p:cTn>
                              </p:par>
                              <p:par>
                                <p:cTn id="71" presetID="1" presetClass="mediacall" presetSubtype="0" fill="hold" nodeType="withEffect">
                                  <p:stCondLst>
                                    <p:cond delay="0"/>
                                  </p:stCondLst>
                                  <p:childTnLst>
                                    <p:cmd type="call" cmd="playFrom(0.0)">
                                      <p:cBhvr>
                                        <p:cTn id="72" dur="1640" fill="hold"/>
                                        <p:tgtEl>
                                          <p:spTgt spid="63"/>
                                        </p:tgtEl>
                                      </p:cBhvr>
                                    </p:cmd>
                                  </p:childTnLst>
                                </p:cTn>
                              </p:par>
                            </p:childTnLst>
                          </p:cTn>
                        </p:par>
                      </p:childTnLst>
                    </p:cTn>
                  </p:par>
                </p:childTnLst>
              </p:cTn>
              <p:nextCondLst>
                <p:cond evt="onClick" delay="0">
                  <p:tgtEl>
                    <p:spTgt spid="24"/>
                  </p:tgtEl>
                </p:cond>
              </p:nextCondLst>
            </p:seq>
            <p:audio>
              <p:cMediaNode vol="80000">
                <p:cTn id="73" fill="hold" display="0">
                  <p:stCondLst>
                    <p:cond delay="indefinite"/>
                  </p:stCondLst>
                  <p:endCondLst>
                    <p:cond evt="onStopAudio" delay="0">
                      <p:tgtEl>
                        <p:sldTgt/>
                      </p:tgtEl>
                    </p:cond>
                  </p:endCondLst>
                </p:cTn>
                <p:tgtEl>
                  <p:spTgt spid="63"/>
                </p:tgtEl>
              </p:cMediaNode>
            </p:audio>
            <p:seq concurrent="1" nextAc="seek">
              <p:cTn id="74" restart="whenNotActive" fill="hold" evtFilter="cancelBubble" nodeType="interactiveSeq">
                <p:stCondLst>
                  <p:cond evt="onClick" delay="0">
                    <p:tgtEl>
                      <p:spTgt spid="28"/>
                    </p:tgtEl>
                  </p:cond>
                </p:stCondLst>
                <p:endSync evt="end" delay="0">
                  <p:rtn val="all"/>
                </p:endSync>
                <p:childTnLst>
                  <p:par>
                    <p:cTn id="75" fill="hold">
                      <p:stCondLst>
                        <p:cond delay="0"/>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4.16667E-7 4.81481E-6 L 0.46849 -0.70602 " pathEditMode="relative" rAng="0" ptsTypes="AA">
                                      <p:cBhvr>
                                        <p:cTn id="78" dur="2000" fill="hold"/>
                                        <p:tgtEl>
                                          <p:spTgt spid="64"/>
                                        </p:tgtEl>
                                        <p:attrNameLst>
                                          <p:attrName>ppt_x</p:attrName>
                                          <p:attrName>ppt_y</p:attrName>
                                        </p:attrNameLst>
                                      </p:cBhvr>
                                      <p:rCtr x="23424" y="-35301"/>
                                    </p:animMotion>
                                  </p:childTnLst>
                                  <p:subTnLst>
                                    <p:set>
                                      <p:cBhvr override="childStyle">
                                        <p:cTn dur="1" fill="hold" display="0" masterRel="sameClick" afterEffect="1">
                                          <p:stCondLst>
                                            <p:cond evt="end" delay="0">
                                              <p:tn val="77"/>
                                            </p:cond>
                                          </p:stCondLst>
                                        </p:cTn>
                                        <p:tgtEl>
                                          <p:spTgt spid="64"/>
                                        </p:tgtEl>
                                        <p:attrNameLst>
                                          <p:attrName>style.visibility</p:attrName>
                                        </p:attrNameLst>
                                      </p:cBhvr>
                                      <p:to>
                                        <p:strVal val="hidden"/>
                                      </p:to>
                                    </p:set>
                                  </p:subTnLst>
                                </p:cTn>
                              </p:par>
                            </p:childTnLst>
                          </p:cTn>
                        </p:par>
                        <p:par>
                          <p:cTn id="79" fill="hold">
                            <p:stCondLst>
                              <p:cond delay="2000"/>
                            </p:stCondLst>
                            <p:childTnLst>
                              <p:par>
                                <p:cTn id="80" presetID="16" presetClass="exit" presetSubtype="37" fill="hold" nodeType="afterEffect">
                                  <p:stCondLst>
                                    <p:cond delay="0"/>
                                  </p:stCondLst>
                                  <p:childTnLst>
                                    <p:animEffect transition="out" filter="barn(outVertical)">
                                      <p:cBhvr>
                                        <p:cTn id="81" dur="500"/>
                                        <p:tgtEl>
                                          <p:spTgt spid="28"/>
                                        </p:tgtEl>
                                      </p:cBhvr>
                                    </p:animEffect>
                                    <p:set>
                                      <p:cBhvr>
                                        <p:cTn id="82" dur="1" fill="hold">
                                          <p:stCondLst>
                                            <p:cond delay="499"/>
                                          </p:stCondLst>
                                        </p:cTn>
                                        <p:tgtEl>
                                          <p:spTgt spid="28"/>
                                        </p:tgtEl>
                                        <p:attrNameLst>
                                          <p:attrName>style.visibility</p:attrName>
                                        </p:attrNameLst>
                                      </p:cBhvr>
                                      <p:to>
                                        <p:strVal val="hidden"/>
                                      </p:to>
                                    </p:set>
                                  </p:childTnLst>
                                </p:cTn>
                              </p:par>
                              <p:par>
                                <p:cTn id="83" presetID="1" presetClass="mediacall" presetSubtype="0" fill="hold" nodeType="withEffect">
                                  <p:stCondLst>
                                    <p:cond delay="0"/>
                                  </p:stCondLst>
                                  <p:childTnLst>
                                    <p:cmd type="call" cmd="playFrom(0.0)">
                                      <p:cBhvr>
                                        <p:cTn id="84" dur="1640" fill="hold"/>
                                        <p:tgtEl>
                                          <p:spTgt spid="65"/>
                                        </p:tgtEl>
                                      </p:cBhvr>
                                    </p:cmd>
                                  </p:childTnLst>
                                </p:cTn>
                              </p:par>
                            </p:childTnLst>
                          </p:cTn>
                        </p:par>
                      </p:childTnLst>
                    </p:cTn>
                  </p:par>
                </p:childTnLst>
              </p:cTn>
              <p:nextCondLst>
                <p:cond evt="onClick" delay="0">
                  <p:tgtEl>
                    <p:spTgt spid="28"/>
                  </p:tgtEl>
                </p:cond>
              </p:nextCondLst>
            </p:seq>
            <p:audio>
              <p:cMediaNode vol="80000">
                <p:cTn id="85" fill="hold" display="0">
                  <p:stCondLst>
                    <p:cond delay="indefinite"/>
                  </p:stCondLst>
                  <p:endCondLst>
                    <p:cond evt="onStopAudio" delay="0">
                      <p:tgtEl>
                        <p:sldTgt/>
                      </p:tgtEl>
                    </p:cond>
                  </p:endCondLst>
                </p:cTn>
                <p:tgtEl>
                  <p:spTgt spid="65"/>
                </p:tgtEl>
              </p:cMediaNode>
            </p:audio>
            <p:seq concurrent="1" nextAc="seek">
              <p:cTn id="86" restart="whenNotActive" fill="hold" evtFilter="cancelBubble" nodeType="interactiveSeq">
                <p:stCondLst>
                  <p:cond evt="onClick" delay="0">
                    <p:tgtEl>
                      <p:spTgt spid="30"/>
                    </p:tgtEl>
                  </p:cond>
                </p:stCondLst>
                <p:endSync evt="end" delay="0">
                  <p:rtn val="all"/>
                </p:endSync>
                <p:childTnLst>
                  <p:par>
                    <p:cTn id="87" fill="hold">
                      <p:stCondLst>
                        <p:cond delay="0"/>
                      </p:stCondLst>
                      <p:childTnLst>
                        <p:par>
                          <p:cTn id="88" fill="hold">
                            <p:stCondLst>
                              <p:cond delay="0"/>
                            </p:stCondLst>
                            <p:childTnLst>
                              <p:par>
                                <p:cTn id="89" presetID="42" presetClass="path" presetSubtype="0" accel="50000" decel="50000" fill="hold" nodeType="clickEffect">
                                  <p:stCondLst>
                                    <p:cond delay="0"/>
                                  </p:stCondLst>
                                  <p:childTnLst>
                                    <p:animMotion origin="layout" path="M 3.125E-6 1.85185E-6 L 0.45299 -0.67894 " pathEditMode="relative" rAng="0" ptsTypes="AA">
                                      <p:cBhvr>
                                        <p:cTn id="90" dur="2000" fill="hold"/>
                                        <p:tgtEl>
                                          <p:spTgt spid="66"/>
                                        </p:tgtEl>
                                        <p:attrNameLst>
                                          <p:attrName>ppt_x</p:attrName>
                                          <p:attrName>ppt_y</p:attrName>
                                        </p:attrNameLst>
                                      </p:cBhvr>
                                      <p:rCtr x="22643" y="-33958"/>
                                    </p:animMotion>
                                  </p:childTnLst>
                                  <p:subTnLst>
                                    <p:set>
                                      <p:cBhvr override="childStyle">
                                        <p:cTn dur="1" fill="hold" display="0" masterRel="sameClick" afterEffect="1">
                                          <p:stCondLst>
                                            <p:cond evt="end" delay="0">
                                              <p:tn val="89"/>
                                            </p:cond>
                                          </p:stCondLst>
                                        </p:cTn>
                                        <p:tgtEl>
                                          <p:spTgt spid="66"/>
                                        </p:tgtEl>
                                        <p:attrNameLst>
                                          <p:attrName>style.visibility</p:attrName>
                                        </p:attrNameLst>
                                      </p:cBhvr>
                                      <p:to>
                                        <p:strVal val="hidden"/>
                                      </p:to>
                                    </p:set>
                                  </p:subTnLst>
                                </p:cTn>
                              </p:par>
                            </p:childTnLst>
                          </p:cTn>
                        </p:par>
                        <p:par>
                          <p:cTn id="91" fill="hold">
                            <p:stCondLst>
                              <p:cond delay="2000"/>
                            </p:stCondLst>
                            <p:childTnLst>
                              <p:par>
                                <p:cTn id="92" presetID="16" presetClass="exit" presetSubtype="37" fill="hold" nodeType="afterEffect">
                                  <p:stCondLst>
                                    <p:cond delay="0"/>
                                  </p:stCondLst>
                                  <p:childTnLst>
                                    <p:animEffect transition="out" filter="barn(outVertical)">
                                      <p:cBhvr>
                                        <p:cTn id="93" dur="500"/>
                                        <p:tgtEl>
                                          <p:spTgt spid="30"/>
                                        </p:tgtEl>
                                      </p:cBhvr>
                                    </p:animEffect>
                                    <p:set>
                                      <p:cBhvr>
                                        <p:cTn id="94" dur="1" fill="hold">
                                          <p:stCondLst>
                                            <p:cond delay="499"/>
                                          </p:stCondLst>
                                        </p:cTn>
                                        <p:tgtEl>
                                          <p:spTgt spid="30"/>
                                        </p:tgtEl>
                                        <p:attrNameLst>
                                          <p:attrName>style.visibility</p:attrName>
                                        </p:attrNameLst>
                                      </p:cBhvr>
                                      <p:to>
                                        <p:strVal val="hidden"/>
                                      </p:to>
                                    </p:set>
                                  </p:childTnLst>
                                </p:cTn>
                              </p:par>
                              <p:par>
                                <p:cTn id="95" presetID="1" presetClass="mediacall" presetSubtype="0" fill="hold" nodeType="withEffect">
                                  <p:stCondLst>
                                    <p:cond delay="0"/>
                                  </p:stCondLst>
                                  <p:childTnLst>
                                    <p:cmd type="call" cmd="playFrom(0.0)">
                                      <p:cBhvr>
                                        <p:cTn id="96" dur="1640" fill="hold"/>
                                        <p:tgtEl>
                                          <p:spTgt spid="67"/>
                                        </p:tgtEl>
                                      </p:cBhvr>
                                    </p:cmd>
                                  </p:childTnLst>
                                </p:cTn>
                              </p:par>
                            </p:childTnLst>
                          </p:cTn>
                        </p:par>
                      </p:childTnLst>
                    </p:cTn>
                  </p:par>
                </p:childTnLst>
              </p:cTn>
              <p:nextCondLst>
                <p:cond evt="onClick" delay="0">
                  <p:tgtEl>
                    <p:spTgt spid="30"/>
                  </p:tgtEl>
                </p:cond>
              </p:nextCondLst>
            </p:seq>
            <p:audio>
              <p:cMediaNode vol="80000">
                <p:cTn id="97" fill="hold" display="0">
                  <p:stCondLst>
                    <p:cond delay="indefinite"/>
                  </p:stCondLst>
                  <p:endCondLst>
                    <p:cond evt="onStopAudio" delay="0">
                      <p:tgtEl>
                        <p:sldTgt/>
                      </p:tgtEl>
                    </p:cond>
                  </p:endCondLst>
                </p:cTn>
                <p:tgtEl>
                  <p:spTgt spid="67"/>
                </p:tgtEl>
              </p:cMediaNode>
            </p:audio>
            <p:audio>
              <p:cMediaNode vol="80000">
                <p:cTn id="98" fill="hold" display="0">
                  <p:stCondLst>
                    <p:cond delay="indefinite"/>
                  </p:stCondLst>
                  <p:endCondLst>
                    <p:cond evt="onStopAudio" delay="0">
                      <p:tgtEl>
                        <p:sldTgt/>
                      </p:tgtEl>
                    </p:cond>
                  </p:endCondLst>
                </p:cTn>
                <p:tgtEl>
                  <p:spTgt spid="68"/>
                </p:tgtEl>
              </p:cMediaNode>
            </p:audio>
            <p:seq concurrent="1" nextAc="seek">
              <p:cTn id="99" restart="whenNotActive" fill="hold" evtFilter="cancelBubble" nodeType="interactiveSeq">
                <p:stCondLst>
                  <p:cond evt="onClick" delay="0">
                    <p:tgtEl>
                      <p:spTgt spid="26"/>
                    </p:tgtEl>
                  </p:cond>
                </p:stCondLst>
                <p:endSync evt="end" delay="0">
                  <p:rtn val="all"/>
                </p:endSync>
                <p:childTnLst>
                  <p:par>
                    <p:cTn id="100" fill="hold">
                      <p:stCondLst>
                        <p:cond delay="0"/>
                      </p:stCondLst>
                      <p:childTnLst>
                        <p:par>
                          <p:cTn id="101" fill="hold">
                            <p:stCondLst>
                              <p:cond delay="0"/>
                            </p:stCondLst>
                            <p:childTnLst>
                              <p:par>
                                <p:cTn id="102" presetID="42" presetClass="path" presetSubtype="0" accel="50000" decel="50000" fill="hold" nodeType="clickEffect">
                                  <p:stCondLst>
                                    <p:cond delay="0"/>
                                  </p:stCondLst>
                                  <p:childTnLst>
                                    <p:animMotion origin="layout" path="M -4.58333E-6 -2.22222E-6 L 0.43868 -0.62083 " pathEditMode="relative" rAng="0" ptsTypes="AA">
                                      <p:cBhvr>
                                        <p:cTn id="103" dur="2000" fill="hold"/>
                                        <p:tgtEl>
                                          <p:spTgt spid="35"/>
                                        </p:tgtEl>
                                        <p:attrNameLst>
                                          <p:attrName>ppt_x</p:attrName>
                                          <p:attrName>ppt_y</p:attrName>
                                        </p:attrNameLst>
                                      </p:cBhvr>
                                      <p:rCtr x="21927" y="-31042"/>
                                    </p:animMotion>
                                  </p:childTnLst>
                                  <p:subTnLst>
                                    <p:set>
                                      <p:cBhvr override="childStyle">
                                        <p:cTn dur="1" fill="hold" display="0" masterRel="sameClick" afterEffect="1">
                                          <p:stCondLst>
                                            <p:cond evt="end" delay="0">
                                              <p:tn val="102"/>
                                            </p:cond>
                                          </p:stCondLst>
                                        </p:cTn>
                                        <p:tgtEl>
                                          <p:spTgt spid="35"/>
                                        </p:tgtEl>
                                        <p:attrNameLst>
                                          <p:attrName>style.visibility</p:attrName>
                                        </p:attrNameLst>
                                      </p:cBhvr>
                                      <p:to>
                                        <p:strVal val="hidden"/>
                                      </p:to>
                                    </p:set>
                                  </p:subTnLst>
                                </p:cTn>
                              </p:par>
                            </p:childTnLst>
                          </p:cTn>
                        </p:par>
                        <p:par>
                          <p:cTn id="104" fill="hold">
                            <p:stCondLst>
                              <p:cond delay="2000"/>
                            </p:stCondLst>
                            <p:childTnLst>
                              <p:par>
                                <p:cTn id="105" presetID="16" presetClass="exit" presetSubtype="37" fill="hold" nodeType="afterEffect">
                                  <p:stCondLst>
                                    <p:cond delay="0"/>
                                  </p:stCondLst>
                                  <p:childTnLst>
                                    <p:animEffect transition="out" filter="barn(outVertical)">
                                      <p:cBhvr>
                                        <p:cTn id="106" dur="500"/>
                                        <p:tgtEl>
                                          <p:spTgt spid="26"/>
                                        </p:tgtEl>
                                      </p:cBhvr>
                                    </p:animEffect>
                                    <p:set>
                                      <p:cBhvr>
                                        <p:cTn id="107" dur="1" fill="hold">
                                          <p:stCondLst>
                                            <p:cond delay="499"/>
                                          </p:stCondLst>
                                        </p:cTn>
                                        <p:tgtEl>
                                          <p:spTgt spid="26"/>
                                        </p:tgtEl>
                                        <p:attrNameLst>
                                          <p:attrName>style.visibility</p:attrName>
                                        </p:attrNameLst>
                                      </p:cBhvr>
                                      <p:to>
                                        <p:strVal val="hidden"/>
                                      </p:to>
                                    </p:set>
                                  </p:childTnLst>
                                </p:cTn>
                              </p:par>
                              <p:par>
                                <p:cTn id="108" presetID="1" presetClass="mediacall" presetSubtype="0" fill="hold" nodeType="withEffect">
                                  <p:stCondLst>
                                    <p:cond delay="0"/>
                                  </p:stCondLst>
                                  <p:childTnLst>
                                    <p:cmd type="call" cmd="playFrom(0.0)">
                                      <p:cBhvr>
                                        <p:cTn id="109" dur="1640" fill="hold"/>
                                        <p:tgtEl>
                                          <p:spTgt spid="37"/>
                                        </p:tgtEl>
                                      </p:cBhvr>
                                    </p:cmd>
                                  </p:childTnLst>
                                </p:cTn>
                              </p:par>
                            </p:childTnLst>
                          </p:cTn>
                        </p:par>
                      </p:childTnLst>
                    </p:cTn>
                  </p:par>
                </p:childTnLst>
              </p:cTn>
              <p:nextCondLst>
                <p:cond evt="onClick" delay="0">
                  <p:tgtEl>
                    <p:spTgt spid="26"/>
                  </p:tgtEl>
                </p:cond>
              </p:nextCondLst>
            </p:seq>
            <p:seq concurrent="1" nextAc="seek">
              <p:cTn id="110" restart="whenNotActive" fill="hold" evtFilter="cancelBubble" nodeType="interactiveSeq">
                <p:stCondLst>
                  <p:cond evt="onClick" delay="0">
                    <p:tgtEl>
                      <p:spTgt spid="31"/>
                    </p:tgtEl>
                  </p:cond>
                </p:stCondLst>
                <p:endSync evt="end" delay="0">
                  <p:rtn val="all"/>
                </p:endSync>
                <p:childTnLst>
                  <p:par>
                    <p:cTn id="111" fill="hold">
                      <p:stCondLst>
                        <p:cond delay="0"/>
                      </p:stCondLst>
                      <p:childTnLst>
                        <p:par>
                          <p:cTn id="112" fill="hold">
                            <p:stCondLst>
                              <p:cond delay="0"/>
                            </p:stCondLst>
                            <p:childTnLst>
                              <p:par>
                                <p:cTn id="113" presetID="42" presetClass="path" presetSubtype="0" accel="50000" decel="50000" fill="hold" nodeType="clickEffect">
                                  <p:stCondLst>
                                    <p:cond delay="0"/>
                                  </p:stCondLst>
                                  <p:childTnLst>
                                    <p:animMotion origin="layout" path="M 3.33333E-6 3.7037E-6 L 0.44218 -0.6176 " pathEditMode="relative" rAng="0" ptsTypes="AA">
                                      <p:cBhvr>
                                        <p:cTn id="114" dur="2000" fill="hold"/>
                                        <p:tgtEl>
                                          <p:spTgt spid="36"/>
                                        </p:tgtEl>
                                        <p:attrNameLst>
                                          <p:attrName>ppt_x</p:attrName>
                                          <p:attrName>ppt_y</p:attrName>
                                        </p:attrNameLst>
                                      </p:cBhvr>
                                      <p:rCtr x="22109" y="-30880"/>
                                    </p:animMotion>
                                  </p:childTnLst>
                                  <p:subTnLst>
                                    <p:set>
                                      <p:cBhvr override="childStyle">
                                        <p:cTn dur="1" fill="hold" display="0" masterRel="sameClick" afterEffect="1">
                                          <p:stCondLst>
                                            <p:cond evt="end" delay="0">
                                              <p:tn val="113"/>
                                            </p:cond>
                                          </p:stCondLst>
                                        </p:cTn>
                                        <p:tgtEl>
                                          <p:spTgt spid="36"/>
                                        </p:tgtEl>
                                        <p:attrNameLst>
                                          <p:attrName>style.visibility</p:attrName>
                                        </p:attrNameLst>
                                      </p:cBhvr>
                                      <p:to>
                                        <p:strVal val="hidden"/>
                                      </p:to>
                                    </p:set>
                                  </p:subTnLst>
                                </p:cTn>
                              </p:par>
                            </p:childTnLst>
                          </p:cTn>
                        </p:par>
                        <p:par>
                          <p:cTn id="115" fill="hold">
                            <p:stCondLst>
                              <p:cond delay="2000"/>
                            </p:stCondLst>
                            <p:childTnLst>
                              <p:par>
                                <p:cTn id="116" presetID="16" presetClass="exit" presetSubtype="37" fill="hold" nodeType="afterEffect">
                                  <p:stCondLst>
                                    <p:cond delay="0"/>
                                  </p:stCondLst>
                                  <p:childTnLst>
                                    <p:animEffect transition="out" filter="barn(outVertical)">
                                      <p:cBhvr>
                                        <p:cTn id="117" dur="500"/>
                                        <p:tgtEl>
                                          <p:spTgt spid="31"/>
                                        </p:tgtEl>
                                      </p:cBhvr>
                                    </p:animEffect>
                                    <p:set>
                                      <p:cBhvr>
                                        <p:cTn id="118" dur="1" fill="hold">
                                          <p:stCondLst>
                                            <p:cond delay="499"/>
                                          </p:stCondLst>
                                        </p:cTn>
                                        <p:tgtEl>
                                          <p:spTgt spid="31"/>
                                        </p:tgtEl>
                                        <p:attrNameLst>
                                          <p:attrName>style.visibility</p:attrName>
                                        </p:attrNameLst>
                                      </p:cBhvr>
                                      <p:to>
                                        <p:strVal val="hidden"/>
                                      </p:to>
                                    </p:set>
                                  </p:childTnLst>
                                </p:cTn>
                              </p:par>
                              <p:par>
                                <p:cTn id="119" presetID="1" presetClass="mediacall" presetSubtype="0" fill="hold" nodeType="withEffect">
                                  <p:stCondLst>
                                    <p:cond delay="0"/>
                                  </p:stCondLst>
                                  <p:childTnLst>
                                    <p:cmd type="call" cmd="playFrom(0.0)">
                                      <p:cBhvr>
                                        <p:cTn id="120" dur="1640" fill="hold"/>
                                        <p:tgtEl>
                                          <p:spTgt spid="38"/>
                                        </p:tgtEl>
                                      </p:cBhvr>
                                    </p:cmd>
                                  </p:childTnLst>
                                </p:cTn>
                              </p:par>
                            </p:childTnLst>
                          </p:cTn>
                        </p:par>
                        <p:par>
                          <p:cTn id="121" fill="hold">
                            <p:stCondLst>
                              <p:cond delay="3640"/>
                            </p:stCondLst>
                            <p:childTnLst>
                              <p:par>
                                <p:cTn id="122" presetID="1" presetClass="mediacall" presetSubtype="0" fill="hold" nodeType="afterEffect">
                                  <p:stCondLst>
                                    <p:cond delay="0"/>
                                  </p:stCondLst>
                                  <p:childTnLst>
                                    <p:cmd type="call" cmd="playFrom(0.0)">
                                      <p:cBhvr>
                                        <p:cTn id="123" dur="8716" fill="hold"/>
                                        <p:tgtEl>
                                          <p:spTgt spid="68"/>
                                        </p:tgtEl>
                                      </p:cBhvr>
                                    </p:cmd>
                                  </p:childTnLst>
                                </p:cTn>
                              </p:par>
                            </p:childTnLst>
                          </p:cTn>
                        </p:par>
                        <p:par>
                          <p:cTn id="124" fill="hold">
                            <p:stCondLst>
                              <p:cond delay="12356"/>
                            </p:stCondLst>
                            <p:childTnLst>
                              <p:par>
                                <p:cTn id="125" presetID="9" presetClass="entr" presetSubtype="0" fill="hold" nodeType="afterEffect">
                                  <p:stCondLst>
                                    <p:cond delay="0"/>
                                  </p:stCondLst>
                                  <p:childTnLst>
                                    <p:set>
                                      <p:cBhvr>
                                        <p:cTn id="126" dur="1" fill="hold">
                                          <p:stCondLst>
                                            <p:cond delay="0"/>
                                          </p:stCondLst>
                                        </p:cTn>
                                        <p:tgtEl>
                                          <p:spTgt spid="75"/>
                                        </p:tgtEl>
                                        <p:attrNameLst>
                                          <p:attrName>style.visibility</p:attrName>
                                        </p:attrNameLst>
                                      </p:cBhvr>
                                      <p:to>
                                        <p:strVal val="visible"/>
                                      </p:to>
                                    </p:set>
                                    <p:animEffect transition="in" filter="dissolve">
                                      <p:cBhvr>
                                        <p:cTn id="127" dur="500"/>
                                        <p:tgtEl>
                                          <p:spTgt spid="75"/>
                                        </p:tgtEl>
                                      </p:cBhvr>
                                    </p:animEffect>
                                  </p:childTnLst>
                                </p:cTn>
                              </p:par>
                            </p:childTnLst>
                          </p:cTn>
                        </p:par>
                      </p:childTnLst>
                    </p:cTn>
                  </p:par>
                </p:childTnLst>
              </p:cTn>
              <p:nextCondLst>
                <p:cond evt="onClick" delay="0">
                  <p:tgtEl>
                    <p:spTgt spid="31"/>
                  </p:tgtEl>
                </p:cond>
              </p:nextCondLst>
            </p:seq>
            <p:audio>
              <p:cMediaNode vol="80000">
                <p:cTn id="128" fill="hold" display="0">
                  <p:stCondLst>
                    <p:cond delay="indefinite"/>
                  </p:stCondLst>
                  <p:endCondLst>
                    <p:cond evt="onStopAudio" delay="0">
                      <p:tgtEl>
                        <p:sldTgt/>
                      </p:tgtEl>
                    </p:cond>
                  </p:endCondLst>
                </p:cTn>
                <p:tgtEl>
                  <p:spTgt spid="37"/>
                </p:tgtEl>
              </p:cMediaNode>
            </p:audio>
            <p:audio>
              <p:cMediaNode vol="80000">
                <p:cTn id="129" fill="hold" display="0">
                  <p:stCondLst>
                    <p:cond delay="indefinite"/>
                  </p:stCondLst>
                  <p:endCondLst>
                    <p:cond evt="onStopAudio" delay="0">
                      <p:tgtEl>
                        <p:sldTgt/>
                      </p:tgtEl>
                    </p:cond>
                  </p:endCondLst>
                </p:cTn>
                <p:tgtEl>
                  <p:spTgt spid="38"/>
                </p:tgtEl>
              </p:cMediaNode>
            </p:audio>
            <p:seq concurrent="1" nextAc="seek">
              <p:cTn id="130" restart="whenNotActive" fill="hold" evtFilter="cancelBubble" nodeType="interactiveSeq">
                <p:stCondLst>
                  <p:cond evt="onClick" delay="0">
                    <p:tgtEl>
                      <p:spTgt spid="39"/>
                    </p:tgtEl>
                  </p:cond>
                </p:stCondLst>
                <p:endSync evt="end" delay="0">
                  <p:rtn val="all"/>
                </p:endSync>
                <p:childTnLst>
                  <p:par>
                    <p:cTn id="131" fill="hold">
                      <p:stCondLst>
                        <p:cond delay="0"/>
                      </p:stCondLst>
                      <p:childTnLst>
                        <p:par>
                          <p:cTn id="132" fill="hold">
                            <p:stCondLst>
                              <p:cond delay="0"/>
                            </p:stCondLst>
                            <p:childTnLst>
                              <p:par>
                                <p:cTn id="133" presetID="42" presetClass="path" presetSubtype="0" accel="50000" decel="50000" fill="hold" nodeType="clickEffect">
                                  <p:stCondLst>
                                    <p:cond delay="0"/>
                                  </p:stCondLst>
                                  <p:childTnLst>
                                    <p:animMotion origin="layout" path="M 3.75E-6 -2.96296E-6 L 0.38997 -0.48541 " pathEditMode="relative" rAng="0" ptsTypes="AA">
                                      <p:cBhvr>
                                        <p:cTn id="134" dur="2000" fill="hold"/>
                                        <p:tgtEl>
                                          <p:spTgt spid="71"/>
                                        </p:tgtEl>
                                        <p:attrNameLst>
                                          <p:attrName>ppt_x</p:attrName>
                                          <p:attrName>ppt_y</p:attrName>
                                        </p:attrNameLst>
                                      </p:cBhvr>
                                      <p:rCtr x="19492" y="-24282"/>
                                    </p:animMotion>
                                  </p:childTnLst>
                                  <p:subTnLst>
                                    <p:set>
                                      <p:cBhvr override="childStyle">
                                        <p:cTn dur="1" fill="hold" display="0" masterRel="sameClick" afterEffect="1">
                                          <p:stCondLst>
                                            <p:cond evt="end" delay="0">
                                              <p:tn val="133"/>
                                            </p:cond>
                                          </p:stCondLst>
                                        </p:cTn>
                                        <p:tgtEl>
                                          <p:spTgt spid="71"/>
                                        </p:tgtEl>
                                        <p:attrNameLst>
                                          <p:attrName>style.visibility</p:attrName>
                                        </p:attrNameLst>
                                      </p:cBhvr>
                                      <p:to>
                                        <p:strVal val="hidden"/>
                                      </p:to>
                                    </p:set>
                                  </p:subTnLst>
                                </p:cTn>
                              </p:par>
                            </p:childTnLst>
                          </p:cTn>
                        </p:par>
                        <p:par>
                          <p:cTn id="135" fill="hold">
                            <p:stCondLst>
                              <p:cond delay="2000"/>
                            </p:stCondLst>
                            <p:childTnLst>
                              <p:par>
                                <p:cTn id="136" presetID="16" presetClass="exit" presetSubtype="37" fill="hold" nodeType="afterEffect">
                                  <p:stCondLst>
                                    <p:cond delay="0"/>
                                  </p:stCondLst>
                                  <p:childTnLst>
                                    <p:animEffect transition="out" filter="barn(outVertical)">
                                      <p:cBhvr>
                                        <p:cTn id="137" dur="500"/>
                                        <p:tgtEl>
                                          <p:spTgt spid="39"/>
                                        </p:tgtEl>
                                      </p:cBhvr>
                                    </p:animEffect>
                                    <p:set>
                                      <p:cBhvr>
                                        <p:cTn id="138" dur="1" fill="hold">
                                          <p:stCondLst>
                                            <p:cond delay="499"/>
                                          </p:stCondLst>
                                        </p:cTn>
                                        <p:tgtEl>
                                          <p:spTgt spid="39"/>
                                        </p:tgtEl>
                                        <p:attrNameLst>
                                          <p:attrName>style.visibility</p:attrName>
                                        </p:attrNameLst>
                                      </p:cBhvr>
                                      <p:to>
                                        <p:strVal val="hidden"/>
                                      </p:to>
                                    </p:set>
                                  </p:childTnLst>
                                </p:cTn>
                              </p:par>
                              <p:par>
                                <p:cTn id="139" presetID="1" presetClass="mediacall" presetSubtype="0" fill="hold" nodeType="withEffect">
                                  <p:stCondLst>
                                    <p:cond delay="0"/>
                                  </p:stCondLst>
                                  <p:childTnLst>
                                    <p:cmd type="call" cmd="playFrom(0.0)">
                                      <p:cBhvr>
                                        <p:cTn id="140" dur="1640" fill="hold"/>
                                        <p:tgtEl>
                                          <p:spTgt spid="72"/>
                                        </p:tgtEl>
                                      </p:cBhvr>
                                    </p:cmd>
                                  </p:childTnLst>
                                </p:cTn>
                              </p:par>
                            </p:childTnLst>
                          </p:cTn>
                        </p:par>
                      </p:childTnLst>
                    </p:cTn>
                  </p:par>
                </p:childTnLst>
              </p:cTn>
              <p:nextCondLst>
                <p:cond evt="onClick" delay="0">
                  <p:tgtEl>
                    <p:spTgt spid="39"/>
                  </p:tgtEl>
                </p:cond>
              </p:nextCondLst>
            </p:seq>
            <p:audio>
              <p:cMediaNode vol="80000">
                <p:cTn id="141" fill="hold" display="0">
                  <p:stCondLst>
                    <p:cond delay="indefinite"/>
                  </p:stCondLst>
                  <p:endCondLst>
                    <p:cond evt="onStopAudio" delay="0">
                      <p:tgtEl>
                        <p:sldTgt/>
                      </p:tgtEl>
                    </p:cond>
                  </p:endCondLst>
                </p:cTn>
                <p:tgtEl>
                  <p:spTgt spid="72"/>
                </p:tgtEl>
              </p:cMediaNode>
            </p:audio>
            <p:seq concurrent="1" nextAc="seek">
              <p:cTn id="142" restart="whenNotActive" fill="hold" evtFilter="cancelBubble" nodeType="interactiveSeq">
                <p:stCondLst>
                  <p:cond evt="onClick" delay="0">
                    <p:tgtEl>
                      <p:spTgt spid="41"/>
                    </p:tgtEl>
                  </p:cond>
                </p:stCondLst>
                <p:endSync evt="end" delay="0">
                  <p:rtn val="all"/>
                </p:endSync>
                <p:childTnLst>
                  <p:par>
                    <p:cTn id="143" fill="hold">
                      <p:stCondLst>
                        <p:cond delay="0"/>
                      </p:stCondLst>
                      <p:childTnLst>
                        <p:par>
                          <p:cTn id="144" fill="hold">
                            <p:stCondLst>
                              <p:cond delay="0"/>
                            </p:stCondLst>
                            <p:childTnLst>
                              <p:par>
                                <p:cTn id="145" presetID="42" presetClass="path" presetSubtype="0" accel="50000" decel="50000" fill="hold" nodeType="clickEffect">
                                  <p:stCondLst>
                                    <p:cond delay="0"/>
                                  </p:stCondLst>
                                  <p:childTnLst>
                                    <p:animMotion origin="layout" path="M 3.125E-6 -7.40741E-7 L 0.31849 -0.3368 " pathEditMode="relative" rAng="0" ptsTypes="AA">
                                      <p:cBhvr>
                                        <p:cTn id="146" dur="2000" fill="hold"/>
                                        <p:tgtEl>
                                          <p:spTgt spid="73"/>
                                        </p:tgtEl>
                                        <p:attrNameLst>
                                          <p:attrName>ppt_x</p:attrName>
                                          <p:attrName>ppt_y</p:attrName>
                                        </p:attrNameLst>
                                      </p:cBhvr>
                                      <p:rCtr x="15924" y="-16852"/>
                                    </p:animMotion>
                                  </p:childTnLst>
                                  <p:subTnLst>
                                    <p:set>
                                      <p:cBhvr override="childStyle">
                                        <p:cTn dur="1" fill="hold" display="0" masterRel="sameClick" afterEffect="1">
                                          <p:stCondLst>
                                            <p:cond evt="end" delay="0">
                                              <p:tn val="145"/>
                                            </p:cond>
                                          </p:stCondLst>
                                        </p:cTn>
                                        <p:tgtEl>
                                          <p:spTgt spid="73"/>
                                        </p:tgtEl>
                                        <p:attrNameLst>
                                          <p:attrName>style.visibility</p:attrName>
                                        </p:attrNameLst>
                                      </p:cBhvr>
                                      <p:to>
                                        <p:strVal val="hidden"/>
                                      </p:to>
                                    </p:set>
                                  </p:subTnLst>
                                </p:cTn>
                              </p:par>
                            </p:childTnLst>
                          </p:cTn>
                        </p:par>
                        <p:par>
                          <p:cTn id="147" fill="hold">
                            <p:stCondLst>
                              <p:cond delay="2000"/>
                            </p:stCondLst>
                            <p:childTnLst>
                              <p:par>
                                <p:cTn id="148" presetID="16" presetClass="exit" presetSubtype="37" fill="hold" nodeType="afterEffect">
                                  <p:stCondLst>
                                    <p:cond delay="0"/>
                                  </p:stCondLst>
                                  <p:childTnLst>
                                    <p:animEffect transition="out" filter="barn(outVertical)">
                                      <p:cBhvr>
                                        <p:cTn id="149" dur="500"/>
                                        <p:tgtEl>
                                          <p:spTgt spid="41"/>
                                        </p:tgtEl>
                                      </p:cBhvr>
                                    </p:animEffect>
                                    <p:set>
                                      <p:cBhvr>
                                        <p:cTn id="150" dur="1" fill="hold">
                                          <p:stCondLst>
                                            <p:cond delay="499"/>
                                          </p:stCondLst>
                                        </p:cTn>
                                        <p:tgtEl>
                                          <p:spTgt spid="41"/>
                                        </p:tgtEl>
                                        <p:attrNameLst>
                                          <p:attrName>style.visibility</p:attrName>
                                        </p:attrNameLst>
                                      </p:cBhvr>
                                      <p:to>
                                        <p:strVal val="hidden"/>
                                      </p:to>
                                    </p:set>
                                  </p:childTnLst>
                                </p:cTn>
                              </p:par>
                              <p:par>
                                <p:cTn id="151" presetID="1" presetClass="mediacall" presetSubtype="0" fill="hold" nodeType="withEffect">
                                  <p:stCondLst>
                                    <p:cond delay="0"/>
                                  </p:stCondLst>
                                  <p:childTnLst>
                                    <p:cmd type="call" cmd="playFrom(0.0)">
                                      <p:cBhvr>
                                        <p:cTn id="152" dur="1640" fill="hold"/>
                                        <p:tgtEl>
                                          <p:spTgt spid="74"/>
                                        </p:tgtEl>
                                      </p:cBhvr>
                                    </p:cmd>
                                  </p:childTnLst>
                                </p:cTn>
                              </p:par>
                            </p:childTnLst>
                          </p:cTn>
                        </p:par>
                      </p:childTnLst>
                    </p:cTn>
                  </p:par>
                </p:childTnLst>
              </p:cTn>
              <p:nextCondLst>
                <p:cond evt="onClick" delay="0">
                  <p:tgtEl>
                    <p:spTgt spid="41"/>
                  </p:tgtEl>
                </p:cond>
              </p:nextCondLst>
            </p:seq>
            <p:audio>
              <p:cMediaNode vol="80000">
                <p:cTn id="153" fill="hold" display="0">
                  <p:stCondLst>
                    <p:cond delay="indefinite"/>
                  </p:stCondLst>
                  <p:endCondLst>
                    <p:cond evt="onStopAudio" delay="0">
                      <p:tgtEl>
                        <p:sldTgt/>
                      </p:tgtEl>
                    </p:cond>
                  </p:endCondLst>
                </p:cTn>
                <p:tgtEl>
                  <p:spTgt spid="7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609600" y="5333092"/>
            <a:ext cx="5344886" cy="719365"/>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696600" y="4231859"/>
            <a:ext cx="5459107" cy="1311727"/>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814533" y="2376785"/>
            <a:ext cx="5597628" cy="2889994"/>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1056857" y="127000"/>
            <a:ext cx="6226029" cy="5062307"/>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H="1" flipV="1">
            <a:off x="1335570" y="-857962"/>
            <a:ext cx="4248131" cy="6034062"/>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H="1" flipV="1">
            <a:off x="3861672" y="-1431782"/>
            <a:ext cx="1984858" cy="6647340"/>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6029293" y="-1424757"/>
            <a:ext cx="1170766" cy="6600857"/>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6473217" y="-680327"/>
            <a:ext cx="3278776" cy="5856427"/>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6" name="Straight Connector 9">
            <a:extLst>
              <a:ext uri="{FF2B5EF4-FFF2-40B4-BE49-F238E27FC236}">
                <a16:creationId xmlns:a16="http://schemas.microsoft.com/office/drawing/2014/main" id="{01AD7317-63EA-3FDE-643D-45B643EA5269}"/>
              </a:ext>
            </a:extLst>
          </p:cNvPr>
          <p:cNvCxnSpPr>
            <a:cxnSpLocks/>
          </p:cNvCxnSpPr>
          <p:nvPr/>
        </p:nvCxnSpPr>
        <p:spPr>
          <a:xfrm flipV="1">
            <a:off x="6903896" y="-541867"/>
            <a:ext cx="5088041" cy="5757425"/>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FA57D74-4CEF-902B-E09D-3A34E6EADDEB}"/>
              </a:ext>
            </a:extLst>
          </p:cNvPr>
          <p:cNvSpPr txBox="1"/>
          <p:nvPr/>
        </p:nvSpPr>
        <p:spPr>
          <a:xfrm>
            <a:off x="2871879" y="1535078"/>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52514" y="4196238"/>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576991" y="3088914"/>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1202281" y="1978409"/>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496669" y="5137621"/>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4404915" y="1417320"/>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5886007" y="1414209"/>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7661091" y="1474826"/>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148">
            <a:off x="6514027" y="722996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73227">
            <a:off x="7635461" y="7118109"/>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15413">
            <a:off x="8808942" y="7047903"/>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10056431" y="6927369"/>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15377">
            <a:off x="11434054" y="7151479"/>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194973">
            <a:off x="12417626" y="7019537"/>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94006" flipH="1">
            <a:off x="-503864" y="7370033"/>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48232" flipH="1">
            <a:off x="917716" y="7287495"/>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sp>
        <p:nvSpPr>
          <p:cNvPr id="2" name="TextBox 1">
            <a:extLst>
              <a:ext uri="{FF2B5EF4-FFF2-40B4-BE49-F238E27FC236}">
                <a16:creationId xmlns:a16="http://schemas.microsoft.com/office/drawing/2014/main" id="{54E4B778-06D6-F79E-4630-EE1254DF86F0}"/>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3" name="TextBox 2">
            <a:extLst>
              <a:ext uri="{FF2B5EF4-FFF2-40B4-BE49-F238E27FC236}">
                <a16:creationId xmlns:a16="http://schemas.microsoft.com/office/drawing/2014/main" id="{EC70E754-395C-7263-0EBB-FEC38346649F}"/>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sp>
        <p:nvSpPr>
          <p:cNvPr id="27" name="TextBox 26">
            <a:extLst>
              <a:ext uri="{FF2B5EF4-FFF2-40B4-BE49-F238E27FC236}">
                <a16:creationId xmlns:a16="http://schemas.microsoft.com/office/drawing/2014/main" id="{A1053759-3CD6-9E74-EBC3-6674ED056079}"/>
              </a:ext>
            </a:extLst>
          </p:cNvPr>
          <p:cNvSpPr txBox="1"/>
          <p:nvPr/>
        </p:nvSpPr>
        <p:spPr>
          <a:xfrm>
            <a:off x="9208559" y="1681900"/>
            <a:ext cx="1363427" cy="707886"/>
          </a:xfrm>
          <a:prstGeom prst="rect">
            <a:avLst/>
          </a:prstGeom>
          <a:noFill/>
        </p:spPr>
        <p:txBody>
          <a:bodyPr wrap="square" rtlCol="0">
            <a:spAutoFit/>
          </a:bodyPr>
          <a:lstStyle/>
          <a:p>
            <a:r>
              <a:rPr lang="en-US" sz="4000" b="1" dirty="0">
                <a:solidFill>
                  <a:srgbClr val="FF0000"/>
                </a:solidFill>
              </a:rPr>
              <a:t>nine</a:t>
            </a:r>
            <a:endParaRPr lang="en-US" b="1" dirty="0">
              <a:solidFill>
                <a:srgbClr val="FF0000"/>
              </a:solidFill>
            </a:endParaRPr>
          </a:p>
        </p:txBody>
      </p:sp>
      <p:cxnSp>
        <p:nvCxnSpPr>
          <p:cNvPr id="31" name="Straight Connector 10">
            <a:extLst>
              <a:ext uri="{FF2B5EF4-FFF2-40B4-BE49-F238E27FC236}">
                <a16:creationId xmlns:a16="http://schemas.microsoft.com/office/drawing/2014/main" id="{7D5FA152-393D-3B27-7B3A-345D2763A58B}"/>
              </a:ext>
            </a:extLst>
          </p:cNvPr>
          <p:cNvCxnSpPr>
            <a:cxnSpLocks/>
          </p:cNvCxnSpPr>
          <p:nvPr/>
        </p:nvCxnSpPr>
        <p:spPr>
          <a:xfrm flipV="1">
            <a:off x="7126824" y="818087"/>
            <a:ext cx="6214052" cy="4639216"/>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6A64CF6-A1DD-DA7F-12AC-1705404C602F}"/>
              </a:ext>
            </a:extLst>
          </p:cNvPr>
          <p:cNvSpPr txBox="1"/>
          <p:nvPr/>
        </p:nvSpPr>
        <p:spPr>
          <a:xfrm>
            <a:off x="10414198" y="2332844"/>
            <a:ext cx="1363427" cy="707886"/>
          </a:xfrm>
          <a:prstGeom prst="rect">
            <a:avLst/>
          </a:prstGeom>
          <a:noFill/>
        </p:spPr>
        <p:txBody>
          <a:bodyPr wrap="square" rtlCol="0">
            <a:spAutoFit/>
          </a:bodyPr>
          <a:lstStyle/>
          <a:p>
            <a:r>
              <a:rPr lang="en-US" sz="4000" b="1" dirty="0">
                <a:solidFill>
                  <a:srgbClr val="FF0000"/>
                </a:solidFill>
              </a:rPr>
              <a:t>ten</a:t>
            </a:r>
            <a:endParaRPr lang="en-US" b="1" dirty="0">
              <a:solidFill>
                <a:srgbClr val="FF0000"/>
              </a:solidFill>
            </a:endParaRPr>
          </a:p>
        </p:txBody>
      </p:sp>
      <p:pic>
        <p:nvPicPr>
          <p:cNvPr id="35" name="Picture 34" descr="A pair of scissors with blue handles&#10;&#10;Description automatically generated">
            <a:extLst>
              <a:ext uri="{FF2B5EF4-FFF2-40B4-BE49-F238E27FC236}">
                <a16:creationId xmlns:a16="http://schemas.microsoft.com/office/drawing/2014/main" id="{A7E34BA9-C432-3B18-2C7D-5016327AA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19319" flipH="1">
            <a:off x="2043328" y="7238813"/>
            <a:ext cx="1776161" cy="1172936"/>
          </a:xfrm>
          <a:prstGeom prst="rect">
            <a:avLst/>
          </a:prstGeom>
        </p:spPr>
      </p:pic>
      <p:pic>
        <p:nvPicPr>
          <p:cNvPr id="36" name="Picture 35" descr="A pair of scissors with blue handles&#10;&#10;Description automatically generated">
            <a:extLst>
              <a:ext uri="{FF2B5EF4-FFF2-40B4-BE49-F238E27FC236}">
                <a16:creationId xmlns:a16="http://schemas.microsoft.com/office/drawing/2014/main" id="{D5A204B2-B954-6E16-734C-0D6EC47FC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2973592" y="7447187"/>
            <a:ext cx="1776161" cy="1172936"/>
          </a:xfrm>
          <a:prstGeom prst="rect">
            <a:avLst/>
          </a:prstGeom>
        </p:spPr>
      </p:pic>
      <p:pic>
        <p:nvPicPr>
          <p:cNvPr id="37" name="537084__khenshom__guitar-string-snap-or-breaks-various-sounds (1)">
            <a:hlinkClick r:id="" action="ppaction://media"/>
            <a:extLst>
              <a:ext uri="{FF2B5EF4-FFF2-40B4-BE49-F238E27FC236}">
                <a16:creationId xmlns:a16="http://schemas.microsoft.com/office/drawing/2014/main" id="{C5E072FF-CBDA-7831-604E-0179E94D4441}"/>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92186" y="6169090"/>
            <a:ext cx="406400" cy="406400"/>
          </a:xfrm>
          <a:prstGeom prst="rect">
            <a:avLst/>
          </a:prstGeom>
        </p:spPr>
      </p:pic>
      <p:pic>
        <p:nvPicPr>
          <p:cNvPr id="38" name="537084__khenshom__guitar-string-snap-or-breaks-various-sounds (1)">
            <a:hlinkClick r:id="" action="ppaction://media"/>
            <a:extLst>
              <a:ext uri="{FF2B5EF4-FFF2-40B4-BE49-F238E27FC236}">
                <a16:creationId xmlns:a16="http://schemas.microsoft.com/office/drawing/2014/main" id="{85156EEA-3C3C-5734-A112-69A95FFD74CE}"/>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47265" y="7107437"/>
            <a:ext cx="406400" cy="406400"/>
          </a:xfrm>
          <a:prstGeom prst="rect">
            <a:avLst/>
          </a:prstGeom>
        </p:spPr>
      </p:pic>
      <p:cxnSp>
        <p:nvCxnSpPr>
          <p:cNvPr id="39" name="Straight Connector 11">
            <a:extLst>
              <a:ext uri="{FF2B5EF4-FFF2-40B4-BE49-F238E27FC236}">
                <a16:creationId xmlns:a16="http://schemas.microsoft.com/office/drawing/2014/main" id="{615AC577-545D-BF2F-FA50-3C76136E92B9}"/>
              </a:ext>
            </a:extLst>
          </p:cNvPr>
          <p:cNvCxnSpPr/>
          <p:nvPr/>
        </p:nvCxnSpPr>
        <p:spPr>
          <a:xfrm flipV="1">
            <a:off x="7147412" y="2321925"/>
            <a:ext cx="7334243" cy="3513155"/>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12">
            <a:extLst>
              <a:ext uri="{FF2B5EF4-FFF2-40B4-BE49-F238E27FC236}">
                <a16:creationId xmlns:a16="http://schemas.microsoft.com/office/drawing/2014/main" id="{0F8ADBF4-78B0-BD83-C2FB-0F56340669D6}"/>
              </a:ext>
            </a:extLst>
          </p:cNvPr>
          <p:cNvCxnSpPr>
            <a:cxnSpLocks/>
          </p:cNvCxnSpPr>
          <p:nvPr/>
        </p:nvCxnSpPr>
        <p:spPr>
          <a:xfrm flipV="1">
            <a:off x="7140588" y="4446164"/>
            <a:ext cx="7294453" cy="165076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1BD47954-ACA6-9D0C-93B4-03B104C3FC1E}"/>
              </a:ext>
            </a:extLst>
          </p:cNvPr>
          <p:cNvSpPr txBox="1"/>
          <p:nvPr/>
        </p:nvSpPr>
        <p:spPr>
          <a:xfrm>
            <a:off x="10309036" y="3567335"/>
            <a:ext cx="1834079" cy="707886"/>
          </a:xfrm>
          <a:prstGeom prst="rect">
            <a:avLst/>
          </a:prstGeom>
          <a:noFill/>
        </p:spPr>
        <p:txBody>
          <a:bodyPr wrap="square" rtlCol="0">
            <a:spAutoFit/>
          </a:bodyPr>
          <a:lstStyle/>
          <a:p>
            <a:r>
              <a:rPr lang="en-US" sz="4000" b="1" dirty="0">
                <a:solidFill>
                  <a:srgbClr val="FF0000"/>
                </a:solidFill>
              </a:rPr>
              <a:t>eleven</a:t>
            </a:r>
            <a:endParaRPr lang="en-US" b="1" dirty="0">
              <a:solidFill>
                <a:srgbClr val="FF0000"/>
              </a:solidFill>
            </a:endParaRPr>
          </a:p>
        </p:txBody>
      </p:sp>
      <p:sp>
        <p:nvSpPr>
          <p:cNvPr id="69" name="TextBox 68">
            <a:extLst>
              <a:ext uri="{FF2B5EF4-FFF2-40B4-BE49-F238E27FC236}">
                <a16:creationId xmlns:a16="http://schemas.microsoft.com/office/drawing/2014/main" id="{F67DEFED-A6E9-1B5E-8A5F-169E4B5D29A5}"/>
              </a:ext>
            </a:extLst>
          </p:cNvPr>
          <p:cNvSpPr txBox="1"/>
          <p:nvPr/>
        </p:nvSpPr>
        <p:spPr>
          <a:xfrm>
            <a:off x="10217372" y="4799275"/>
            <a:ext cx="2037457" cy="707886"/>
          </a:xfrm>
          <a:prstGeom prst="rect">
            <a:avLst/>
          </a:prstGeom>
          <a:noFill/>
        </p:spPr>
        <p:txBody>
          <a:bodyPr wrap="square" rtlCol="0">
            <a:spAutoFit/>
          </a:bodyPr>
          <a:lstStyle/>
          <a:p>
            <a:r>
              <a:rPr lang="en-US" sz="4000" b="1" dirty="0">
                <a:solidFill>
                  <a:srgbClr val="FF0000"/>
                </a:solidFill>
              </a:rPr>
              <a:t>twelve</a:t>
            </a:r>
            <a:endParaRPr lang="en-US" b="1" dirty="0">
              <a:solidFill>
                <a:srgbClr val="FF0000"/>
              </a:solidFill>
            </a:endParaRPr>
          </a:p>
        </p:txBody>
      </p:sp>
      <p:pic>
        <p:nvPicPr>
          <p:cNvPr id="71" name="Picture 70" descr="A pair of scissors with blue handles&#10;&#10;Description automatically generated">
            <a:extLst>
              <a:ext uri="{FF2B5EF4-FFF2-40B4-BE49-F238E27FC236}">
                <a16:creationId xmlns:a16="http://schemas.microsoft.com/office/drawing/2014/main" id="{0D9D6F1F-13FE-9763-F800-AA493AADAA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3732960" y="7647632"/>
            <a:ext cx="1776161" cy="1172936"/>
          </a:xfrm>
          <a:prstGeom prst="rect">
            <a:avLst/>
          </a:prstGeom>
        </p:spPr>
      </p:pic>
      <p:pic>
        <p:nvPicPr>
          <p:cNvPr id="72" name="537084__khenshom__guitar-string-snap-or-breaks-various-sounds (1)">
            <a:hlinkClick r:id="" action="ppaction://media"/>
            <a:extLst>
              <a:ext uri="{FF2B5EF4-FFF2-40B4-BE49-F238E27FC236}">
                <a16:creationId xmlns:a16="http://schemas.microsoft.com/office/drawing/2014/main" id="{2FF031FA-B179-C4CF-E1CE-8A8603D66E8B}"/>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606813" y="8087441"/>
            <a:ext cx="406400" cy="406400"/>
          </a:xfrm>
          <a:prstGeom prst="rect">
            <a:avLst/>
          </a:prstGeom>
        </p:spPr>
      </p:pic>
      <p:pic>
        <p:nvPicPr>
          <p:cNvPr id="73" name="Picture 72" descr="A pair of scissors with blue handles&#10;&#10;Description automatically generated">
            <a:extLst>
              <a:ext uri="{FF2B5EF4-FFF2-40B4-BE49-F238E27FC236}">
                <a16:creationId xmlns:a16="http://schemas.microsoft.com/office/drawing/2014/main" id="{AD01228E-77FD-4B6C-B867-CF49E0FEE0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13256" flipH="1">
            <a:off x="4422102" y="7581009"/>
            <a:ext cx="1776161" cy="1172936"/>
          </a:xfrm>
          <a:prstGeom prst="rect">
            <a:avLst/>
          </a:prstGeom>
        </p:spPr>
      </p:pic>
      <p:pic>
        <p:nvPicPr>
          <p:cNvPr id="74" name="537084__khenshom__guitar-string-snap-or-breaks-various-sounds (1)">
            <a:hlinkClick r:id="" action="ppaction://media"/>
            <a:extLst>
              <a:ext uri="{FF2B5EF4-FFF2-40B4-BE49-F238E27FC236}">
                <a16:creationId xmlns:a16="http://schemas.microsoft.com/office/drawing/2014/main" id="{BEAF9A2D-03BE-BE5C-DFAB-CBD72EBD7D54}"/>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606813" y="8935583"/>
            <a:ext cx="406400" cy="406400"/>
          </a:xfrm>
          <a:prstGeom prst="rect">
            <a:avLst/>
          </a:prstGeom>
        </p:spPr>
      </p:pic>
      <p:pic>
        <p:nvPicPr>
          <p:cNvPr id="75" name="Picture 74">
            <a:extLst>
              <a:ext uri="{FF2B5EF4-FFF2-40B4-BE49-F238E27FC236}">
                <a16:creationId xmlns:a16="http://schemas.microsoft.com/office/drawing/2014/main" id="{37581D2B-8016-D238-6B7D-A5C8E1FE93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Tree>
    <p:extLst>
      <p:ext uri="{BB962C8B-B14F-4D97-AF65-F5344CB8AC3E}">
        <p14:creationId xmlns:p14="http://schemas.microsoft.com/office/powerpoint/2010/main" val="40021400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3.33333E-6 L -0.37318 -0.27708 " pathEditMode="relative" rAng="0" ptsTypes="AA">
                                      <p:cBhvr>
                                        <p:cTn id="6" dur="2000" fill="hold"/>
                                        <p:tgtEl>
                                          <p:spTgt spid="52"/>
                                        </p:tgtEl>
                                        <p:attrNameLst>
                                          <p:attrName>ppt_x</p:attrName>
                                          <p:attrName>ppt_y</p:attrName>
                                        </p:attrNameLst>
                                      </p:cBhvr>
                                      <p:rCtr x="-18659" y="-13866"/>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1.45833E-6 3.7037E-7 L -0.46354 -0.36852 " pathEditMode="relative" rAng="0" ptsTypes="AA">
                                      <p:cBhvr>
                                        <p:cTn id="18" dur="2000" fill="hold"/>
                                        <p:tgtEl>
                                          <p:spTgt spid="55"/>
                                        </p:tgtEl>
                                        <p:attrNameLst>
                                          <p:attrName>ppt_x</p:attrName>
                                          <p:attrName>ppt_y</p:attrName>
                                        </p:attrNameLst>
                                      </p:cBhvr>
                                      <p:rCtr x="-23177" y="-18426"/>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5E-6 -4.44444E-6 L -0.52968 -0.45902 " pathEditMode="relative" rAng="0" ptsTypes="AA">
                                      <p:cBhvr>
                                        <p:cTn id="30" dur="2000" fill="hold"/>
                                        <p:tgtEl>
                                          <p:spTgt spid="56"/>
                                        </p:tgtEl>
                                        <p:attrNameLst>
                                          <p:attrName>ppt_x</p:attrName>
                                          <p:attrName>ppt_y</p:attrName>
                                        </p:attrNameLst>
                                      </p:cBhvr>
                                      <p:rCtr x="-26484" y="-22963"/>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58"/>
                </p:tgtEl>
              </p:cMediaNode>
            </p:audio>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75E-6 -1.85185E-6 L -0.61446 -0.5493 " pathEditMode="relative" rAng="0" ptsTypes="AA">
                                      <p:cBhvr>
                                        <p:cTn id="42" dur="2000" fill="hold"/>
                                        <p:tgtEl>
                                          <p:spTgt spid="57"/>
                                        </p:tgtEl>
                                        <p:attrNameLst>
                                          <p:attrName>ppt_x</p:attrName>
                                          <p:attrName>ppt_y</p:attrName>
                                        </p:attrNameLst>
                                      </p:cBhvr>
                                      <p:rCtr x="-30729" y="-27477"/>
                                    </p:animMotion>
                                  </p:childTnLst>
                                  <p:subTnLst>
                                    <p:set>
                                      <p:cBhvr override="childStyle">
                                        <p:cTn dur="1" fill="hold" display="0" masterRel="sameClick" afterEffect="1">
                                          <p:stCondLst>
                                            <p:cond evt="end" delay="0">
                                              <p:tn val="41"/>
                                            </p:cond>
                                          </p:stCondLst>
                                        </p:cTn>
                                        <p:tgtEl>
                                          <p:spTgt spid="57"/>
                                        </p:tgtEl>
                                        <p:attrNameLst>
                                          <p:attrName>style.visibility</p:attrName>
                                        </p:attrNameLst>
                                      </p:cBhvr>
                                      <p:to>
                                        <p:strVal val="hidden"/>
                                      </p:to>
                                    </p:set>
                                  </p:subTnLst>
                                </p:cTn>
                              </p:par>
                            </p:childTnLst>
                          </p:cTn>
                        </p:par>
                        <p:par>
                          <p:cTn id="43" fill="hold">
                            <p:stCondLst>
                              <p:cond delay="2000"/>
                            </p:stCondLst>
                            <p:childTnLst>
                              <p:par>
                                <p:cTn id="44" presetID="16" presetClass="exit" presetSubtype="37" fill="hold" nodeType="afterEffect">
                                  <p:stCondLst>
                                    <p:cond delay="0"/>
                                  </p:stCondLst>
                                  <p:childTnLst>
                                    <p:animEffect transition="out" filter="barn(outVertic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 presetClass="mediacall" presetSubtype="0" fill="hold" nodeType="withEffect">
                                  <p:stCondLst>
                                    <p:cond delay="0"/>
                                  </p:stCondLst>
                                  <p:childTnLst>
                                    <p:cmd type="call" cmd="playFrom(0.0)">
                                      <p:cBhvr>
                                        <p:cTn id="48" dur="1640" fill="hold"/>
                                        <p:tgtEl>
                                          <p:spTgt spid="59"/>
                                        </p:tgtEl>
                                      </p:cBhvr>
                                    </p:cmd>
                                  </p:childTnLst>
                                </p:cTn>
                              </p:par>
                            </p:childTnLst>
                          </p:cTn>
                        </p:par>
                        <p:par>
                          <p:cTn id="49" fill="hold">
                            <p:stCondLst>
                              <p:cond delay="3640"/>
                            </p:stCondLst>
                            <p:childTnLst>
                              <p:par>
                                <p:cTn id="50" presetID="1" presetClass="mediacall" presetSubtype="0" fill="hold" nodeType="afterEffect">
                                  <p:stCondLst>
                                    <p:cond delay="0"/>
                                  </p:stCondLst>
                                  <p:childTnLst>
                                    <p:cmd type="call" cmd="playFrom(0.0)">
                                      <p:cBhvr>
                                        <p:cTn id="51" dur="8716" fill="hold"/>
                                        <p:tgtEl>
                                          <p:spTgt spid="68"/>
                                        </p:tgtEl>
                                      </p:cBhvr>
                                    </p:cmd>
                                  </p:childTnLst>
                                </p:cTn>
                              </p:par>
                            </p:childTnLst>
                          </p:cTn>
                        </p:par>
                        <p:par>
                          <p:cTn id="52" fill="hold">
                            <p:stCondLst>
                              <p:cond delay="12356"/>
                            </p:stCondLst>
                            <p:childTnLst>
                              <p:par>
                                <p:cTn id="53" presetID="9" presetClass="entr" presetSubtype="0" fill="hold" nodeType="after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dissolve">
                                      <p:cBhvr>
                                        <p:cTn id="55" dur="500"/>
                                        <p:tgtEl>
                                          <p:spTgt spid="75"/>
                                        </p:tgtEl>
                                      </p:cBhvr>
                                    </p:animEffect>
                                  </p:childTnLst>
                                </p:cTn>
                              </p:par>
                            </p:childTnLst>
                          </p:cTn>
                        </p:par>
                      </p:childTnLst>
                    </p:cTn>
                  </p:par>
                </p:childTnLst>
              </p:cTn>
              <p:nextCondLst>
                <p:cond evt="onClick" delay="0">
                  <p:tgtEl>
                    <p:spTgt spid="20"/>
                  </p:tgtEl>
                </p:cond>
              </p:nextCondLst>
            </p:seq>
            <p:audio>
              <p:cMediaNode vol="80000">
                <p:cTn id="56" fill="hold" display="0">
                  <p:stCondLst>
                    <p:cond delay="indefinite"/>
                  </p:stCondLst>
                  <p:endCondLst>
                    <p:cond evt="onStopAudio" delay="0">
                      <p:tgtEl>
                        <p:sldTgt/>
                      </p:tgtEl>
                    </p:cond>
                  </p:endCondLst>
                </p:cTn>
                <p:tgtEl>
                  <p:spTgt spid="59"/>
                </p:tgtEl>
              </p:cMediaNode>
            </p:audio>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42" presetClass="path" presetSubtype="0" accel="50000" decel="50000" fill="hold" nodeType="clickEffect">
                                  <p:stCondLst>
                                    <p:cond delay="0"/>
                                  </p:stCondLst>
                                  <p:childTnLst>
                                    <p:animMotion origin="layout" path="M 2.91667E-6 -7.40741E-7 L -0.64141 -0.64143 " pathEditMode="relative" rAng="0" ptsTypes="AA">
                                      <p:cBhvr>
                                        <p:cTn id="61" dur="2000" fill="hold"/>
                                        <p:tgtEl>
                                          <p:spTgt spid="60"/>
                                        </p:tgtEl>
                                        <p:attrNameLst>
                                          <p:attrName>ppt_x</p:attrName>
                                          <p:attrName>ppt_y</p:attrName>
                                        </p:attrNameLst>
                                      </p:cBhvr>
                                      <p:rCtr x="-32070" y="-32083"/>
                                    </p:animMotion>
                                  </p:childTnLst>
                                  <p:subTnLst>
                                    <p:set>
                                      <p:cBhvr override="childStyle">
                                        <p:cTn dur="1" fill="hold" display="0" masterRel="sameClick" afterEffect="1">
                                          <p:stCondLst>
                                            <p:cond evt="end" delay="0">
                                              <p:tn val="60"/>
                                            </p:cond>
                                          </p:stCondLst>
                                        </p:cTn>
                                        <p:tgtEl>
                                          <p:spTgt spid="60"/>
                                        </p:tgtEl>
                                        <p:attrNameLst>
                                          <p:attrName>style.visibility</p:attrName>
                                        </p:attrNameLst>
                                      </p:cBhvr>
                                      <p:to>
                                        <p:strVal val="hidden"/>
                                      </p:to>
                                    </p:set>
                                  </p:subTnLst>
                                </p:cTn>
                              </p:par>
                            </p:childTnLst>
                          </p:cTn>
                        </p:par>
                        <p:par>
                          <p:cTn id="62" fill="hold">
                            <p:stCondLst>
                              <p:cond delay="2000"/>
                            </p:stCondLst>
                            <p:childTnLst>
                              <p:par>
                                <p:cTn id="63" presetID="16" presetClass="exit" presetSubtype="37" fill="hold" nodeType="afterEffect">
                                  <p:stCondLst>
                                    <p:cond delay="0"/>
                                  </p:stCondLst>
                                  <p:childTnLst>
                                    <p:animEffect transition="out" filter="barn(outVertical)">
                                      <p:cBhvr>
                                        <p:cTn id="64" dur="500"/>
                                        <p:tgtEl>
                                          <p:spTgt spid="22"/>
                                        </p:tgtEl>
                                      </p:cBhvr>
                                    </p:animEffect>
                                    <p:set>
                                      <p:cBhvr>
                                        <p:cTn id="65" dur="1" fill="hold">
                                          <p:stCondLst>
                                            <p:cond delay="499"/>
                                          </p:stCondLst>
                                        </p:cTn>
                                        <p:tgtEl>
                                          <p:spTgt spid="22"/>
                                        </p:tgtEl>
                                        <p:attrNameLst>
                                          <p:attrName>style.visibility</p:attrName>
                                        </p:attrNameLst>
                                      </p:cBhvr>
                                      <p:to>
                                        <p:strVal val="hidden"/>
                                      </p:to>
                                    </p:set>
                                  </p:childTnLst>
                                </p:cTn>
                              </p:par>
                              <p:par>
                                <p:cTn id="66" presetID="1" presetClass="mediacall" presetSubtype="0" fill="hold" nodeType="withEffect">
                                  <p:stCondLst>
                                    <p:cond delay="0"/>
                                  </p:stCondLst>
                                  <p:childTnLst>
                                    <p:cmd type="call" cmd="playFrom(0.0)">
                                      <p:cBhvr>
                                        <p:cTn id="67" dur="1640" fill="hold"/>
                                        <p:tgtEl>
                                          <p:spTgt spid="61"/>
                                        </p:tgtEl>
                                      </p:cBhvr>
                                    </p:cmd>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61"/>
                </p:tgtEl>
              </p:cMediaNode>
            </p:audio>
            <p:seq concurrent="1" nextAc="seek">
              <p:cTn id="69" restart="whenNotActive" fill="hold" evtFilter="cancelBubble" nodeType="interactiveSeq">
                <p:stCondLst>
                  <p:cond evt="onClick" delay="0">
                    <p:tgtEl>
                      <p:spTgt spid="24"/>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3.95833E-6 2.22222E-6 L -0.63789 -0.64306 " pathEditMode="relative" rAng="0" ptsTypes="AA">
                                      <p:cBhvr>
                                        <p:cTn id="73" dur="2000" fill="hold"/>
                                        <p:tgtEl>
                                          <p:spTgt spid="62"/>
                                        </p:tgtEl>
                                        <p:attrNameLst>
                                          <p:attrName>ppt_x</p:attrName>
                                          <p:attrName>ppt_y</p:attrName>
                                        </p:attrNameLst>
                                      </p:cBhvr>
                                      <p:rCtr x="-31901" y="-32153"/>
                                    </p:animMotion>
                                  </p:childTnLst>
                                  <p:subTnLst>
                                    <p:set>
                                      <p:cBhvr override="childStyle">
                                        <p:cTn dur="1" fill="hold" display="0" masterRel="sameClick" afterEffect="1">
                                          <p:stCondLst>
                                            <p:cond evt="end" delay="0">
                                              <p:tn val="72"/>
                                            </p:cond>
                                          </p:stCondLst>
                                        </p:cTn>
                                        <p:tgtEl>
                                          <p:spTgt spid="62"/>
                                        </p:tgtEl>
                                        <p:attrNameLst>
                                          <p:attrName>style.visibility</p:attrName>
                                        </p:attrNameLst>
                                      </p:cBhvr>
                                      <p:to>
                                        <p:strVal val="hidden"/>
                                      </p:to>
                                    </p:set>
                                  </p:subTnLst>
                                </p:cTn>
                              </p:par>
                            </p:childTnLst>
                          </p:cTn>
                        </p:par>
                        <p:par>
                          <p:cTn id="74" fill="hold">
                            <p:stCondLst>
                              <p:cond delay="2000"/>
                            </p:stCondLst>
                            <p:childTnLst>
                              <p:par>
                                <p:cTn id="75" presetID="16" presetClass="exit" presetSubtype="37" fill="hold" nodeType="afterEffect">
                                  <p:stCondLst>
                                    <p:cond delay="0"/>
                                  </p:stCondLst>
                                  <p:childTnLst>
                                    <p:animEffect transition="out" filter="barn(outVertical)">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1" presetClass="mediacall" presetSubtype="0" fill="hold" nodeType="withEffect">
                                  <p:stCondLst>
                                    <p:cond delay="0"/>
                                  </p:stCondLst>
                                  <p:childTnLst>
                                    <p:cmd type="call" cmd="playFrom(0.0)">
                                      <p:cBhvr>
                                        <p:cTn id="79" dur="1640" fill="hold"/>
                                        <p:tgtEl>
                                          <p:spTgt spid="63"/>
                                        </p:tgtEl>
                                      </p:cBhvr>
                                    </p:cmd>
                                  </p:childTnLst>
                                </p:cTn>
                              </p:par>
                            </p:childTnLst>
                          </p:cTn>
                        </p:par>
                      </p:childTnLst>
                    </p:cTn>
                  </p:par>
                </p:childTnLst>
              </p:cTn>
              <p:nextCondLst>
                <p:cond evt="onClick" delay="0">
                  <p:tgtEl>
                    <p:spTgt spid="24"/>
                  </p:tgtEl>
                </p:cond>
              </p:nextCondLst>
            </p:seq>
            <p:audio>
              <p:cMediaNode vol="80000">
                <p:cTn id="80" fill="hold" display="0">
                  <p:stCondLst>
                    <p:cond delay="indefinite"/>
                  </p:stCondLst>
                  <p:endCondLst>
                    <p:cond evt="onStopAudio" delay="0">
                      <p:tgtEl>
                        <p:sldTgt/>
                      </p:tgtEl>
                    </p:cond>
                  </p:endCondLst>
                </p:cTn>
                <p:tgtEl>
                  <p:spTgt spid="63"/>
                </p:tgtEl>
              </p:cMediaNode>
            </p:audio>
            <p:seq concurrent="1" nextAc="seek">
              <p:cTn id="81" restart="whenNotActive" fill="hold" evtFilter="cancelBubble" nodeType="interactiveSeq">
                <p:stCondLst>
                  <p:cond evt="onClick" delay="0">
                    <p:tgtEl>
                      <p:spTgt spid="28"/>
                    </p:tgtEl>
                  </p:cond>
                </p:stCondLst>
                <p:endSync evt="end" delay="0">
                  <p:rtn val="all"/>
                </p:endSync>
                <p:childTnLst>
                  <p:par>
                    <p:cTn id="82" fill="hold">
                      <p:stCondLst>
                        <p:cond delay="0"/>
                      </p:stCondLst>
                      <p:childTnLst>
                        <p:par>
                          <p:cTn id="83" fill="hold">
                            <p:stCondLst>
                              <p:cond delay="0"/>
                            </p:stCondLst>
                            <p:childTnLst>
                              <p:par>
                                <p:cTn id="84" presetID="42" presetClass="path" presetSubtype="0" accel="50000" decel="50000" fill="hold" nodeType="clickEffect">
                                  <p:stCondLst>
                                    <p:cond delay="0"/>
                                  </p:stCondLst>
                                  <p:childTnLst>
                                    <p:animMotion origin="layout" path="M -4.16667E-7 4.81481E-6 L 0.46849 -0.70602 " pathEditMode="relative" rAng="0" ptsTypes="AA">
                                      <p:cBhvr>
                                        <p:cTn id="85" dur="2000" fill="hold"/>
                                        <p:tgtEl>
                                          <p:spTgt spid="64"/>
                                        </p:tgtEl>
                                        <p:attrNameLst>
                                          <p:attrName>ppt_x</p:attrName>
                                          <p:attrName>ppt_y</p:attrName>
                                        </p:attrNameLst>
                                      </p:cBhvr>
                                      <p:rCtr x="23424" y="-35301"/>
                                    </p:animMotion>
                                  </p:childTnLst>
                                  <p:subTnLst>
                                    <p:set>
                                      <p:cBhvr override="childStyle">
                                        <p:cTn dur="1" fill="hold" display="0" masterRel="sameClick" afterEffect="1">
                                          <p:stCondLst>
                                            <p:cond evt="end" delay="0">
                                              <p:tn val="84"/>
                                            </p:cond>
                                          </p:stCondLst>
                                        </p:cTn>
                                        <p:tgtEl>
                                          <p:spTgt spid="64"/>
                                        </p:tgtEl>
                                        <p:attrNameLst>
                                          <p:attrName>style.visibility</p:attrName>
                                        </p:attrNameLst>
                                      </p:cBhvr>
                                      <p:to>
                                        <p:strVal val="hidden"/>
                                      </p:to>
                                    </p:set>
                                  </p:subTnLst>
                                </p:cTn>
                              </p:par>
                            </p:childTnLst>
                          </p:cTn>
                        </p:par>
                        <p:par>
                          <p:cTn id="86" fill="hold">
                            <p:stCondLst>
                              <p:cond delay="2000"/>
                            </p:stCondLst>
                            <p:childTnLst>
                              <p:par>
                                <p:cTn id="87" presetID="16" presetClass="exit" presetSubtype="37" fill="hold" nodeType="afterEffect">
                                  <p:stCondLst>
                                    <p:cond delay="0"/>
                                  </p:stCondLst>
                                  <p:childTnLst>
                                    <p:animEffect transition="out" filter="barn(outVertical)">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 presetClass="mediacall" presetSubtype="0" fill="hold" nodeType="withEffect">
                                  <p:stCondLst>
                                    <p:cond delay="0"/>
                                  </p:stCondLst>
                                  <p:childTnLst>
                                    <p:cmd type="call" cmd="playFrom(0.0)">
                                      <p:cBhvr>
                                        <p:cTn id="91" dur="1640" fill="hold"/>
                                        <p:tgtEl>
                                          <p:spTgt spid="65"/>
                                        </p:tgtEl>
                                      </p:cBhvr>
                                    </p:cmd>
                                  </p:childTnLst>
                                </p:cTn>
                              </p:par>
                            </p:childTnLst>
                          </p:cTn>
                        </p:par>
                      </p:childTnLst>
                    </p:cTn>
                  </p:par>
                </p:childTnLst>
              </p:cTn>
              <p:nextCondLst>
                <p:cond evt="onClick" delay="0">
                  <p:tgtEl>
                    <p:spTgt spid="28"/>
                  </p:tgtEl>
                </p:cond>
              </p:nextCondLst>
            </p:seq>
            <p:audio>
              <p:cMediaNode vol="80000">
                <p:cTn id="92" fill="hold" display="0">
                  <p:stCondLst>
                    <p:cond delay="indefinite"/>
                  </p:stCondLst>
                  <p:endCondLst>
                    <p:cond evt="onStopAudio" delay="0">
                      <p:tgtEl>
                        <p:sldTgt/>
                      </p:tgtEl>
                    </p:cond>
                  </p:endCondLst>
                </p:cTn>
                <p:tgtEl>
                  <p:spTgt spid="65"/>
                </p:tgtEl>
              </p:cMediaNode>
            </p:audio>
            <p:seq concurrent="1" nextAc="seek">
              <p:cTn id="93" restart="whenNotActive" fill="hold" evtFilter="cancelBubble" nodeType="interactiveSeq">
                <p:stCondLst>
                  <p:cond evt="onClick" delay="0">
                    <p:tgtEl>
                      <p:spTgt spid="30"/>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nodeType="clickEffect">
                                  <p:stCondLst>
                                    <p:cond delay="0"/>
                                  </p:stCondLst>
                                  <p:childTnLst>
                                    <p:animMotion origin="layout" path="M 3.125E-6 1.85185E-6 L 0.45299 -0.67894 " pathEditMode="relative" rAng="0" ptsTypes="AA">
                                      <p:cBhvr>
                                        <p:cTn id="97" dur="2000" fill="hold"/>
                                        <p:tgtEl>
                                          <p:spTgt spid="66"/>
                                        </p:tgtEl>
                                        <p:attrNameLst>
                                          <p:attrName>ppt_x</p:attrName>
                                          <p:attrName>ppt_y</p:attrName>
                                        </p:attrNameLst>
                                      </p:cBhvr>
                                      <p:rCtr x="22643" y="-33958"/>
                                    </p:animMotion>
                                  </p:childTnLst>
                                  <p:subTnLst>
                                    <p:set>
                                      <p:cBhvr override="childStyle">
                                        <p:cTn dur="1" fill="hold" display="0" masterRel="sameClick" afterEffect="1">
                                          <p:stCondLst>
                                            <p:cond evt="end" delay="0">
                                              <p:tn val="96"/>
                                            </p:cond>
                                          </p:stCondLst>
                                        </p:cTn>
                                        <p:tgtEl>
                                          <p:spTgt spid="66"/>
                                        </p:tgtEl>
                                        <p:attrNameLst>
                                          <p:attrName>style.visibility</p:attrName>
                                        </p:attrNameLst>
                                      </p:cBhvr>
                                      <p:to>
                                        <p:strVal val="hidden"/>
                                      </p:to>
                                    </p:set>
                                  </p:subTnLst>
                                </p:cTn>
                              </p:par>
                            </p:childTnLst>
                          </p:cTn>
                        </p:par>
                        <p:par>
                          <p:cTn id="98" fill="hold">
                            <p:stCondLst>
                              <p:cond delay="2000"/>
                            </p:stCondLst>
                            <p:childTnLst>
                              <p:par>
                                <p:cTn id="99" presetID="16" presetClass="exit" presetSubtype="37" fill="hold" nodeType="afterEffect">
                                  <p:stCondLst>
                                    <p:cond delay="0"/>
                                  </p:stCondLst>
                                  <p:childTnLst>
                                    <p:animEffect transition="out" filter="barn(outVertical)">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par>
                                <p:cTn id="102" presetID="1" presetClass="mediacall" presetSubtype="0" fill="hold" nodeType="withEffect">
                                  <p:stCondLst>
                                    <p:cond delay="0"/>
                                  </p:stCondLst>
                                  <p:childTnLst>
                                    <p:cmd type="call" cmd="playFrom(0.0)">
                                      <p:cBhvr>
                                        <p:cTn id="103" dur="1640" fill="hold"/>
                                        <p:tgtEl>
                                          <p:spTgt spid="67"/>
                                        </p:tgtEl>
                                      </p:cBhvr>
                                    </p:cmd>
                                  </p:childTnLst>
                                </p:cTn>
                              </p:par>
                            </p:childTnLst>
                          </p:cTn>
                        </p:par>
                      </p:childTnLst>
                    </p:cTn>
                  </p:par>
                </p:childTnLst>
              </p:cTn>
              <p:nextCondLst>
                <p:cond evt="onClick" delay="0">
                  <p:tgtEl>
                    <p:spTgt spid="30"/>
                  </p:tgtEl>
                </p:cond>
              </p:nextCondLst>
            </p:seq>
            <p:audio>
              <p:cMediaNode vol="80000">
                <p:cTn id="104" fill="hold" display="0">
                  <p:stCondLst>
                    <p:cond delay="indefinite"/>
                  </p:stCondLst>
                  <p:endCondLst>
                    <p:cond evt="onStopAudio" delay="0">
                      <p:tgtEl>
                        <p:sldTgt/>
                      </p:tgtEl>
                    </p:cond>
                  </p:endCondLst>
                </p:cTn>
                <p:tgtEl>
                  <p:spTgt spid="67"/>
                </p:tgtEl>
              </p:cMediaNode>
            </p:audio>
            <p:audio>
              <p:cMediaNode vol="80000">
                <p:cTn id="105" fill="hold" display="0">
                  <p:stCondLst>
                    <p:cond delay="indefinite"/>
                  </p:stCondLst>
                  <p:endCondLst>
                    <p:cond evt="onStopAudio" delay="0">
                      <p:tgtEl>
                        <p:sldTgt/>
                      </p:tgtEl>
                    </p:cond>
                  </p:endCondLst>
                </p:cTn>
                <p:tgtEl>
                  <p:spTgt spid="68"/>
                </p:tgtEl>
              </p:cMediaNode>
            </p:audio>
            <p:seq concurrent="1" nextAc="seek">
              <p:cTn id="106" restart="whenNotActive" fill="hold" evtFilter="cancelBubble" nodeType="interactiveSeq">
                <p:stCondLst>
                  <p:cond evt="onClick" delay="0">
                    <p:tgtEl>
                      <p:spTgt spid="26"/>
                    </p:tgtEl>
                  </p:cond>
                </p:stCondLst>
                <p:endSync evt="end" delay="0">
                  <p:rtn val="all"/>
                </p:endSync>
                <p:childTnLst>
                  <p:par>
                    <p:cTn id="107" fill="hold">
                      <p:stCondLst>
                        <p:cond delay="0"/>
                      </p:stCondLst>
                      <p:childTnLst>
                        <p:par>
                          <p:cTn id="108" fill="hold">
                            <p:stCondLst>
                              <p:cond delay="0"/>
                            </p:stCondLst>
                            <p:childTnLst>
                              <p:par>
                                <p:cTn id="109" presetID="42" presetClass="path" presetSubtype="0" accel="50000" decel="50000" fill="hold" nodeType="clickEffect">
                                  <p:stCondLst>
                                    <p:cond delay="0"/>
                                  </p:stCondLst>
                                  <p:childTnLst>
                                    <p:animMotion origin="layout" path="M -4.58333E-6 -2.22222E-6 L 0.43868 -0.62083 " pathEditMode="relative" rAng="0" ptsTypes="AA">
                                      <p:cBhvr>
                                        <p:cTn id="110" dur="2000" fill="hold"/>
                                        <p:tgtEl>
                                          <p:spTgt spid="35"/>
                                        </p:tgtEl>
                                        <p:attrNameLst>
                                          <p:attrName>ppt_x</p:attrName>
                                          <p:attrName>ppt_y</p:attrName>
                                        </p:attrNameLst>
                                      </p:cBhvr>
                                      <p:rCtr x="21927" y="-31042"/>
                                    </p:animMotion>
                                  </p:childTnLst>
                                  <p:subTnLst>
                                    <p:set>
                                      <p:cBhvr override="childStyle">
                                        <p:cTn dur="1" fill="hold" display="0" masterRel="sameClick" afterEffect="1">
                                          <p:stCondLst>
                                            <p:cond evt="end" delay="0">
                                              <p:tn val="109"/>
                                            </p:cond>
                                          </p:stCondLst>
                                        </p:cTn>
                                        <p:tgtEl>
                                          <p:spTgt spid="35"/>
                                        </p:tgtEl>
                                        <p:attrNameLst>
                                          <p:attrName>style.visibility</p:attrName>
                                        </p:attrNameLst>
                                      </p:cBhvr>
                                      <p:to>
                                        <p:strVal val="hidden"/>
                                      </p:to>
                                    </p:set>
                                  </p:subTnLst>
                                </p:cTn>
                              </p:par>
                            </p:childTnLst>
                          </p:cTn>
                        </p:par>
                        <p:par>
                          <p:cTn id="111" fill="hold">
                            <p:stCondLst>
                              <p:cond delay="2000"/>
                            </p:stCondLst>
                            <p:childTnLst>
                              <p:par>
                                <p:cTn id="112" presetID="16" presetClass="exit" presetSubtype="37" fill="hold" nodeType="afterEffect">
                                  <p:stCondLst>
                                    <p:cond delay="0"/>
                                  </p:stCondLst>
                                  <p:childTnLst>
                                    <p:animEffect transition="out" filter="barn(outVertical)">
                                      <p:cBhvr>
                                        <p:cTn id="113" dur="500"/>
                                        <p:tgtEl>
                                          <p:spTgt spid="26"/>
                                        </p:tgtEl>
                                      </p:cBhvr>
                                    </p:animEffect>
                                    <p:set>
                                      <p:cBhvr>
                                        <p:cTn id="114" dur="1" fill="hold">
                                          <p:stCondLst>
                                            <p:cond delay="499"/>
                                          </p:stCondLst>
                                        </p:cTn>
                                        <p:tgtEl>
                                          <p:spTgt spid="26"/>
                                        </p:tgtEl>
                                        <p:attrNameLst>
                                          <p:attrName>style.visibility</p:attrName>
                                        </p:attrNameLst>
                                      </p:cBhvr>
                                      <p:to>
                                        <p:strVal val="hidden"/>
                                      </p:to>
                                    </p:set>
                                  </p:childTnLst>
                                </p:cTn>
                              </p:par>
                              <p:par>
                                <p:cTn id="115" presetID="1" presetClass="mediacall" presetSubtype="0" fill="hold" nodeType="withEffect">
                                  <p:stCondLst>
                                    <p:cond delay="0"/>
                                  </p:stCondLst>
                                  <p:childTnLst>
                                    <p:cmd type="call" cmd="playFrom(0.0)">
                                      <p:cBhvr>
                                        <p:cTn id="116" dur="1640" fill="hold"/>
                                        <p:tgtEl>
                                          <p:spTgt spid="37"/>
                                        </p:tgtEl>
                                      </p:cBhvr>
                                    </p:cmd>
                                  </p:child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42" presetClass="path" presetSubtype="0" accel="50000" decel="50000" fill="hold" nodeType="clickEffect">
                                  <p:stCondLst>
                                    <p:cond delay="0"/>
                                  </p:stCondLst>
                                  <p:childTnLst>
                                    <p:animMotion origin="layout" path="M 3.33333E-6 3.7037E-6 L 0.44218 -0.6176 " pathEditMode="relative" rAng="0" ptsTypes="AA">
                                      <p:cBhvr>
                                        <p:cTn id="121" dur="2000" fill="hold"/>
                                        <p:tgtEl>
                                          <p:spTgt spid="36"/>
                                        </p:tgtEl>
                                        <p:attrNameLst>
                                          <p:attrName>ppt_x</p:attrName>
                                          <p:attrName>ppt_y</p:attrName>
                                        </p:attrNameLst>
                                      </p:cBhvr>
                                      <p:rCtr x="22109" y="-30880"/>
                                    </p:animMotion>
                                  </p:childTnLst>
                                  <p:subTnLst>
                                    <p:set>
                                      <p:cBhvr override="childStyle">
                                        <p:cTn dur="1" fill="hold" display="0" masterRel="sameClick" afterEffect="1">
                                          <p:stCondLst>
                                            <p:cond evt="end" delay="0">
                                              <p:tn val="120"/>
                                            </p:cond>
                                          </p:stCondLst>
                                        </p:cTn>
                                        <p:tgtEl>
                                          <p:spTgt spid="36"/>
                                        </p:tgtEl>
                                        <p:attrNameLst>
                                          <p:attrName>style.visibility</p:attrName>
                                        </p:attrNameLst>
                                      </p:cBhvr>
                                      <p:to>
                                        <p:strVal val="hidden"/>
                                      </p:to>
                                    </p:set>
                                  </p:subTnLst>
                                </p:cTn>
                              </p:par>
                            </p:childTnLst>
                          </p:cTn>
                        </p:par>
                        <p:par>
                          <p:cTn id="122" fill="hold">
                            <p:stCondLst>
                              <p:cond delay="2000"/>
                            </p:stCondLst>
                            <p:childTnLst>
                              <p:par>
                                <p:cTn id="123" presetID="16" presetClass="exit" presetSubtype="37" fill="hold" nodeType="afterEffect">
                                  <p:stCondLst>
                                    <p:cond delay="0"/>
                                  </p:stCondLst>
                                  <p:childTnLst>
                                    <p:animEffect transition="out" filter="barn(outVertical)">
                                      <p:cBhvr>
                                        <p:cTn id="124" dur="500"/>
                                        <p:tgtEl>
                                          <p:spTgt spid="31"/>
                                        </p:tgtEl>
                                      </p:cBhvr>
                                    </p:animEffect>
                                    <p:set>
                                      <p:cBhvr>
                                        <p:cTn id="125" dur="1" fill="hold">
                                          <p:stCondLst>
                                            <p:cond delay="499"/>
                                          </p:stCondLst>
                                        </p:cTn>
                                        <p:tgtEl>
                                          <p:spTgt spid="31"/>
                                        </p:tgtEl>
                                        <p:attrNameLst>
                                          <p:attrName>style.visibility</p:attrName>
                                        </p:attrNameLst>
                                      </p:cBhvr>
                                      <p:to>
                                        <p:strVal val="hidden"/>
                                      </p:to>
                                    </p:set>
                                  </p:childTnLst>
                                </p:cTn>
                              </p:par>
                              <p:par>
                                <p:cTn id="126" presetID="1" presetClass="mediacall" presetSubtype="0" fill="hold" nodeType="withEffect">
                                  <p:stCondLst>
                                    <p:cond delay="0"/>
                                  </p:stCondLst>
                                  <p:childTnLst>
                                    <p:cmd type="call" cmd="playFrom(0.0)">
                                      <p:cBhvr>
                                        <p:cTn id="127" dur="1640" fill="hold"/>
                                        <p:tgtEl>
                                          <p:spTgt spid="38"/>
                                        </p:tgtEl>
                                      </p:cBhvr>
                                    </p:cmd>
                                  </p:childTnLst>
                                </p:cTn>
                              </p:par>
                            </p:childTnLst>
                          </p:cTn>
                        </p:par>
                      </p:childTnLst>
                    </p:cTn>
                  </p:par>
                </p:childTnLst>
              </p:cTn>
              <p:nextCondLst>
                <p:cond evt="onClick" delay="0">
                  <p:tgtEl>
                    <p:spTgt spid="31"/>
                  </p:tgtEl>
                </p:cond>
              </p:nextCondLst>
            </p:seq>
            <p:audio>
              <p:cMediaNode vol="80000">
                <p:cTn id="128" fill="hold" display="0">
                  <p:stCondLst>
                    <p:cond delay="indefinite"/>
                  </p:stCondLst>
                  <p:endCondLst>
                    <p:cond evt="onStopAudio" delay="0">
                      <p:tgtEl>
                        <p:sldTgt/>
                      </p:tgtEl>
                    </p:cond>
                  </p:endCondLst>
                </p:cTn>
                <p:tgtEl>
                  <p:spTgt spid="37"/>
                </p:tgtEl>
              </p:cMediaNode>
            </p:audio>
            <p:audio>
              <p:cMediaNode vol="80000">
                <p:cTn id="129" fill="hold" display="0">
                  <p:stCondLst>
                    <p:cond delay="indefinite"/>
                  </p:stCondLst>
                  <p:endCondLst>
                    <p:cond evt="onStopAudio" delay="0">
                      <p:tgtEl>
                        <p:sldTgt/>
                      </p:tgtEl>
                    </p:cond>
                  </p:endCondLst>
                </p:cTn>
                <p:tgtEl>
                  <p:spTgt spid="38"/>
                </p:tgtEl>
              </p:cMediaNode>
            </p:audio>
            <p:seq concurrent="1" nextAc="seek">
              <p:cTn id="130" restart="whenNotActive" fill="hold" evtFilter="cancelBubble" nodeType="interactiveSeq">
                <p:stCondLst>
                  <p:cond evt="onClick" delay="0">
                    <p:tgtEl>
                      <p:spTgt spid="39"/>
                    </p:tgtEl>
                  </p:cond>
                </p:stCondLst>
                <p:endSync evt="end" delay="0">
                  <p:rtn val="all"/>
                </p:endSync>
                <p:childTnLst>
                  <p:par>
                    <p:cTn id="131" fill="hold">
                      <p:stCondLst>
                        <p:cond delay="0"/>
                      </p:stCondLst>
                      <p:childTnLst>
                        <p:par>
                          <p:cTn id="132" fill="hold">
                            <p:stCondLst>
                              <p:cond delay="0"/>
                            </p:stCondLst>
                            <p:childTnLst>
                              <p:par>
                                <p:cTn id="133" presetID="42" presetClass="path" presetSubtype="0" accel="50000" decel="50000" fill="hold" nodeType="clickEffect">
                                  <p:stCondLst>
                                    <p:cond delay="0"/>
                                  </p:stCondLst>
                                  <p:childTnLst>
                                    <p:animMotion origin="layout" path="M 3.75E-6 -2.96296E-6 L 0.38997 -0.48541 " pathEditMode="relative" rAng="0" ptsTypes="AA">
                                      <p:cBhvr>
                                        <p:cTn id="134" dur="2000" fill="hold"/>
                                        <p:tgtEl>
                                          <p:spTgt spid="71"/>
                                        </p:tgtEl>
                                        <p:attrNameLst>
                                          <p:attrName>ppt_x</p:attrName>
                                          <p:attrName>ppt_y</p:attrName>
                                        </p:attrNameLst>
                                      </p:cBhvr>
                                      <p:rCtr x="19492" y="-24282"/>
                                    </p:animMotion>
                                  </p:childTnLst>
                                  <p:subTnLst>
                                    <p:set>
                                      <p:cBhvr override="childStyle">
                                        <p:cTn dur="1" fill="hold" display="0" masterRel="sameClick" afterEffect="1">
                                          <p:stCondLst>
                                            <p:cond evt="end" delay="0">
                                              <p:tn val="133"/>
                                            </p:cond>
                                          </p:stCondLst>
                                        </p:cTn>
                                        <p:tgtEl>
                                          <p:spTgt spid="71"/>
                                        </p:tgtEl>
                                        <p:attrNameLst>
                                          <p:attrName>style.visibility</p:attrName>
                                        </p:attrNameLst>
                                      </p:cBhvr>
                                      <p:to>
                                        <p:strVal val="hidden"/>
                                      </p:to>
                                    </p:set>
                                  </p:subTnLst>
                                </p:cTn>
                              </p:par>
                            </p:childTnLst>
                          </p:cTn>
                        </p:par>
                        <p:par>
                          <p:cTn id="135" fill="hold">
                            <p:stCondLst>
                              <p:cond delay="2000"/>
                            </p:stCondLst>
                            <p:childTnLst>
                              <p:par>
                                <p:cTn id="136" presetID="16" presetClass="exit" presetSubtype="37" fill="hold" nodeType="afterEffect">
                                  <p:stCondLst>
                                    <p:cond delay="0"/>
                                  </p:stCondLst>
                                  <p:childTnLst>
                                    <p:animEffect transition="out" filter="barn(outVertical)">
                                      <p:cBhvr>
                                        <p:cTn id="137" dur="500"/>
                                        <p:tgtEl>
                                          <p:spTgt spid="39"/>
                                        </p:tgtEl>
                                      </p:cBhvr>
                                    </p:animEffect>
                                    <p:set>
                                      <p:cBhvr>
                                        <p:cTn id="138" dur="1" fill="hold">
                                          <p:stCondLst>
                                            <p:cond delay="499"/>
                                          </p:stCondLst>
                                        </p:cTn>
                                        <p:tgtEl>
                                          <p:spTgt spid="39"/>
                                        </p:tgtEl>
                                        <p:attrNameLst>
                                          <p:attrName>style.visibility</p:attrName>
                                        </p:attrNameLst>
                                      </p:cBhvr>
                                      <p:to>
                                        <p:strVal val="hidden"/>
                                      </p:to>
                                    </p:set>
                                  </p:childTnLst>
                                </p:cTn>
                              </p:par>
                              <p:par>
                                <p:cTn id="139" presetID="1" presetClass="mediacall" presetSubtype="0" fill="hold" nodeType="withEffect">
                                  <p:stCondLst>
                                    <p:cond delay="0"/>
                                  </p:stCondLst>
                                  <p:childTnLst>
                                    <p:cmd type="call" cmd="playFrom(0.0)">
                                      <p:cBhvr>
                                        <p:cTn id="140" dur="1640" fill="hold"/>
                                        <p:tgtEl>
                                          <p:spTgt spid="72"/>
                                        </p:tgtEl>
                                      </p:cBhvr>
                                    </p:cmd>
                                  </p:childTnLst>
                                </p:cTn>
                              </p:par>
                            </p:childTnLst>
                          </p:cTn>
                        </p:par>
                      </p:childTnLst>
                    </p:cTn>
                  </p:par>
                </p:childTnLst>
              </p:cTn>
              <p:nextCondLst>
                <p:cond evt="onClick" delay="0">
                  <p:tgtEl>
                    <p:spTgt spid="39"/>
                  </p:tgtEl>
                </p:cond>
              </p:nextCondLst>
            </p:seq>
            <p:audio>
              <p:cMediaNode vol="80000">
                <p:cTn id="141" fill="hold" display="0">
                  <p:stCondLst>
                    <p:cond delay="indefinite"/>
                  </p:stCondLst>
                  <p:endCondLst>
                    <p:cond evt="onStopAudio" delay="0">
                      <p:tgtEl>
                        <p:sldTgt/>
                      </p:tgtEl>
                    </p:cond>
                  </p:endCondLst>
                </p:cTn>
                <p:tgtEl>
                  <p:spTgt spid="72"/>
                </p:tgtEl>
              </p:cMediaNode>
            </p:audio>
            <p:seq concurrent="1" nextAc="seek">
              <p:cTn id="142" restart="whenNotActive" fill="hold" evtFilter="cancelBubble" nodeType="interactiveSeq">
                <p:stCondLst>
                  <p:cond evt="onClick" delay="0">
                    <p:tgtEl>
                      <p:spTgt spid="41"/>
                    </p:tgtEl>
                  </p:cond>
                </p:stCondLst>
                <p:endSync evt="end" delay="0">
                  <p:rtn val="all"/>
                </p:endSync>
                <p:childTnLst>
                  <p:par>
                    <p:cTn id="143" fill="hold">
                      <p:stCondLst>
                        <p:cond delay="0"/>
                      </p:stCondLst>
                      <p:childTnLst>
                        <p:par>
                          <p:cTn id="144" fill="hold">
                            <p:stCondLst>
                              <p:cond delay="0"/>
                            </p:stCondLst>
                            <p:childTnLst>
                              <p:par>
                                <p:cTn id="145" presetID="42" presetClass="path" presetSubtype="0" accel="50000" decel="50000" fill="hold" nodeType="clickEffect">
                                  <p:stCondLst>
                                    <p:cond delay="0"/>
                                  </p:stCondLst>
                                  <p:childTnLst>
                                    <p:animMotion origin="layout" path="M 3.125E-6 -7.40741E-7 L 0.31849 -0.3368 " pathEditMode="relative" rAng="0" ptsTypes="AA">
                                      <p:cBhvr>
                                        <p:cTn id="146" dur="2000" fill="hold"/>
                                        <p:tgtEl>
                                          <p:spTgt spid="73"/>
                                        </p:tgtEl>
                                        <p:attrNameLst>
                                          <p:attrName>ppt_x</p:attrName>
                                          <p:attrName>ppt_y</p:attrName>
                                        </p:attrNameLst>
                                      </p:cBhvr>
                                      <p:rCtr x="15924" y="-16852"/>
                                    </p:animMotion>
                                  </p:childTnLst>
                                  <p:subTnLst>
                                    <p:set>
                                      <p:cBhvr override="childStyle">
                                        <p:cTn dur="1" fill="hold" display="0" masterRel="sameClick" afterEffect="1">
                                          <p:stCondLst>
                                            <p:cond evt="end" delay="0">
                                              <p:tn val="145"/>
                                            </p:cond>
                                          </p:stCondLst>
                                        </p:cTn>
                                        <p:tgtEl>
                                          <p:spTgt spid="73"/>
                                        </p:tgtEl>
                                        <p:attrNameLst>
                                          <p:attrName>style.visibility</p:attrName>
                                        </p:attrNameLst>
                                      </p:cBhvr>
                                      <p:to>
                                        <p:strVal val="hidden"/>
                                      </p:to>
                                    </p:set>
                                  </p:subTnLst>
                                </p:cTn>
                              </p:par>
                            </p:childTnLst>
                          </p:cTn>
                        </p:par>
                        <p:par>
                          <p:cTn id="147" fill="hold">
                            <p:stCondLst>
                              <p:cond delay="2000"/>
                            </p:stCondLst>
                            <p:childTnLst>
                              <p:par>
                                <p:cTn id="148" presetID="16" presetClass="exit" presetSubtype="37" fill="hold" nodeType="afterEffect">
                                  <p:stCondLst>
                                    <p:cond delay="0"/>
                                  </p:stCondLst>
                                  <p:childTnLst>
                                    <p:animEffect transition="out" filter="barn(outVertical)">
                                      <p:cBhvr>
                                        <p:cTn id="149" dur="500"/>
                                        <p:tgtEl>
                                          <p:spTgt spid="41"/>
                                        </p:tgtEl>
                                      </p:cBhvr>
                                    </p:animEffect>
                                    <p:set>
                                      <p:cBhvr>
                                        <p:cTn id="150" dur="1" fill="hold">
                                          <p:stCondLst>
                                            <p:cond delay="499"/>
                                          </p:stCondLst>
                                        </p:cTn>
                                        <p:tgtEl>
                                          <p:spTgt spid="41"/>
                                        </p:tgtEl>
                                        <p:attrNameLst>
                                          <p:attrName>style.visibility</p:attrName>
                                        </p:attrNameLst>
                                      </p:cBhvr>
                                      <p:to>
                                        <p:strVal val="hidden"/>
                                      </p:to>
                                    </p:set>
                                  </p:childTnLst>
                                </p:cTn>
                              </p:par>
                              <p:par>
                                <p:cTn id="151" presetID="1" presetClass="mediacall" presetSubtype="0" fill="hold" nodeType="withEffect">
                                  <p:stCondLst>
                                    <p:cond delay="0"/>
                                  </p:stCondLst>
                                  <p:childTnLst>
                                    <p:cmd type="call" cmd="playFrom(0.0)">
                                      <p:cBhvr>
                                        <p:cTn id="152" dur="1640" fill="hold"/>
                                        <p:tgtEl>
                                          <p:spTgt spid="74"/>
                                        </p:tgtEl>
                                      </p:cBhvr>
                                    </p:cmd>
                                  </p:childTnLst>
                                </p:cTn>
                              </p:par>
                            </p:childTnLst>
                          </p:cTn>
                        </p:par>
                      </p:childTnLst>
                    </p:cTn>
                  </p:par>
                </p:childTnLst>
              </p:cTn>
              <p:nextCondLst>
                <p:cond evt="onClick" delay="0">
                  <p:tgtEl>
                    <p:spTgt spid="41"/>
                  </p:tgtEl>
                </p:cond>
              </p:nextCondLst>
            </p:seq>
            <p:audio>
              <p:cMediaNode vol="80000">
                <p:cTn id="153" fill="hold" display="0">
                  <p:stCondLst>
                    <p:cond delay="indefinite"/>
                  </p:stCondLst>
                  <p:endCondLst>
                    <p:cond evt="onStopAudio" delay="0">
                      <p:tgtEl>
                        <p:sldTgt/>
                      </p:tgtEl>
                    </p:cond>
                  </p:endCondLst>
                </p:cTn>
                <p:tgtEl>
                  <p:spTgt spid="7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6842F3-F934-66BA-2268-797BA63C7015}"/>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7" name="TextBox 6">
            <a:extLst>
              <a:ext uri="{FF2B5EF4-FFF2-40B4-BE49-F238E27FC236}">
                <a16:creationId xmlns:a16="http://schemas.microsoft.com/office/drawing/2014/main" id="{A0AEB8AA-1DED-E35A-02D2-4DE2622D8965}"/>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283924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812813-3180-F549-7E46-1DF5493F9184}"/>
              </a:ext>
            </a:extLst>
          </p:cNvPr>
          <p:cNvSpPr/>
          <p:nvPr/>
        </p:nvSpPr>
        <p:spPr>
          <a:xfrm>
            <a:off x="523240" y="431483"/>
            <a:ext cx="11145520" cy="1178560"/>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a:xfrm>
            <a:off x="838200" y="431483"/>
            <a:ext cx="10621306" cy="1325563"/>
          </a:xfrm>
        </p:spPr>
        <p:txBody>
          <a:bodyPr>
            <a:normAutofit/>
          </a:bodyPr>
          <a:lstStyle/>
          <a:p>
            <a:r>
              <a:rPr lang="en-US" b="1" dirty="0"/>
              <a:t>Grade 3 – Lesson: I’m ten years old</a:t>
            </a:r>
          </a:p>
        </p:txBody>
      </p:sp>
      <p:sp>
        <p:nvSpPr>
          <p:cNvPr id="3" name="Content Placeholder 2">
            <a:extLst>
              <a:ext uri="{FF2B5EF4-FFF2-40B4-BE49-F238E27FC236}">
                <a16:creationId xmlns:a16="http://schemas.microsoft.com/office/drawing/2014/main" id="{9397368C-4E5F-D28E-CFFB-95937B4CC292}"/>
              </a:ext>
            </a:extLst>
          </p:cNvPr>
          <p:cNvSpPr>
            <a:spLocks noGrp="1"/>
          </p:cNvSpPr>
          <p:nvPr>
            <p:ph idx="1"/>
          </p:nvPr>
        </p:nvSpPr>
        <p:spPr/>
        <p:txBody>
          <a:bodyPr/>
          <a:lstStyle/>
          <a:p>
            <a:pPr marL="0" indent="0">
              <a:buNone/>
            </a:pPr>
            <a:r>
              <a:rPr lang="en-US" dirty="0"/>
              <a:t>This game aligns with chapters on “How old are you?” and supports learning their key expressions and vocabulary. </a:t>
            </a:r>
          </a:p>
          <a:p>
            <a:pPr marL="0" indent="0">
              <a:buNone/>
            </a:pPr>
            <a:r>
              <a:rPr lang="en-US" b="1" dirty="0"/>
              <a:t>Phrases and vocabulary used in this game:</a:t>
            </a:r>
          </a:p>
          <a:p>
            <a:r>
              <a:rPr lang="en-US" dirty="0"/>
              <a:t>How old are you?</a:t>
            </a:r>
          </a:p>
          <a:p>
            <a:r>
              <a:rPr lang="en-US" dirty="0"/>
              <a:t>I am _____ year(s) old.</a:t>
            </a:r>
          </a:p>
          <a:p>
            <a:r>
              <a:rPr lang="en-US" dirty="0"/>
              <a:t>One, two, three, four, five, six, seven, eight, nine, ten</a:t>
            </a:r>
          </a:p>
          <a:p>
            <a:endParaRPr lang="en-US" dirty="0"/>
          </a:p>
        </p:txBody>
      </p:sp>
    </p:spTree>
    <p:extLst>
      <p:ext uri="{BB962C8B-B14F-4D97-AF65-F5344CB8AC3E}">
        <p14:creationId xmlns:p14="http://schemas.microsoft.com/office/powerpoint/2010/main" val="143159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FFAAF-569E-20D1-09A7-1BA08CFD81D2}"/>
              </a:ext>
            </a:extLst>
          </p:cNvPr>
          <p:cNvSpPr>
            <a:spLocks noGrp="1"/>
          </p:cNvSpPr>
          <p:nvPr>
            <p:ph type="title"/>
          </p:nvPr>
        </p:nvSpPr>
        <p:spPr/>
        <p:txBody>
          <a:bodyPr/>
          <a:lstStyle/>
          <a:p>
            <a:r>
              <a:rPr lang="en-US" b="1" dirty="0"/>
              <a:t>Instructions for Game</a:t>
            </a:r>
          </a:p>
        </p:txBody>
      </p:sp>
      <p:sp>
        <p:nvSpPr>
          <p:cNvPr id="3" name="Content Placeholder 2">
            <a:extLst>
              <a:ext uri="{FF2B5EF4-FFF2-40B4-BE49-F238E27FC236}">
                <a16:creationId xmlns:a16="http://schemas.microsoft.com/office/drawing/2014/main" id="{29349468-3583-31FB-D7B7-EA9E4FDA942E}"/>
              </a:ext>
            </a:extLst>
          </p:cNvPr>
          <p:cNvSpPr txBox="1">
            <a:spLocks/>
          </p:cNvSpPr>
          <p:nvPr/>
        </p:nvSpPr>
        <p:spPr>
          <a:xfrm>
            <a:off x="838200" y="1690688"/>
            <a:ext cx="10773427" cy="435133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Game Title: </a:t>
            </a:r>
            <a:r>
              <a:rPr lang="en-US" dirty="0"/>
              <a:t>Snip or Boom!</a:t>
            </a:r>
          </a:p>
          <a:p>
            <a:pPr marL="0" indent="0">
              <a:buNone/>
            </a:pPr>
            <a:r>
              <a:rPr lang="en-US" b="1" dirty="0"/>
              <a:t>Concept: </a:t>
            </a:r>
            <a:r>
              <a:rPr lang="en-US" dirty="0"/>
              <a:t>This game may be best played in teams. At the beginning of each slide, students can practice speaking or writing down the phrase, “how old are you?”. Have students then take turns selecting a number associated with a wire and using this number to write down (and/or speak) the key phrase “I am ____ years old”. Click on the wire the student/team chooses to cut it. One wire per slide is triggered to detonate the bomb (explosion audio/animation will happen). Continue to go through wires until the bomb is triggered. The student/team that selects this wire loses a point while other students/teams are awarded a point. More wires/numbers up to 12 are added as the game progresses. The student(s) or team(s) with the most points at the end of the game wins!</a:t>
            </a:r>
          </a:p>
        </p:txBody>
      </p:sp>
    </p:spTree>
    <p:extLst>
      <p:ext uri="{BB962C8B-B14F-4D97-AF65-F5344CB8AC3E}">
        <p14:creationId xmlns:p14="http://schemas.microsoft.com/office/powerpoint/2010/main" val="851138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8843D-314C-8266-F15C-2904483153E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F640FFA-AFBE-C755-F161-BC83CA73C465}"/>
              </a:ext>
            </a:extLst>
          </p:cNvPr>
          <p:cNvSpPr txBox="1"/>
          <p:nvPr/>
        </p:nvSpPr>
        <p:spPr>
          <a:xfrm>
            <a:off x="777136" y="442586"/>
            <a:ext cx="7620000" cy="769441"/>
          </a:xfrm>
          <a:prstGeom prst="rect">
            <a:avLst/>
          </a:prstGeom>
          <a:noFill/>
        </p:spPr>
        <p:txBody>
          <a:bodyPr wrap="square" rtlCol="0">
            <a:spAutoFit/>
          </a:bodyPr>
          <a:lstStyle/>
          <a:p>
            <a:r>
              <a:rPr lang="en-US" sz="4400" b="1" dirty="0"/>
              <a:t>Editing Game</a:t>
            </a:r>
          </a:p>
        </p:txBody>
      </p:sp>
      <p:sp>
        <p:nvSpPr>
          <p:cNvPr id="5" name="TextBox 4">
            <a:extLst>
              <a:ext uri="{FF2B5EF4-FFF2-40B4-BE49-F238E27FC236}">
                <a16:creationId xmlns:a16="http://schemas.microsoft.com/office/drawing/2014/main" id="{A51695C1-2399-C1ED-31D4-F5DA0877BFF9}"/>
              </a:ext>
            </a:extLst>
          </p:cNvPr>
          <p:cNvSpPr txBox="1"/>
          <p:nvPr/>
        </p:nvSpPr>
        <p:spPr>
          <a:xfrm>
            <a:off x="777136" y="1483986"/>
            <a:ext cx="10566400" cy="3970318"/>
          </a:xfrm>
          <a:prstGeom prst="rect">
            <a:avLst/>
          </a:prstGeom>
          <a:noFill/>
        </p:spPr>
        <p:txBody>
          <a:bodyPr wrap="square" rtlCol="0">
            <a:spAutoFit/>
          </a:bodyPr>
          <a:lstStyle/>
          <a:p>
            <a:r>
              <a:rPr lang="en-US" sz="2800" dirty="0"/>
              <a:t>This game is editable! To do this – simply edit the text boxes to include new key words and vocabulary to replace the existing words. You may need to reposition or slightly adjust the textboxes depending on the length of the new words or phrases you enter.</a:t>
            </a:r>
          </a:p>
          <a:p>
            <a:endParaRPr lang="en-US" sz="2800" dirty="0"/>
          </a:p>
          <a:p>
            <a:r>
              <a:rPr lang="en-US" sz="2800" dirty="0"/>
              <a:t>If you wish to mute the background music, go to the title slide/slide 6 and then click the “Animations” tab -&gt; Animation Pane -&gt; select the audio symbol         (just above the slide) -&gt; click the playback tab -&gt; volume -&gt; mute or slide the volume option down.</a:t>
            </a:r>
          </a:p>
        </p:txBody>
      </p:sp>
      <p:pic>
        <p:nvPicPr>
          <p:cNvPr id="4" name="Picture 3">
            <a:extLst>
              <a:ext uri="{FF2B5EF4-FFF2-40B4-BE49-F238E27FC236}">
                <a16:creationId xmlns:a16="http://schemas.microsoft.com/office/drawing/2014/main" id="{8697AD06-DD97-AE7F-4EC8-B3D32E115805}"/>
              </a:ext>
            </a:extLst>
          </p:cNvPr>
          <p:cNvPicPr>
            <a:picLocks noChangeAspect="1"/>
          </p:cNvPicPr>
          <p:nvPr/>
        </p:nvPicPr>
        <p:blipFill>
          <a:blip r:embed="rId3"/>
          <a:stretch>
            <a:fillRect/>
          </a:stretch>
        </p:blipFill>
        <p:spPr>
          <a:xfrm>
            <a:off x="3550295" y="4515652"/>
            <a:ext cx="530232" cy="443916"/>
          </a:xfrm>
          <a:prstGeom prst="rect">
            <a:avLst/>
          </a:prstGeom>
        </p:spPr>
      </p:pic>
    </p:spTree>
    <p:extLst>
      <p:ext uri="{BB962C8B-B14F-4D97-AF65-F5344CB8AC3E}">
        <p14:creationId xmlns:p14="http://schemas.microsoft.com/office/powerpoint/2010/main" val="1984514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429987" y="4321629"/>
            <a:ext cx="5165273" cy="1730828"/>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296635" y="2177143"/>
            <a:ext cx="5048249" cy="3026228"/>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1344386" y="-76200"/>
            <a:ext cx="3748088" cy="5241472"/>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4318910" y="-201386"/>
            <a:ext cx="1292678" cy="5382986"/>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V="1">
            <a:off x="6336847" y="-48986"/>
            <a:ext cx="1170226" cy="5230586"/>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V="1">
            <a:off x="6830792" y="-119743"/>
            <a:ext cx="4016822" cy="5285015"/>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7119262" y="1643743"/>
            <a:ext cx="5369373" cy="3608614"/>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7157359" y="4082143"/>
            <a:ext cx="5252355" cy="199752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66797" y="614887"/>
            <a:ext cx="406400" cy="406400"/>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12940" y="2224906"/>
            <a:ext cx="406400" cy="406400"/>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39737" y="2932792"/>
            <a:ext cx="406400" cy="406400"/>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26141" y="3675743"/>
            <a:ext cx="406400" cy="406400"/>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26141" y="4486098"/>
            <a:ext cx="406400" cy="406400"/>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9"/>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9"/>
          <a:stretch>
            <a:fillRect/>
          </a:stretch>
        </p:blipFill>
        <p:spPr>
          <a:xfrm>
            <a:off x="2056395" y="-1571171"/>
            <a:ext cx="406400" cy="406400"/>
          </a:xfrm>
          <a:prstGeom prst="rect">
            <a:avLst/>
          </a:prstGeom>
        </p:spPr>
      </p:pic>
      <p:sp>
        <p:nvSpPr>
          <p:cNvPr id="71" name="TextBox 70">
            <a:extLst>
              <a:ext uri="{FF2B5EF4-FFF2-40B4-BE49-F238E27FC236}">
                <a16:creationId xmlns:a16="http://schemas.microsoft.com/office/drawing/2014/main" id="{C2FACD38-208B-16F4-F3DD-578FD338A1F7}"/>
              </a:ext>
            </a:extLst>
          </p:cNvPr>
          <p:cNvSpPr txBox="1"/>
          <p:nvPr/>
        </p:nvSpPr>
        <p:spPr>
          <a:xfrm>
            <a:off x="2968771" y="1460"/>
            <a:ext cx="6894977" cy="1107996"/>
          </a:xfrm>
          <a:prstGeom prst="rect">
            <a:avLst/>
          </a:prstGeom>
          <a:noFill/>
        </p:spPr>
        <p:txBody>
          <a:bodyPr wrap="square" rtlCol="0">
            <a:spAutoFit/>
          </a:bodyPr>
          <a:lstStyle/>
          <a:p>
            <a:r>
              <a:rPr lang="en-US" sz="6600" b="1" dirty="0">
                <a:solidFill>
                  <a:schemeClr val="bg1"/>
                </a:solidFill>
                <a:latin typeface="Lucida Sans Typewriter" panose="020B0509030504030204" pitchFamily="49" charset="0"/>
              </a:rPr>
              <a:t>Snip or Boom!</a:t>
            </a:r>
          </a:p>
        </p:txBody>
      </p:sp>
      <p:pic>
        <p:nvPicPr>
          <p:cNvPr id="2" name="tension-cinematic-thriller-255438">
            <a:hlinkClick r:id="" action="ppaction://media"/>
            <a:extLst>
              <a:ext uri="{FF2B5EF4-FFF2-40B4-BE49-F238E27FC236}">
                <a16:creationId xmlns:a16="http://schemas.microsoft.com/office/drawing/2014/main" id="{B04A64C8-548D-7F7C-6DD4-FCE69CD40D8B}"/>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5689599" y="-883450"/>
            <a:ext cx="406400" cy="406400"/>
          </a:xfrm>
          <a:prstGeom prst="rect">
            <a:avLst/>
          </a:prstGeom>
        </p:spPr>
      </p:pic>
      <p:pic>
        <p:nvPicPr>
          <p:cNvPr id="3" name="146765__thenudo__heart-beat">
            <a:hlinkClick r:id="" action="ppaction://media"/>
            <a:extLst>
              <a:ext uri="{FF2B5EF4-FFF2-40B4-BE49-F238E27FC236}">
                <a16:creationId xmlns:a16="http://schemas.microsoft.com/office/drawing/2014/main" id="{F10C7CB5-05E7-A953-5D0D-4DC97F39DC8C}"/>
              </a:ext>
            </a:extLst>
          </p:cNvPr>
          <p:cNvPicPr>
            <a:picLocks noChangeAspect="1"/>
          </p:cNvPicPr>
          <p:nvPr>
            <a:audioFile r:link="rId1"/>
            <p:extLst>
              <p:ext uri="{DAA4B4D4-6D71-4841-9C94-3DE7FCFB9230}">
                <p14:media xmlns:p14="http://schemas.microsoft.com/office/powerpoint/2010/main" r:embed="rId6">
                  <p14:trim end="810"/>
                </p14:media>
              </p:ext>
            </p:extLst>
          </p:nvPr>
        </p:nvPicPr>
        <p:blipFill>
          <a:blip r:embed="rId9"/>
          <a:stretch>
            <a:fillRect/>
          </a:stretch>
        </p:blipFill>
        <p:spPr>
          <a:xfrm>
            <a:off x="9425265" y="-1665352"/>
            <a:ext cx="406400" cy="406401"/>
          </a:xfrm>
          <a:prstGeom prst="rect">
            <a:avLst/>
          </a:prstGeom>
        </p:spPr>
      </p:pic>
    </p:spTree>
    <p:extLst>
      <p:ext uri="{BB962C8B-B14F-4D97-AF65-F5344CB8AC3E}">
        <p14:creationId xmlns:p14="http://schemas.microsoft.com/office/powerpoint/2010/main" val="333346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ipe(left)">
                                      <p:cBhvr>
                                        <p:cTn id="7" dur="500"/>
                                        <p:tgtEl>
                                          <p:spTgt spid="71"/>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 fill="hold"/>
                                        <p:tgtEl>
                                          <p:spTgt spid="2"/>
                                        </p:tgtEl>
                                      </p:cBhvr>
                                    </p:cmd>
                                  </p:childTnLst>
                                </p:cTn>
                              </p:par>
                              <p:par>
                                <p:cTn id="11" presetID="1" presetClass="mediacall" presetSubtype="0" fill="hold" nodeType="withEffect">
                                  <p:stCondLst>
                                    <p:cond delay="0"/>
                                  </p:stCondLst>
                                  <p:childTnLst>
                                    <p:cmd type="call" cmd="playFrom(0.0)">
                                      <p:cBhvr>
                                        <p:cTn id="12"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53"/>
                </p:tgtEl>
              </p:cMediaNode>
            </p:audio>
            <p:audio>
              <p:cMediaNode vol="80000">
                <p:cTn id="14" fill="hold" display="0">
                  <p:stCondLst>
                    <p:cond delay="indefinite"/>
                  </p:stCondLst>
                  <p:endCondLst>
                    <p:cond evt="onStopAudio" delay="0">
                      <p:tgtEl>
                        <p:sldTgt/>
                      </p:tgtEl>
                    </p:cond>
                  </p:endCondLst>
                </p:cTn>
                <p:tgtEl>
                  <p:spTgt spid="54"/>
                </p:tgtEl>
              </p:cMediaNode>
            </p:audio>
            <p:audio>
              <p:cMediaNode vol="80000">
                <p:cTn id="15" fill="hold" display="0">
                  <p:stCondLst>
                    <p:cond delay="indefinite"/>
                  </p:stCondLst>
                  <p:endCondLst>
                    <p:cond evt="onStopAudio" delay="0">
                      <p:tgtEl>
                        <p:sldTgt/>
                      </p:tgtEl>
                    </p:cond>
                  </p:endCondLst>
                </p:cTn>
                <p:tgtEl>
                  <p:spTgt spid="58"/>
                </p:tgtEl>
              </p:cMediaNode>
            </p:audio>
            <p:audio>
              <p:cMediaNode vol="80000">
                <p:cTn id="16" fill="hold" display="0">
                  <p:stCondLst>
                    <p:cond delay="indefinite"/>
                  </p:stCondLst>
                  <p:endCondLst>
                    <p:cond evt="onStopAudio" delay="0">
                      <p:tgtEl>
                        <p:sldTgt/>
                      </p:tgtEl>
                    </p:cond>
                  </p:endCondLst>
                </p:cTn>
                <p:tgtEl>
                  <p:spTgt spid="59"/>
                </p:tgtEl>
              </p:cMediaNode>
            </p:audio>
            <p:audio>
              <p:cMediaNode vol="80000">
                <p:cTn id="17" fill="hold" display="0">
                  <p:stCondLst>
                    <p:cond delay="indefinite"/>
                  </p:stCondLst>
                  <p:endCondLst>
                    <p:cond evt="onStopAudio" delay="0">
                      <p:tgtEl>
                        <p:sldTgt/>
                      </p:tgtEl>
                    </p:cond>
                  </p:endCondLst>
                </p:cTn>
                <p:tgtEl>
                  <p:spTgt spid="61"/>
                </p:tgtEl>
              </p:cMediaNode>
            </p:audio>
            <p:audio>
              <p:cMediaNode vol="80000">
                <p:cTn id="18" fill="hold" display="0">
                  <p:stCondLst>
                    <p:cond delay="indefinite"/>
                  </p:stCondLst>
                  <p:endCondLst>
                    <p:cond evt="onStopAudio" delay="0">
                      <p:tgtEl>
                        <p:sldTgt/>
                      </p:tgtEl>
                    </p:cond>
                  </p:endCondLst>
                </p:cTn>
                <p:tgtEl>
                  <p:spTgt spid="63"/>
                </p:tgtEl>
              </p:cMediaNode>
            </p:audio>
            <p:audio>
              <p:cMediaNode vol="80000">
                <p:cTn id="19" fill="hold" display="0">
                  <p:stCondLst>
                    <p:cond delay="indefinite"/>
                  </p:stCondLst>
                  <p:endCondLst>
                    <p:cond evt="onStopAudio" delay="0">
                      <p:tgtEl>
                        <p:sldTgt/>
                      </p:tgtEl>
                    </p:cond>
                  </p:endCondLst>
                </p:cTn>
                <p:tgtEl>
                  <p:spTgt spid="65"/>
                </p:tgtEl>
              </p:cMediaNode>
            </p:audio>
            <p:audio>
              <p:cMediaNode vol="80000">
                <p:cTn id="20" fill="hold" display="0">
                  <p:stCondLst>
                    <p:cond delay="indefinite"/>
                  </p:stCondLst>
                  <p:endCondLst>
                    <p:cond evt="onStopAudio" delay="0">
                      <p:tgtEl>
                        <p:sldTgt/>
                      </p:tgtEl>
                    </p:cond>
                  </p:endCondLst>
                </p:cTn>
                <p:tgtEl>
                  <p:spTgt spid="67"/>
                </p:tgtEl>
              </p:cMediaNode>
            </p:audio>
            <p:audio>
              <p:cMediaNode vol="80000">
                <p:cTn id="21" fill="hold" display="0">
                  <p:stCondLst>
                    <p:cond delay="indefinite"/>
                  </p:stCondLst>
                  <p:endCondLst>
                    <p:cond evt="onStopAudio" delay="0">
                      <p:tgtEl>
                        <p:sldTgt/>
                      </p:tgtEl>
                    </p:cond>
                  </p:endCondLst>
                </p:cTn>
                <p:tgtEl>
                  <p:spTgt spid="68"/>
                </p:tgtEl>
              </p:cMediaNode>
            </p:audio>
            <p:audio>
              <p:cMediaNode vol="21429" numSld="999">
                <p:cTn id="22" repeatCount="indefinite" fill="hold" display="0">
                  <p:stCondLst>
                    <p:cond delay="indefinite"/>
                  </p:stCondLst>
                  <p:endCondLst>
                    <p:cond evt="onStopAudio" delay="0">
                      <p:tgtEl>
                        <p:sldTgt/>
                      </p:tgtEl>
                    </p:cond>
                  </p:endCondLst>
                </p:cTn>
                <p:tgtEl>
                  <p:spTgt spid="2"/>
                </p:tgtEl>
              </p:cMediaNode>
            </p:audio>
            <p:audio>
              <p:cMediaNode vol="94898" numSld="999">
                <p:cTn id="23" repeatCount="indefinite" fill="hold" display="0">
                  <p:stCondLst>
                    <p:cond delay="indefinite"/>
                  </p:stCondLst>
                  <p:endCondLst>
                    <p:cond evt="onStopAudio" delay="0">
                      <p:tgtEl>
                        <p:sldTgt/>
                      </p:tgtEl>
                    </p:cond>
                  </p:endCondLst>
                </p:cTn>
                <p:tgtEl>
                  <p:spTgt spid="3"/>
                </p:tgtEl>
              </p:cMediaNode>
            </p:audio>
          </p:childTnLst>
        </p:cTn>
      </p:par>
    </p:tnLst>
    <p:bldLst>
      <p:bldP spid="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429987" y="4321629"/>
            <a:ext cx="5165273" cy="1730828"/>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296635" y="2177143"/>
            <a:ext cx="5048249" cy="3026228"/>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1344386" y="-76200"/>
            <a:ext cx="3748088" cy="5241472"/>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4318910" y="-201386"/>
            <a:ext cx="1292678" cy="5382986"/>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V="1">
            <a:off x="6336847" y="-48986"/>
            <a:ext cx="1170226" cy="5230586"/>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V="1">
            <a:off x="6830792" y="-119743"/>
            <a:ext cx="4016822" cy="5285015"/>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7119262" y="1643743"/>
            <a:ext cx="5369373" cy="3608614"/>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7157359" y="4082143"/>
            <a:ext cx="5252355" cy="199752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7F9F818C-AE8B-8520-7532-E40B4A0E753E}"/>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44" name="TextBox 43">
            <a:extLst>
              <a:ext uri="{FF2B5EF4-FFF2-40B4-BE49-F238E27FC236}">
                <a16:creationId xmlns:a16="http://schemas.microsoft.com/office/drawing/2014/main" id="{0FA57D74-4CEF-902B-E09D-3A34E6EADDEB}"/>
              </a:ext>
            </a:extLst>
          </p:cNvPr>
          <p:cNvSpPr txBox="1"/>
          <p:nvPr/>
        </p:nvSpPr>
        <p:spPr>
          <a:xfrm>
            <a:off x="6511733" y="1550744"/>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99221" y="2631306"/>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2227489" y="1948545"/>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4235235" y="1550744"/>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312978" y="4359413"/>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8508896" y="1937659"/>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9723378" y="2595771"/>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10266602" y="4184612"/>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5124594" y="713338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6320337" y="7256687"/>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7266541" y="7057729"/>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8331096" y="6989831"/>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2996970" y="7212183"/>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1777983" y="7281846"/>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748870" y="7151479"/>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604696" y="7010647"/>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pic>
        <p:nvPicPr>
          <p:cNvPr id="70" name="Picture 69">
            <a:extLst>
              <a:ext uri="{FF2B5EF4-FFF2-40B4-BE49-F238E27FC236}">
                <a16:creationId xmlns:a16="http://schemas.microsoft.com/office/drawing/2014/main" id="{7BADF700-6171-5882-D652-9A54BBDAC2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
        <p:nvSpPr>
          <p:cNvPr id="71" name="TextBox 70">
            <a:extLst>
              <a:ext uri="{FF2B5EF4-FFF2-40B4-BE49-F238E27FC236}">
                <a16:creationId xmlns:a16="http://schemas.microsoft.com/office/drawing/2014/main" id="{C2FACD38-208B-16F4-F3DD-578FD338A1F7}"/>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spTree>
    <p:extLst>
      <p:ext uri="{BB962C8B-B14F-4D97-AF65-F5344CB8AC3E}">
        <p14:creationId xmlns:p14="http://schemas.microsoft.com/office/powerpoint/2010/main" val="4614102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04167E-6 -2.96296E-6 L -0.23932 -0.2912 " pathEditMode="relative" rAng="0" ptsTypes="AA">
                                      <p:cBhvr>
                                        <p:cTn id="6" dur="2000" fill="hold"/>
                                        <p:tgtEl>
                                          <p:spTgt spid="52"/>
                                        </p:tgtEl>
                                        <p:attrNameLst>
                                          <p:attrName>ppt_x</p:attrName>
                                          <p:attrName>ppt_y</p:attrName>
                                        </p:attrNameLst>
                                      </p:cBhvr>
                                      <p:rCtr x="-11966" y="-14560"/>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16667E-6 1.48148E-6 L -0.31172 -0.49028 " pathEditMode="relative" rAng="0" ptsTypes="AA">
                                      <p:cBhvr>
                                        <p:cTn id="18" dur="2000" fill="hold"/>
                                        <p:tgtEl>
                                          <p:spTgt spid="55"/>
                                        </p:tgtEl>
                                        <p:attrNameLst>
                                          <p:attrName>ppt_x</p:attrName>
                                          <p:attrName>ppt_y</p:attrName>
                                        </p:attrNameLst>
                                      </p:cBhvr>
                                      <p:rCtr x="-15586" y="-24514"/>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22045E-16 -3.33333E-6 L -0.30352 -0.5456 " pathEditMode="relative" rAng="0" ptsTypes="AA">
                                      <p:cBhvr>
                                        <p:cTn id="30" dur="2000" fill="hold"/>
                                        <p:tgtEl>
                                          <p:spTgt spid="56"/>
                                        </p:tgtEl>
                                        <p:attrNameLst>
                                          <p:attrName>ppt_x</p:attrName>
                                          <p:attrName>ppt_y</p:attrName>
                                        </p:attrNameLst>
                                      </p:cBhvr>
                                      <p:rCtr x="-15182" y="-27292"/>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par>
                          <p:cTn id="37" fill="hold">
                            <p:stCondLst>
                              <p:cond delay="3640"/>
                            </p:stCondLst>
                            <p:childTnLst>
                              <p:par>
                                <p:cTn id="38" presetID="1" presetClass="mediacall" presetSubtype="0" fill="hold" nodeType="afterEffect">
                                  <p:stCondLst>
                                    <p:cond delay="0"/>
                                  </p:stCondLst>
                                  <p:childTnLst>
                                    <p:cmd type="call" cmd="playFrom(0.0)">
                                      <p:cBhvr>
                                        <p:cTn id="39" dur="8716" fill="hold"/>
                                        <p:tgtEl>
                                          <p:spTgt spid="68"/>
                                        </p:tgtEl>
                                      </p:cBhvr>
                                    </p:cmd>
                                  </p:childTnLst>
                                </p:cTn>
                              </p:par>
                            </p:childTnLst>
                          </p:cTn>
                        </p:par>
                        <p:par>
                          <p:cTn id="40" fill="hold">
                            <p:stCondLst>
                              <p:cond delay="12356"/>
                            </p:stCondLst>
                            <p:childTnLst>
                              <p:par>
                                <p:cTn id="41" presetID="9" presetClass="entr" presetSubtype="0" fill="hold" nodeType="after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dissolve">
                                      <p:cBhvr>
                                        <p:cTn id="43" dur="500"/>
                                        <p:tgtEl>
                                          <p:spTgt spid="70"/>
                                        </p:tgtEl>
                                      </p:cBhvr>
                                    </p:animEffect>
                                  </p:childTnLst>
                                </p:cTn>
                              </p:par>
                            </p:childTnLst>
                          </p:cTn>
                        </p:par>
                      </p:childTnLst>
                    </p:cTn>
                  </p:par>
                </p:childTnLst>
              </p:cTn>
              <p:nextCondLst>
                <p:cond evt="onClick" delay="0">
                  <p:tgtEl>
                    <p:spTgt spid="18"/>
                  </p:tgtEl>
                </p:cond>
              </p:nextCondLst>
            </p:seq>
            <p:audio>
              <p:cMediaNode vol="80000">
                <p:cTn id="44" fill="hold" display="0">
                  <p:stCondLst>
                    <p:cond delay="indefinite"/>
                  </p:stCondLst>
                  <p:endCondLst>
                    <p:cond evt="onStopAudio" delay="0">
                      <p:tgtEl>
                        <p:sldTgt/>
                      </p:tgtEl>
                    </p:cond>
                  </p:endCondLst>
                </p:cTn>
                <p:tgtEl>
                  <p:spTgt spid="58"/>
                </p:tgtEl>
              </p:cMediaNode>
            </p:audio>
            <p:seq concurrent="1" nextAc="seek">
              <p:cTn id="45" restart="whenNotActive" fill="hold" evtFilter="cancelBubble" nodeType="interactiveSeq">
                <p:stCondLst>
                  <p:cond evt="onClick" delay="0">
                    <p:tgtEl>
                      <p:spTgt spid="20"/>
                    </p:tgtEl>
                  </p:cond>
                </p:stCondLst>
                <p:endSync evt="end" delay="0">
                  <p:rtn val="all"/>
                </p:endSync>
                <p:childTnLst>
                  <p:par>
                    <p:cTn id="46" fill="hold">
                      <p:stCondLst>
                        <p:cond delay="0"/>
                      </p:stCondLst>
                      <p:childTnLst>
                        <p:par>
                          <p:cTn id="47" fill="hold">
                            <p:stCondLst>
                              <p:cond delay="0"/>
                            </p:stCondLst>
                            <p:childTnLst>
                              <p:par>
                                <p:cTn id="48" presetID="42" presetClass="path" presetSubtype="0" accel="50000" decel="50000" fill="hold" nodeType="clickEffect">
                                  <p:stCondLst>
                                    <p:cond delay="0"/>
                                  </p:stCondLst>
                                  <p:childTnLst>
                                    <p:animMotion origin="layout" path="M 2.08333E-7 3.7037E-7 L -0.30221 -0.61782 " pathEditMode="relative" rAng="0" ptsTypes="AA">
                                      <p:cBhvr>
                                        <p:cTn id="49" dur="2000" fill="hold"/>
                                        <p:tgtEl>
                                          <p:spTgt spid="57"/>
                                        </p:tgtEl>
                                        <p:attrNameLst>
                                          <p:attrName>ppt_x</p:attrName>
                                          <p:attrName>ppt_y</p:attrName>
                                        </p:attrNameLst>
                                      </p:cBhvr>
                                      <p:rCtr x="-15117" y="-30903"/>
                                    </p:animMotion>
                                  </p:childTnLst>
                                  <p:subTnLst>
                                    <p:set>
                                      <p:cBhvr override="childStyle">
                                        <p:cTn dur="1" fill="hold" display="0" masterRel="sameClick" afterEffect="1">
                                          <p:stCondLst>
                                            <p:cond evt="end" delay="0">
                                              <p:tn val="48"/>
                                            </p:cond>
                                          </p:stCondLst>
                                        </p:cTn>
                                        <p:tgtEl>
                                          <p:spTgt spid="57"/>
                                        </p:tgtEl>
                                        <p:attrNameLst>
                                          <p:attrName>style.visibility</p:attrName>
                                        </p:attrNameLst>
                                      </p:cBhvr>
                                      <p:to>
                                        <p:strVal val="hidden"/>
                                      </p:to>
                                    </p:set>
                                  </p:subTnLst>
                                </p:cTn>
                              </p:par>
                            </p:childTnLst>
                          </p:cTn>
                        </p:par>
                        <p:par>
                          <p:cTn id="50" fill="hold">
                            <p:stCondLst>
                              <p:cond delay="2000"/>
                            </p:stCondLst>
                            <p:childTnLst>
                              <p:par>
                                <p:cTn id="51" presetID="16" presetClass="exit" presetSubtype="37" fill="hold" nodeType="afterEffect">
                                  <p:stCondLst>
                                    <p:cond delay="0"/>
                                  </p:stCondLst>
                                  <p:childTnLst>
                                    <p:animEffect transition="out" filter="barn(outVertical)">
                                      <p:cBhvr>
                                        <p:cTn id="52" dur="500"/>
                                        <p:tgtEl>
                                          <p:spTgt spid="20"/>
                                        </p:tgtEl>
                                      </p:cBhvr>
                                    </p:animEffect>
                                    <p:set>
                                      <p:cBhvr>
                                        <p:cTn id="53" dur="1" fill="hold">
                                          <p:stCondLst>
                                            <p:cond delay="499"/>
                                          </p:stCondLst>
                                        </p:cTn>
                                        <p:tgtEl>
                                          <p:spTgt spid="20"/>
                                        </p:tgtEl>
                                        <p:attrNameLst>
                                          <p:attrName>style.visibility</p:attrName>
                                        </p:attrNameLst>
                                      </p:cBhvr>
                                      <p:to>
                                        <p:strVal val="hidden"/>
                                      </p:to>
                                    </p:set>
                                  </p:childTnLst>
                                </p:cTn>
                              </p:par>
                              <p:par>
                                <p:cTn id="54" presetID="1" presetClass="mediacall" presetSubtype="0" fill="hold" nodeType="withEffect">
                                  <p:stCondLst>
                                    <p:cond delay="0"/>
                                  </p:stCondLst>
                                  <p:childTnLst>
                                    <p:cmd type="call" cmd="playFrom(0.0)">
                                      <p:cBhvr>
                                        <p:cTn id="55" dur="1640" fill="hold"/>
                                        <p:tgtEl>
                                          <p:spTgt spid="59"/>
                                        </p:tgtEl>
                                      </p:cBhvr>
                                    </p:cmd>
                                  </p:childTnLst>
                                </p:cTn>
                              </p:par>
                            </p:childTnLst>
                          </p:cTn>
                        </p:par>
                      </p:childTnLst>
                    </p:cTn>
                  </p:par>
                </p:childTnLst>
              </p:cTn>
              <p:nextCondLst>
                <p:cond evt="onClick" delay="0">
                  <p:tgtEl>
                    <p:spTgt spid="20"/>
                  </p:tgtEl>
                </p:cond>
              </p:nextCondLst>
            </p:seq>
            <p:audio>
              <p:cMediaNode vol="80000">
                <p:cTn id="56" fill="hold" display="0">
                  <p:stCondLst>
                    <p:cond delay="indefinite"/>
                  </p:stCondLst>
                  <p:endCondLst>
                    <p:cond evt="onStopAudio" delay="0">
                      <p:tgtEl>
                        <p:sldTgt/>
                      </p:tgtEl>
                    </p:cond>
                  </p:endCondLst>
                </p:cTn>
                <p:tgtEl>
                  <p:spTgt spid="59"/>
                </p:tgtEl>
              </p:cMediaNode>
            </p:audio>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42" presetClass="path" presetSubtype="0" accel="50000" decel="50000" fill="hold" nodeType="clickEffect">
                                  <p:stCondLst>
                                    <p:cond delay="0"/>
                                  </p:stCondLst>
                                  <p:childTnLst>
                                    <p:animMotion origin="layout" path="M 2.08333E-7 2.96296E-6 L 0.20365 -0.6125 " pathEditMode="relative" rAng="0" ptsTypes="AA">
                                      <p:cBhvr>
                                        <p:cTn id="61" dur="2000" fill="hold"/>
                                        <p:tgtEl>
                                          <p:spTgt spid="60"/>
                                        </p:tgtEl>
                                        <p:attrNameLst>
                                          <p:attrName>ppt_x</p:attrName>
                                          <p:attrName>ppt_y</p:attrName>
                                        </p:attrNameLst>
                                      </p:cBhvr>
                                      <p:rCtr x="10182" y="-30625"/>
                                    </p:animMotion>
                                  </p:childTnLst>
                                  <p:subTnLst>
                                    <p:set>
                                      <p:cBhvr override="childStyle">
                                        <p:cTn dur="1" fill="hold" display="0" masterRel="sameClick" afterEffect="1">
                                          <p:stCondLst>
                                            <p:cond evt="end" delay="0">
                                              <p:tn val="60"/>
                                            </p:cond>
                                          </p:stCondLst>
                                        </p:cTn>
                                        <p:tgtEl>
                                          <p:spTgt spid="60"/>
                                        </p:tgtEl>
                                        <p:attrNameLst>
                                          <p:attrName>style.visibility</p:attrName>
                                        </p:attrNameLst>
                                      </p:cBhvr>
                                      <p:to>
                                        <p:strVal val="hidden"/>
                                      </p:to>
                                    </p:set>
                                  </p:subTnLst>
                                </p:cTn>
                              </p:par>
                            </p:childTnLst>
                          </p:cTn>
                        </p:par>
                        <p:par>
                          <p:cTn id="62" fill="hold">
                            <p:stCondLst>
                              <p:cond delay="2000"/>
                            </p:stCondLst>
                            <p:childTnLst>
                              <p:par>
                                <p:cTn id="63" presetID="16" presetClass="exit" presetSubtype="37" fill="hold" nodeType="afterEffect">
                                  <p:stCondLst>
                                    <p:cond delay="0"/>
                                  </p:stCondLst>
                                  <p:childTnLst>
                                    <p:animEffect transition="out" filter="barn(outVertical)">
                                      <p:cBhvr>
                                        <p:cTn id="64" dur="500"/>
                                        <p:tgtEl>
                                          <p:spTgt spid="22"/>
                                        </p:tgtEl>
                                      </p:cBhvr>
                                    </p:animEffect>
                                    <p:set>
                                      <p:cBhvr>
                                        <p:cTn id="65" dur="1" fill="hold">
                                          <p:stCondLst>
                                            <p:cond delay="499"/>
                                          </p:stCondLst>
                                        </p:cTn>
                                        <p:tgtEl>
                                          <p:spTgt spid="22"/>
                                        </p:tgtEl>
                                        <p:attrNameLst>
                                          <p:attrName>style.visibility</p:attrName>
                                        </p:attrNameLst>
                                      </p:cBhvr>
                                      <p:to>
                                        <p:strVal val="hidden"/>
                                      </p:to>
                                    </p:set>
                                  </p:childTnLst>
                                </p:cTn>
                              </p:par>
                              <p:par>
                                <p:cTn id="66" presetID="1" presetClass="mediacall" presetSubtype="0" fill="hold" nodeType="withEffect">
                                  <p:stCondLst>
                                    <p:cond delay="0"/>
                                  </p:stCondLst>
                                  <p:childTnLst>
                                    <p:cmd type="call" cmd="playFrom(0.0)">
                                      <p:cBhvr>
                                        <p:cTn id="67" dur="1640" fill="hold"/>
                                        <p:tgtEl>
                                          <p:spTgt spid="61"/>
                                        </p:tgtEl>
                                      </p:cBhvr>
                                    </p:cmd>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61"/>
                </p:tgtEl>
              </p:cMediaNode>
            </p:audio>
            <p:seq concurrent="1" nextAc="seek">
              <p:cTn id="69" restart="whenNotActive" fill="hold" evtFilter="cancelBubble" nodeType="interactiveSeq">
                <p:stCondLst>
                  <p:cond evt="onClick" delay="0">
                    <p:tgtEl>
                      <p:spTgt spid="24"/>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2.08333E-7 -2.22222E-6 L 0.42669 -0.61111 " pathEditMode="relative" rAng="0" ptsTypes="AA">
                                      <p:cBhvr>
                                        <p:cTn id="73" dur="2000" fill="hold"/>
                                        <p:tgtEl>
                                          <p:spTgt spid="62"/>
                                        </p:tgtEl>
                                        <p:attrNameLst>
                                          <p:attrName>ppt_x</p:attrName>
                                          <p:attrName>ppt_y</p:attrName>
                                        </p:attrNameLst>
                                      </p:cBhvr>
                                      <p:rCtr x="21328" y="-30556"/>
                                    </p:animMotion>
                                  </p:childTnLst>
                                  <p:subTnLst>
                                    <p:set>
                                      <p:cBhvr override="childStyle">
                                        <p:cTn dur="1" fill="hold" display="0" masterRel="sameClick" afterEffect="1">
                                          <p:stCondLst>
                                            <p:cond evt="end" delay="0">
                                              <p:tn val="72"/>
                                            </p:cond>
                                          </p:stCondLst>
                                        </p:cTn>
                                        <p:tgtEl>
                                          <p:spTgt spid="62"/>
                                        </p:tgtEl>
                                        <p:attrNameLst>
                                          <p:attrName>style.visibility</p:attrName>
                                        </p:attrNameLst>
                                      </p:cBhvr>
                                      <p:to>
                                        <p:strVal val="hidden"/>
                                      </p:to>
                                    </p:set>
                                  </p:subTnLst>
                                </p:cTn>
                              </p:par>
                            </p:childTnLst>
                          </p:cTn>
                        </p:par>
                        <p:par>
                          <p:cTn id="74" fill="hold">
                            <p:stCondLst>
                              <p:cond delay="2000"/>
                            </p:stCondLst>
                            <p:childTnLst>
                              <p:par>
                                <p:cTn id="75" presetID="16" presetClass="exit" presetSubtype="37" fill="hold" nodeType="afterEffect">
                                  <p:stCondLst>
                                    <p:cond delay="0"/>
                                  </p:stCondLst>
                                  <p:childTnLst>
                                    <p:animEffect transition="out" filter="barn(outVertical)">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1" presetClass="mediacall" presetSubtype="0" fill="hold" nodeType="withEffect">
                                  <p:stCondLst>
                                    <p:cond delay="0"/>
                                  </p:stCondLst>
                                  <p:childTnLst>
                                    <p:cmd type="call" cmd="playFrom(0.0)">
                                      <p:cBhvr>
                                        <p:cTn id="79" dur="1640" fill="hold"/>
                                        <p:tgtEl>
                                          <p:spTgt spid="63"/>
                                        </p:tgtEl>
                                      </p:cBhvr>
                                    </p:cmd>
                                  </p:childTnLst>
                                </p:cTn>
                              </p:par>
                            </p:childTnLst>
                          </p:cTn>
                        </p:par>
                      </p:childTnLst>
                    </p:cTn>
                  </p:par>
                </p:childTnLst>
              </p:cTn>
              <p:nextCondLst>
                <p:cond evt="onClick" delay="0">
                  <p:tgtEl>
                    <p:spTgt spid="24"/>
                  </p:tgtEl>
                </p:cond>
              </p:nextCondLst>
            </p:seq>
            <p:audio>
              <p:cMediaNode vol="80000">
                <p:cTn id="80" fill="hold" display="0">
                  <p:stCondLst>
                    <p:cond delay="indefinite"/>
                  </p:stCondLst>
                  <p:endCondLst>
                    <p:cond evt="onStopAudio" delay="0">
                      <p:tgtEl>
                        <p:sldTgt/>
                      </p:tgtEl>
                    </p:cond>
                  </p:endCondLst>
                </p:cTn>
                <p:tgtEl>
                  <p:spTgt spid="63"/>
                </p:tgtEl>
              </p:cMediaNode>
            </p:audio>
            <p:seq concurrent="1" nextAc="seek">
              <p:cTn id="81" restart="whenNotActive" fill="hold" evtFilter="cancelBubble" nodeType="interactiveSeq">
                <p:stCondLst>
                  <p:cond evt="onClick" delay="0">
                    <p:tgtEl>
                      <p:spTgt spid="28"/>
                    </p:tgtEl>
                  </p:cond>
                </p:stCondLst>
                <p:endSync evt="end" delay="0">
                  <p:rtn val="all"/>
                </p:endSync>
                <p:childTnLst>
                  <p:par>
                    <p:cTn id="82" fill="hold">
                      <p:stCondLst>
                        <p:cond delay="0"/>
                      </p:stCondLst>
                      <p:childTnLst>
                        <p:par>
                          <p:cTn id="83" fill="hold">
                            <p:stCondLst>
                              <p:cond delay="0"/>
                            </p:stCondLst>
                            <p:childTnLst>
                              <p:par>
                                <p:cTn id="84" presetID="42" presetClass="path" presetSubtype="0" accel="50000" decel="50000" fill="hold" nodeType="clickEffect">
                                  <p:stCondLst>
                                    <p:cond delay="0"/>
                                  </p:stCondLst>
                                  <p:childTnLst>
                                    <p:animMotion origin="layout" path="M -4.79167E-6 -7.40741E-7 L 0.59753 -0.54167 " pathEditMode="relative" rAng="0" ptsTypes="AA">
                                      <p:cBhvr>
                                        <p:cTn id="85" dur="2000" fill="hold"/>
                                        <p:tgtEl>
                                          <p:spTgt spid="64"/>
                                        </p:tgtEl>
                                        <p:attrNameLst>
                                          <p:attrName>ppt_x</p:attrName>
                                          <p:attrName>ppt_y</p:attrName>
                                        </p:attrNameLst>
                                      </p:cBhvr>
                                      <p:rCtr x="29870" y="-27083"/>
                                    </p:animMotion>
                                  </p:childTnLst>
                                  <p:subTnLst>
                                    <p:set>
                                      <p:cBhvr override="childStyle">
                                        <p:cTn dur="1" fill="hold" display="0" masterRel="sameClick" afterEffect="1">
                                          <p:stCondLst>
                                            <p:cond evt="end" delay="0">
                                              <p:tn val="84"/>
                                            </p:cond>
                                          </p:stCondLst>
                                        </p:cTn>
                                        <p:tgtEl>
                                          <p:spTgt spid="64"/>
                                        </p:tgtEl>
                                        <p:attrNameLst>
                                          <p:attrName>style.visibility</p:attrName>
                                        </p:attrNameLst>
                                      </p:cBhvr>
                                      <p:to>
                                        <p:strVal val="hidden"/>
                                      </p:to>
                                    </p:set>
                                  </p:subTnLst>
                                </p:cTn>
                              </p:par>
                            </p:childTnLst>
                          </p:cTn>
                        </p:par>
                        <p:par>
                          <p:cTn id="86" fill="hold">
                            <p:stCondLst>
                              <p:cond delay="2000"/>
                            </p:stCondLst>
                            <p:childTnLst>
                              <p:par>
                                <p:cTn id="87" presetID="16" presetClass="exit" presetSubtype="37" fill="hold" nodeType="afterEffect">
                                  <p:stCondLst>
                                    <p:cond delay="0"/>
                                  </p:stCondLst>
                                  <p:childTnLst>
                                    <p:animEffect transition="out" filter="barn(outVertical)">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 presetClass="mediacall" presetSubtype="0" fill="hold" nodeType="withEffect">
                                  <p:stCondLst>
                                    <p:cond delay="0"/>
                                  </p:stCondLst>
                                  <p:childTnLst>
                                    <p:cmd type="call" cmd="playFrom(0.0)">
                                      <p:cBhvr>
                                        <p:cTn id="91" dur="1640" fill="hold"/>
                                        <p:tgtEl>
                                          <p:spTgt spid="65"/>
                                        </p:tgtEl>
                                      </p:cBhvr>
                                    </p:cmd>
                                  </p:childTnLst>
                                </p:cTn>
                              </p:par>
                            </p:childTnLst>
                          </p:cTn>
                        </p:par>
                      </p:childTnLst>
                    </p:cTn>
                  </p:par>
                </p:childTnLst>
              </p:cTn>
              <p:nextCondLst>
                <p:cond evt="onClick" delay="0">
                  <p:tgtEl>
                    <p:spTgt spid="28"/>
                  </p:tgtEl>
                </p:cond>
              </p:nextCondLst>
            </p:seq>
            <p:audio>
              <p:cMediaNode vol="80000">
                <p:cTn id="92" fill="hold" display="0">
                  <p:stCondLst>
                    <p:cond delay="indefinite"/>
                  </p:stCondLst>
                  <p:endCondLst>
                    <p:cond evt="onStopAudio" delay="0">
                      <p:tgtEl>
                        <p:sldTgt/>
                      </p:tgtEl>
                    </p:cond>
                  </p:endCondLst>
                </p:cTn>
                <p:tgtEl>
                  <p:spTgt spid="65"/>
                </p:tgtEl>
              </p:cMediaNode>
            </p:audio>
            <p:seq concurrent="1" nextAc="seek">
              <p:cTn id="93" restart="whenNotActive" fill="hold" evtFilter="cancelBubble" nodeType="interactiveSeq">
                <p:stCondLst>
                  <p:cond evt="onClick" delay="0">
                    <p:tgtEl>
                      <p:spTgt spid="30"/>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nodeType="clickEffect">
                                  <p:stCondLst>
                                    <p:cond delay="0"/>
                                  </p:stCondLst>
                                  <p:childTnLst>
                                    <p:animMotion origin="layout" path="M 2.91667E-6 1.11111E-6 L 0.73164 -0.32384 " pathEditMode="relative" rAng="0" ptsTypes="AA">
                                      <p:cBhvr>
                                        <p:cTn id="97" dur="2000" fill="hold"/>
                                        <p:tgtEl>
                                          <p:spTgt spid="66"/>
                                        </p:tgtEl>
                                        <p:attrNameLst>
                                          <p:attrName>ppt_x</p:attrName>
                                          <p:attrName>ppt_y</p:attrName>
                                        </p:attrNameLst>
                                      </p:cBhvr>
                                      <p:rCtr x="36576" y="-16204"/>
                                    </p:animMotion>
                                  </p:childTnLst>
                                  <p:subTnLst>
                                    <p:set>
                                      <p:cBhvr override="childStyle">
                                        <p:cTn dur="1" fill="hold" display="0" masterRel="sameClick" afterEffect="1">
                                          <p:stCondLst>
                                            <p:cond evt="end" delay="0">
                                              <p:tn val="96"/>
                                            </p:cond>
                                          </p:stCondLst>
                                        </p:cTn>
                                        <p:tgtEl>
                                          <p:spTgt spid="66"/>
                                        </p:tgtEl>
                                        <p:attrNameLst>
                                          <p:attrName>style.visibility</p:attrName>
                                        </p:attrNameLst>
                                      </p:cBhvr>
                                      <p:to>
                                        <p:strVal val="hidden"/>
                                      </p:to>
                                    </p:set>
                                  </p:subTnLst>
                                </p:cTn>
                              </p:par>
                            </p:childTnLst>
                          </p:cTn>
                        </p:par>
                        <p:par>
                          <p:cTn id="98" fill="hold">
                            <p:stCondLst>
                              <p:cond delay="2000"/>
                            </p:stCondLst>
                            <p:childTnLst>
                              <p:par>
                                <p:cTn id="99" presetID="16" presetClass="exit" presetSubtype="37" fill="hold" nodeType="afterEffect">
                                  <p:stCondLst>
                                    <p:cond delay="0"/>
                                  </p:stCondLst>
                                  <p:childTnLst>
                                    <p:animEffect transition="out" filter="barn(outVertical)">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par>
                                <p:cTn id="102" presetID="1" presetClass="mediacall" presetSubtype="0" fill="hold" nodeType="withEffect">
                                  <p:stCondLst>
                                    <p:cond delay="0"/>
                                  </p:stCondLst>
                                  <p:childTnLst>
                                    <p:cmd type="call" cmd="playFrom(0.0)">
                                      <p:cBhvr>
                                        <p:cTn id="103" dur="1640" fill="hold"/>
                                        <p:tgtEl>
                                          <p:spTgt spid="67"/>
                                        </p:tgtEl>
                                      </p:cBhvr>
                                    </p:cmd>
                                  </p:childTnLst>
                                </p:cTn>
                              </p:par>
                            </p:childTnLst>
                          </p:cTn>
                        </p:par>
                      </p:childTnLst>
                    </p:cTn>
                  </p:par>
                </p:childTnLst>
              </p:cTn>
              <p:nextCondLst>
                <p:cond evt="onClick" delay="0">
                  <p:tgtEl>
                    <p:spTgt spid="30"/>
                  </p:tgtEl>
                </p:cond>
              </p:nextCondLst>
            </p:seq>
            <p:audio>
              <p:cMediaNode vol="80000">
                <p:cTn id="104" fill="hold" display="0">
                  <p:stCondLst>
                    <p:cond delay="indefinite"/>
                  </p:stCondLst>
                  <p:endCondLst>
                    <p:cond evt="onStopAudio" delay="0">
                      <p:tgtEl>
                        <p:sldTgt/>
                      </p:tgtEl>
                    </p:cond>
                  </p:endCondLst>
                </p:cTn>
                <p:tgtEl>
                  <p:spTgt spid="67"/>
                </p:tgtEl>
              </p:cMediaNode>
            </p:audio>
            <p:audio>
              <p:cMediaNode vol="80000">
                <p:cTn id="105" fill="hold" display="0">
                  <p:stCondLst>
                    <p:cond delay="indefinite"/>
                  </p:stCondLst>
                  <p:endCondLst>
                    <p:cond evt="onStopAudio" delay="0">
                      <p:tgtEl>
                        <p:sldTgt/>
                      </p:tgtEl>
                    </p:cond>
                  </p:endCondLst>
                </p:cTn>
                <p:tgtEl>
                  <p:spTgt spid="6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429987" y="4321629"/>
            <a:ext cx="5165273" cy="1730828"/>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296635" y="2177143"/>
            <a:ext cx="5048249" cy="3026228"/>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1344386" y="-76200"/>
            <a:ext cx="3748088" cy="5241472"/>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4318910" y="-201386"/>
            <a:ext cx="1292678" cy="5382986"/>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V="1">
            <a:off x="6336847" y="-48986"/>
            <a:ext cx="1170226" cy="5230586"/>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V="1">
            <a:off x="6830792" y="-119743"/>
            <a:ext cx="4016822" cy="5285015"/>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7119262" y="1643743"/>
            <a:ext cx="5369373" cy="3608614"/>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7157359" y="4082143"/>
            <a:ext cx="5252355" cy="199752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FA57D74-4CEF-902B-E09D-3A34E6EADDEB}"/>
              </a:ext>
            </a:extLst>
          </p:cNvPr>
          <p:cNvSpPr txBox="1"/>
          <p:nvPr/>
        </p:nvSpPr>
        <p:spPr>
          <a:xfrm>
            <a:off x="6511733" y="1550744"/>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99221" y="2631306"/>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2227489" y="1948545"/>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4235235" y="1550744"/>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312978" y="4359413"/>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8508896" y="1937659"/>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9723378" y="2595771"/>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10266602" y="4184612"/>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5124594" y="713338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6320337" y="7256687"/>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7266541" y="7057729"/>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8331096" y="6989831"/>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2996970" y="7212183"/>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1777983" y="7281846"/>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748870" y="7151479"/>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604696" y="7010647"/>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pic>
        <p:nvPicPr>
          <p:cNvPr id="70" name="Picture 69">
            <a:extLst>
              <a:ext uri="{FF2B5EF4-FFF2-40B4-BE49-F238E27FC236}">
                <a16:creationId xmlns:a16="http://schemas.microsoft.com/office/drawing/2014/main" id="{7BADF700-6171-5882-D652-9A54BBDAC2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
        <p:nvSpPr>
          <p:cNvPr id="3" name="TextBox 2">
            <a:extLst>
              <a:ext uri="{FF2B5EF4-FFF2-40B4-BE49-F238E27FC236}">
                <a16:creationId xmlns:a16="http://schemas.microsoft.com/office/drawing/2014/main" id="{4ECB137A-D291-7E3A-4288-483DD58C11B2}"/>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6" name="TextBox 5">
            <a:extLst>
              <a:ext uri="{FF2B5EF4-FFF2-40B4-BE49-F238E27FC236}">
                <a16:creationId xmlns:a16="http://schemas.microsoft.com/office/drawing/2014/main" id="{F4BD9FB1-E148-64E1-E7FE-6305A7168E1C}"/>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spTree>
    <p:extLst>
      <p:ext uri="{BB962C8B-B14F-4D97-AF65-F5344CB8AC3E}">
        <p14:creationId xmlns:p14="http://schemas.microsoft.com/office/powerpoint/2010/main" val="35166785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04167E-6 -2.96296E-6 L -0.23932 -0.2912 " pathEditMode="relative" rAng="0" ptsTypes="AA">
                                      <p:cBhvr>
                                        <p:cTn id="6" dur="2000" fill="hold"/>
                                        <p:tgtEl>
                                          <p:spTgt spid="52"/>
                                        </p:tgtEl>
                                        <p:attrNameLst>
                                          <p:attrName>ppt_x</p:attrName>
                                          <p:attrName>ppt_y</p:attrName>
                                        </p:attrNameLst>
                                      </p:cBhvr>
                                      <p:rCtr x="-11966" y="-14560"/>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53"/>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16667E-6 1.48148E-6 L -0.31172 -0.49028 " pathEditMode="relative" rAng="0" ptsTypes="AA">
                                      <p:cBhvr>
                                        <p:cTn id="18" dur="2000" fill="hold"/>
                                        <p:tgtEl>
                                          <p:spTgt spid="55"/>
                                        </p:tgtEl>
                                        <p:attrNameLst>
                                          <p:attrName>ppt_x</p:attrName>
                                          <p:attrName>ppt_y</p:attrName>
                                        </p:attrNameLst>
                                      </p:cBhvr>
                                      <p:rCtr x="-15586" y="-24514"/>
                                    </p:animMotion>
                                  </p:childTnLst>
                                  <p:subTnLst>
                                    <p:set>
                                      <p:cBhvr override="childStyle">
                                        <p:cTn dur="1" fill="hold" display="0" masterRel="sameClick" afterEffect="1">
                                          <p:stCondLst>
                                            <p:cond evt="end" delay="0">
                                              <p:tn val="17"/>
                                            </p:cond>
                                          </p:stCondLst>
                                        </p:cTn>
                                        <p:tgtEl>
                                          <p:spTgt spid="55"/>
                                        </p:tgtEl>
                                        <p:attrNameLst>
                                          <p:attrName>style.visibility</p:attrName>
                                        </p:attrNameLst>
                                      </p:cBhvr>
                                      <p:to>
                                        <p:strVal val="hidden"/>
                                      </p:to>
                                    </p:set>
                                  </p:subTnLst>
                                </p:cTn>
                              </p:par>
                            </p:childTnLst>
                          </p:cTn>
                        </p:par>
                        <p:par>
                          <p:cTn id="19" fill="hold">
                            <p:stCondLst>
                              <p:cond delay="2000"/>
                            </p:stCondLst>
                            <p:childTnLst>
                              <p:par>
                                <p:cTn id="20" presetID="16" presetClass="exit" presetSubtype="37" fill="hold" nodeType="afterEffect">
                                  <p:stCondLst>
                                    <p:cond delay="0"/>
                                  </p:stCondLst>
                                  <p:childTnLst>
                                    <p:animEffect transition="out" filter="barn(outVertical)">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par>
                                <p:cTn id="23" presetID="1" presetClass="mediacall" presetSubtype="0" fill="hold" nodeType="withEffect">
                                  <p:stCondLst>
                                    <p:cond delay="0"/>
                                  </p:stCondLst>
                                  <p:childTnLst>
                                    <p:cmd type="call" cmd="playFrom(0.0)">
                                      <p:cBhvr>
                                        <p:cTn id="24" dur="1640" fill="hold"/>
                                        <p:tgtEl>
                                          <p:spTgt spid="54"/>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54"/>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22045E-16 -3.33333E-6 L -0.30352 -0.5456 " pathEditMode="relative" rAng="0" ptsTypes="AA">
                                      <p:cBhvr>
                                        <p:cTn id="30" dur="2000" fill="hold"/>
                                        <p:tgtEl>
                                          <p:spTgt spid="56"/>
                                        </p:tgtEl>
                                        <p:attrNameLst>
                                          <p:attrName>ppt_x</p:attrName>
                                          <p:attrName>ppt_y</p:attrName>
                                        </p:attrNameLst>
                                      </p:cBhvr>
                                      <p:rCtr x="-15182" y="-27292"/>
                                    </p:animMotion>
                                  </p:childTnLst>
                                  <p:subTnLst>
                                    <p:set>
                                      <p:cBhvr override="childStyle">
                                        <p:cTn dur="1" fill="hold" display="0" masterRel="sameClick" afterEffect="1">
                                          <p:stCondLst>
                                            <p:cond evt="end" delay="0">
                                              <p:tn val="29"/>
                                            </p:cond>
                                          </p:stCondLst>
                                        </p:cTn>
                                        <p:tgtEl>
                                          <p:spTgt spid="56"/>
                                        </p:tgtEl>
                                        <p:attrNameLst>
                                          <p:attrName>style.visibility</p:attrName>
                                        </p:attrNameLst>
                                      </p:cBhvr>
                                      <p:to>
                                        <p:strVal val="hidden"/>
                                      </p:to>
                                    </p:set>
                                  </p:subTnLst>
                                </p:cTn>
                              </p:par>
                            </p:childTnLst>
                          </p:cTn>
                        </p:par>
                        <p:par>
                          <p:cTn id="31" fill="hold">
                            <p:stCondLst>
                              <p:cond delay="2000"/>
                            </p:stCondLst>
                            <p:childTnLst>
                              <p:par>
                                <p:cTn id="32" presetID="16" presetClass="exit" presetSubtype="37" fill="hold" nodeType="afterEffect">
                                  <p:stCondLst>
                                    <p:cond delay="0"/>
                                  </p:stCondLst>
                                  <p:childTnLst>
                                    <p:animEffect transition="out" filter="barn(outVertical)">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1640" fill="hold"/>
                                        <p:tgtEl>
                                          <p:spTgt spid="5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58"/>
                </p:tgtEl>
              </p:cMediaNode>
            </p:audio>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2.08333E-7 3.7037E-7 L -0.30221 -0.61782 " pathEditMode="relative" rAng="0" ptsTypes="AA">
                                      <p:cBhvr>
                                        <p:cTn id="42" dur="2000" fill="hold"/>
                                        <p:tgtEl>
                                          <p:spTgt spid="57"/>
                                        </p:tgtEl>
                                        <p:attrNameLst>
                                          <p:attrName>ppt_x</p:attrName>
                                          <p:attrName>ppt_y</p:attrName>
                                        </p:attrNameLst>
                                      </p:cBhvr>
                                      <p:rCtr x="-15117" y="-30903"/>
                                    </p:animMotion>
                                  </p:childTnLst>
                                  <p:subTnLst>
                                    <p:set>
                                      <p:cBhvr override="childStyle">
                                        <p:cTn dur="1" fill="hold" display="0" masterRel="sameClick" afterEffect="1">
                                          <p:stCondLst>
                                            <p:cond evt="end" delay="0">
                                              <p:tn val="41"/>
                                            </p:cond>
                                          </p:stCondLst>
                                        </p:cTn>
                                        <p:tgtEl>
                                          <p:spTgt spid="57"/>
                                        </p:tgtEl>
                                        <p:attrNameLst>
                                          <p:attrName>style.visibility</p:attrName>
                                        </p:attrNameLst>
                                      </p:cBhvr>
                                      <p:to>
                                        <p:strVal val="hidden"/>
                                      </p:to>
                                    </p:set>
                                  </p:subTnLst>
                                </p:cTn>
                              </p:par>
                            </p:childTnLst>
                          </p:cTn>
                        </p:par>
                        <p:par>
                          <p:cTn id="43" fill="hold">
                            <p:stCondLst>
                              <p:cond delay="2000"/>
                            </p:stCondLst>
                            <p:childTnLst>
                              <p:par>
                                <p:cTn id="44" presetID="16" presetClass="exit" presetSubtype="37" fill="hold" nodeType="afterEffect">
                                  <p:stCondLst>
                                    <p:cond delay="0"/>
                                  </p:stCondLst>
                                  <p:childTnLst>
                                    <p:animEffect transition="out" filter="barn(outVertical)">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 presetClass="mediacall" presetSubtype="0" fill="hold" nodeType="withEffect">
                                  <p:stCondLst>
                                    <p:cond delay="0"/>
                                  </p:stCondLst>
                                  <p:childTnLst>
                                    <p:cmd type="call" cmd="playFrom(0.0)">
                                      <p:cBhvr>
                                        <p:cTn id="48" dur="1640" fill="hold"/>
                                        <p:tgtEl>
                                          <p:spTgt spid="59"/>
                                        </p:tgtEl>
                                      </p:cBhvr>
                                    </p:cmd>
                                  </p:childTnLst>
                                </p:cTn>
                              </p:par>
                            </p:childTnLst>
                          </p:cTn>
                        </p:par>
                      </p:childTnLst>
                    </p:cTn>
                  </p:par>
                </p:childTnLst>
              </p:cTn>
              <p:nextCondLst>
                <p:cond evt="onClick" delay="0">
                  <p:tgtEl>
                    <p:spTgt spid="20"/>
                  </p:tgtEl>
                </p:cond>
              </p:nextCondLst>
            </p:seq>
            <p:audio>
              <p:cMediaNode vol="80000">
                <p:cTn id="49" fill="hold" display="0">
                  <p:stCondLst>
                    <p:cond delay="indefinite"/>
                  </p:stCondLst>
                  <p:endCondLst>
                    <p:cond evt="onStopAudio" delay="0">
                      <p:tgtEl>
                        <p:sldTgt/>
                      </p:tgtEl>
                    </p:cond>
                  </p:endCondLst>
                </p:cTn>
                <p:tgtEl>
                  <p:spTgt spid="59"/>
                </p:tgtEl>
              </p:cMediaNode>
            </p:audio>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2.08333E-7 2.96296E-6 L 0.20365 -0.6125 " pathEditMode="relative" rAng="0" ptsTypes="AA">
                                      <p:cBhvr>
                                        <p:cTn id="54" dur="2000" fill="hold"/>
                                        <p:tgtEl>
                                          <p:spTgt spid="60"/>
                                        </p:tgtEl>
                                        <p:attrNameLst>
                                          <p:attrName>ppt_x</p:attrName>
                                          <p:attrName>ppt_y</p:attrName>
                                        </p:attrNameLst>
                                      </p:cBhvr>
                                      <p:rCtr x="10182" y="-30625"/>
                                    </p:animMotion>
                                  </p:childTnLst>
                                  <p:subTnLst>
                                    <p:set>
                                      <p:cBhvr override="childStyle">
                                        <p:cTn dur="1" fill="hold" display="0" masterRel="sameClick" afterEffect="1">
                                          <p:stCondLst>
                                            <p:cond evt="end" delay="0">
                                              <p:tn val="53"/>
                                            </p:cond>
                                          </p:stCondLst>
                                        </p:cTn>
                                        <p:tgtEl>
                                          <p:spTgt spid="60"/>
                                        </p:tgtEl>
                                        <p:attrNameLst>
                                          <p:attrName>style.visibility</p:attrName>
                                        </p:attrNameLst>
                                      </p:cBhvr>
                                      <p:to>
                                        <p:strVal val="hidden"/>
                                      </p:to>
                                    </p:set>
                                  </p:subTnLst>
                                </p:cTn>
                              </p:par>
                            </p:childTnLst>
                          </p:cTn>
                        </p:par>
                        <p:par>
                          <p:cTn id="55" fill="hold">
                            <p:stCondLst>
                              <p:cond delay="2000"/>
                            </p:stCondLst>
                            <p:childTnLst>
                              <p:par>
                                <p:cTn id="56" presetID="16" presetClass="exit" presetSubtype="37" fill="hold" nodeType="afterEffect">
                                  <p:stCondLst>
                                    <p:cond delay="0"/>
                                  </p:stCondLst>
                                  <p:childTnLst>
                                    <p:animEffect transition="out" filter="barn(outVertical)">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1640" fill="hold"/>
                                        <p:tgtEl>
                                          <p:spTgt spid="61"/>
                                        </p:tgtEl>
                                      </p:cBhvr>
                                    </p:cmd>
                                  </p:childTnLst>
                                </p:cTn>
                              </p:par>
                            </p:childTnLst>
                          </p:cTn>
                        </p:par>
                      </p:childTnLst>
                    </p:cTn>
                  </p:par>
                </p:childTnLst>
              </p:cTn>
              <p:nextCondLst>
                <p:cond evt="onClick" delay="0">
                  <p:tgtEl>
                    <p:spTgt spid="22"/>
                  </p:tgtEl>
                </p:cond>
              </p:nextCondLst>
            </p:seq>
            <p:audio>
              <p:cMediaNode vol="80000">
                <p:cTn id="61" fill="hold" display="0">
                  <p:stCondLst>
                    <p:cond delay="indefinite"/>
                  </p:stCondLst>
                  <p:endCondLst>
                    <p:cond evt="onStopAudio" delay="0">
                      <p:tgtEl>
                        <p:sldTgt/>
                      </p:tgtEl>
                    </p:cond>
                  </p:endCondLst>
                </p:cTn>
                <p:tgtEl>
                  <p:spTgt spid="61"/>
                </p:tgtEl>
              </p:cMediaNode>
            </p:audio>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2.08333E-7 -2.22222E-6 L 0.42669 -0.61111 " pathEditMode="relative" rAng="0" ptsTypes="AA">
                                      <p:cBhvr>
                                        <p:cTn id="66" dur="2000" fill="hold"/>
                                        <p:tgtEl>
                                          <p:spTgt spid="62"/>
                                        </p:tgtEl>
                                        <p:attrNameLst>
                                          <p:attrName>ppt_x</p:attrName>
                                          <p:attrName>ppt_y</p:attrName>
                                        </p:attrNameLst>
                                      </p:cBhvr>
                                      <p:rCtr x="21328" y="-30556"/>
                                    </p:animMotion>
                                  </p:childTnLst>
                                  <p:subTnLst>
                                    <p:set>
                                      <p:cBhvr override="childStyle">
                                        <p:cTn dur="1" fill="hold" display="0" masterRel="sameClick" afterEffect="1">
                                          <p:stCondLst>
                                            <p:cond evt="end" delay="0">
                                              <p:tn val="65"/>
                                            </p:cond>
                                          </p:stCondLst>
                                        </p:cTn>
                                        <p:tgtEl>
                                          <p:spTgt spid="62"/>
                                        </p:tgtEl>
                                        <p:attrNameLst>
                                          <p:attrName>style.visibility</p:attrName>
                                        </p:attrNameLst>
                                      </p:cBhvr>
                                      <p:to>
                                        <p:strVal val="hidden"/>
                                      </p:to>
                                    </p:set>
                                  </p:subTnLst>
                                </p:cTn>
                              </p:par>
                            </p:childTnLst>
                          </p:cTn>
                        </p:par>
                        <p:par>
                          <p:cTn id="67" fill="hold">
                            <p:stCondLst>
                              <p:cond delay="2000"/>
                            </p:stCondLst>
                            <p:childTnLst>
                              <p:par>
                                <p:cTn id="68" presetID="16" presetClass="exit" presetSubtype="37" fill="hold" nodeType="afterEffect">
                                  <p:stCondLst>
                                    <p:cond delay="0"/>
                                  </p:stCondLst>
                                  <p:childTnLst>
                                    <p:animEffect transition="out" filter="barn(outVertical)">
                                      <p:cBhvr>
                                        <p:cTn id="69" dur="500"/>
                                        <p:tgtEl>
                                          <p:spTgt spid="24"/>
                                        </p:tgtEl>
                                      </p:cBhvr>
                                    </p:animEffect>
                                    <p:set>
                                      <p:cBhvr>
                                        <p:cTn id="70" dur="1" fill="hold">
                                          <p:stCondLst>
                                            <p:cond delay="499"/>
                                          </p:stCondLst>
                                        </p:cTn>
                                        <p:tgtEl>
                                          <p:spTgt spid="24"/>
                                        </p:tgtEl>
                                        <p:attrNameLst>
                                          <p:attrName>style.visibility</p:attrName>
                                        </p:attrNameLst>
                                      </p:cBhvr>
                                      <p:to>
                                        <p:strVal val="hidden"/>
                                      </p:to>
                                    </p:set>
                                  </p:childTnLst>
                                </p:cTn>
                              </p:par>
                              <p:par>
                                <p:cTn id="71" presetID="1" presetClass="mediacall" presetSubtype="0" fill="hold" nodeType="withEffect">
                                  <p:stCondLst>
                                    <p:cond delay="0"/>
                                  </p:stCondLst>
                                  <p:childTnLst>
                                    <p:cmd type="call" cmd="playFrom(0.0)">
                                      <p:cBhvr>
                                        <p:cTn id="72" dur="1640" fill="hold"/>
                                        <p:tgtEl>
                                          <p:spTgt spid="63"/>
                                        </p:tgtEl>
                                      </p:cBhvr>
                                    </p:cmd>
                                  </p:childTnLst>
                                </p:cTn>
                              </p:par>
                            </p:childTnLst>
                          </p:cTn>
                        </p:par>
                      </p:childTnLst>
                    </p:cTn>
                  </p:par>
                </p:childTnLst>
              </p:cTn>
              <p:nextCondLst>
                <p:cond evt="onClick" delay="0">
                  <p:tgtEl>
                    <p:spTgt spid="24"/>
                  </p:tgtEl>
                </p:cond>
              </p:nextCondLst>
            </p:seq>
            <p:audio>
              <p:cMediaNode vol="80000">
                <p:cTn id="73" fill="hold" display="0">
                  <p:stCondLst>
                    <p:cond delay="indefinite"/>
                  </p:stCondLst>
                  <p:endCondLst>
                    <p:cond evt="onStopAudio" delay="0">
                      <p:tgtEl>
                        <p:sldTgt/>
                      </p:tgtEl>
                    </p:cond>
                  </p:endCondLst>
                </p:cTn>
                <p:tgtEl>
                  <p:spTgt spid="63"/>
                </p:tgtEl>
              </p:cMediaNode>
            </p:audio>
            <p:seq concurrent="1" nextAc="seek">
              <p:cTn id="74" restart="whenNotActive" fill="hold" evtFilter="cancelBubble" nodeType="interactiveSeq">
                <p:stCondLst>
                  <p:cond evt="onClick" delay="0">
                    <p:tgtEl>
                      <p:spTgt spid="28"/>
                    </p:tgtEl>
                  </p:cond>
                </p:stCondLst>
                <p:endSync evt="end" delay="0">
                  <p:rtn val="all"/>
                </p:endSync>
                <p:childTnLst>
                  <p:par>
                    <p:cTn id="75" fill="hold">
                      <p:stCondLst>
                        <p:cond delay="0"/>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4.79167E-6 -7.40741E-7 L 0.59753 -0.54167 " pathEditMode="relative" rAng="0" ptsTypes="AA">
                                      <p:cBhvr>
                                        <p:cTn id="78" dur="2000" fill="hold"/>
                                        <p:tgtEl>
                                          <p:spTgt spid="64"/>
                                        </p:tgtEl>
                                        <p:attrNameLst>
                                          <p:attrName>ppt_x</p:attrName>
                                          <p:attrName>ppt_y</p:attrName>
                                        </p:attrNameLst>
                                      </p:cBhvr>
                                      <p:rCtr x="29870" y="-27083"/>
                                    </p:animMotion>
                                  </p:childTnLst>
                                  <p:subTnLst>
                                    <p:set>
                                      <p:cBhvr override="childStyle">
                                        <p:cTn dur="1" fill="hold" display="0" masterRel="sameClick" afterEffect="1">
                                          <p:stCondLst>
                                            <p:cond evt="end" delay="0">
                                              <p:tn val="77"/>
                                            </p:cond>
                                          </p:stCondLst>
                                        </p:cTn>
                                        <p:tgtEl>
                                          <p:spTgt spid="64"/>
                                        </p:tgtEl>
                                        <p:attrNameLst>
                                          <p:attrName>style.visibility</p:attrName>
                                        </p:attrNameLst>
                                      </p:cBhvr>
                                      <p:to>
                                        <p:strVal val="hidden"/>
                                      </p:to>
                                    </p:set>
                                  </p:subTnLst>
                                </p:cTn>
                              </p:par>
                            </p:childTnLst>
                          </p:cTn>
                        </p:par>
                        <p:par>
                          <p:cTn id="79" fill="hold">
                            <p:stCondLst>
                              <p:cond delay="2000"/>
                            </p:stCondLst>
                            <p:childTnLst>
                              <p:par>
                                <p:cTn id="80" presetID="16" presetClass="exit" presetSubtype="37" fill="hold" nodeType="afterEffect">
                                  <p:stCondLst>
                                    <p:cond delay="0"/>
                                  </p:stCondLst>
                                  <p:childTnLst>
                                    <p:animEffect transition="out" filter="barn(outVertical)">
                                      <p:cBhvr>
                                        <p:cTn id="81" dur="500"/>
                                        <p:tgtEl>
                                          <p:spTgt spid="28"/>
                                        </p:tgtEl>
                                      </p:cBhvr>
                                    </p:animEffect>
                                    <p:set>
                                      <p:cBhvr>
                                        <p:cTn id="82" dur="1" fill="hold">
                                          <p:stCondLst>
                                            <p:cond delay="499"/>
                                          </p:stCondLst>
                                        </p:cTn>
                                        <p:tgtEl>
                                          <p:spTgt spid="28"/>
                                        </p:tgtEl>
                                        <p:attrNameLst>
                                          <p:attrName>style.visibility</p:attrName>
                                        </p:attrNameLst>
                                      </p:cBhvr>
                                      <p:to>
                                        <p:strVal val="hidden"/>
                                      </p:to>
                                    </p:set>
                                  </p:childTnLst>
                                </p:cTn>
                              </p:par>
                              <p:par>
                                <p:cTn id="83" presetID="1" presetClass="mediacall" presetSubtype="0" fill="hold" nodeType="withEffect">
                                  <p:stCondLst>
                                    <p:cond delay="0"/>
                                  </p:stCondLst>
                                  <p:childTnLst>
                                    <p:cmd type="call" cmd="playFrom(0.0)">
                                      <p:cBhvr>
                                        <p:cTn id="84" dur="1640" fill="hold"/>
                                        <p:tgtEl>
                                          <p:spTgt spid="65"/>
                                        </p:tgtEl>
                                      </p:cBhvr>
                                    </p:cmd>
                                  </p:childTnLst>
                                </p:cTn>
                              </p:par>
                            </p:childTnLst>
                          </p:cTn>
                        </p:par>
                        <p:par>
                          <p:cTn id="85" fill="hold">
                            <p:stCondLst>
                              <p:cond delay="3640"/>
                            </p:stCondLst>
                            <p:childTnLst>
                              <p:par>
                                <p:cTn id="86" presetID="1" presetClass="mediacall" presetSubtype="0" fill="hold" nodeType="afterEffect">
                                  <p:stCondLst>
                                    <p:cond delay="0"/>
                                  </p:stCondLst>
                                  <p:childTnLst>
                                    <p:cmd type="call" cmd="playFrom(0.0)">
                                      <p:cBhvr>
                                        <p:cTn id="87" dur="8716" fill="hold"/>
                                        <p:tgtEl>
                                          <p:spTgt spid="68"/>
                                        </p:tgtEl>
                                      </p:cBhvr>
                                    </p:cmd>
                                  </p:childTnLst>
                                </p:cTn>
                              </p:par>
                            </p:childTnLst>
                          </p:cTn>
                        </p:par>
                        <p:par>
                          <p:cTn id="88" fill="hold">
                            <p:stCondLst>
                              <p:cond delay="12356"/>
                            </p:stCondLst>
                            <p:childTnLst>
                              <p:par>
                                <p:cTn id="89" presetID="9" presetClass="entr" presetSubtype="0" fill="hold" nodeType="afterEffect">
                                  <p:stCondLst>
                                    <p:cond delay="0"/>
                                  </p:stCondLst>
                                  <p:childTnLst>
                                    <p:set>
                                      <p:cBhvr>
                                        <p:cTn id="90" dur="1" fill="hold">
                                          <p:stCondLst>
                                            <p:cond delay="0"/>
                                          </p:stCondLst>
                                        </p:cTn>
                                        <p:tgtEl>
                                          <p:spTgt spid="70"/>
                                        </p:tgtEl>
                                        <p:attrNameLst>
                                          <p:attrName>style.visibility</p:attrName>
                                        </p:attrNameLst>
                                      </p:cBhvr>
                                      <p:to>
                                        <p:strVal val="visible"/>
                                      </p:to>
                                    </p:set>
                                    <p:animEffect transition="in" filter="dissolve">
                                      <p:cBhvr>
                                        <p:cTn id="91" dur="500"/>
                                        <p:tgtEl>
                                          <p:spTgt spid="70"/>
                                        </p:tgtEl>
                                      </p:cBhvr>
                                    </p:animEffect>
                                  </p:childTnLst>
                                </p:cTn>
                              </p:par>
                            </p:childTnLst>
                          </p:cTn>
                        </p:par>
                      </p:childTnLst>
                    </p:cTn>
                  </p:par>
                </p:childTnLst>
              </p:cTn>
              <p:nextCondLst>
                <p:cond evt="onClick" delay="0">
                  <p:tgtEl>
                    <p:spTgt spid="28"/>
                  </p:tgtEl>
                </p:cond>
              </p:nextCondLst>
            </p:seq>
            <p:audio>
              <p:cMediaNode vol="80000">
                <p:cTn id="92" fill="hold" display="0">
                  <p:stCondLst>
                    <p:cond delay="indefinite"/>
                  </p:stCondLst>
                  <p:endCondLst>
                    <p:cond evt="onStopAudio" delay="0">
                      <p:tgtEl>
                        <p:sldTgt/>
                      </p:tgtEl>
                    </p:cond>
                  </p:endCondLst>
                </p:cTn>
                <p:tgtEl>
                  <p:spTgt spid="65"/>
                </p:tgtEl>
              </p:cMediaNode>
            </p:audio>
            <p:seq concurrent="1" nextAc="seek">
              <p:cTn id="93" restart="whenNotActive" fill="hold" evtFilter="cancelBubble" nodeType="interactiveSeq">
                <p:stCondLst>
                  <p:cond evt="onClick" delay="0">
                    <p:tgtEl>
                      <p:spTgt spid="30"/>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nodeType="clickEffect">
                                  <p:stCondLst>
                                    <p:cond delay="0"/>
                                  </p:stCondLst>
                                  <p:childTnLst>
                                    <p:animMotion origin="layout" path="M 2.91667E-6 1.11111E-6 L 0.73164 -0.32384 " pathEditMode="relative" rAng="0" ptsTypes="AA">
                                      <p:cBhvr>
                                        <p:cTn id="97" dur="2000" fill="hold"/>
                                        <p:tgtEl>
                                          <p:spTgt spid="66"/>
                                        </p:tgtEl>
                                        <p:attrNameLst>
                                          <p:attrName>ppt_x</p:attrName>
                                          <p:attrName>ppt_y</p:attrName>
                                        </p:attrNameLst>
                                      </p:cBhvr>
                                      <p:rCtr x="36576" y="-16204"/>
                                    </p:animMotion>
                                  </p:childTnLst>
                                  <p:subTnLst>
                                    <p:set>
                                      <p:cBhvr override="childStyle">
                                        <p:cTn dur="1" fill="hold" display="0" masterRel="sameClick" afterEffect="1">
                                          <p:stCondLst>
                                            <p:cond evt="end" delay="0">
                                              <p:tn val="96"/>
                                            </p:cond>
                                          </p:stCondLst>
                                        </p:cTn>
                                        <p:tgtEl>
                                          <p:spTgt spid="66"/>
                                        </p:tgtEl>
                                        <p:attrNameLst>
                                          <p:attrName>style.visibility</p:attrName>
                                        </p:attrNameLst>
                                      </p:cBhvr>
                                      <p:to>
                                        <p:strVal val="hidden"/>
                                      </p:to>
                                    </p:set>
                                  </p:subTnLst>
                                </p:cTn>
                              </p:par>
                            </p:childTnLst>
                          </p:cTn>
                        </p:par>
                        <p:par>
                          <p:cTn id="98" fill="hold">
                            <p:stCondLst>
                              <p:cond delay="2000"/>
                            </p:stCondLst>
                            <p:childTnLst>
                              <p:par>
                                <p:cTn id="99" presetID="16" presetClass="exit" presetSubtype="37" fill="hold" nodeType="afterEffect">
                                  <p:stCondLst>
                                    <p:cond delay="0"/>
                                  </p:stCondLst>
                                  <p:childTnLst>
                                    <p:animEffect transition="out" filter="barn(outVertical)">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par>
                                <p:cTn id="102" presetID="1" presetClass="mediacall" presetSubtype="0" fill="hold" nodeType="withEffect">
                                  <p:stCondLst>
                                    <p:cond delay="0"/>
                                  </p:stCondLst>
                                  <p:childTnLst>
                                    <p:cmd type="call" cmd="playFrom(0.0)">
                                      <p:cBhvr>
                                        <p:cTn id="103" dur="1640" fill="hold"/>
                                        <p:tgtEl>
                                          <p:spTgt spid="67"/>
                                        </p:tgtEl>
                                      </p:cBhvr>
                                    </p:cmd>
                                  </p:childTnLst>
                                </p:cTn>
                              </p:par>
                            </p:childTnLst>
                          </p:cTn>
                        </p:par>
                      </p:childTnLst>
                    </p:cTn>
                  </p:par>
                </p:childTnLst>
              </p:cTn>
              <p:nextCondLst>
                <p:cond evt="onClick" delay="0">
                  <p:tgtEl>
                    <p:spTgt spid="30"/>
                  </p:tgtEl>
                </p:cond>
              </p:nextCondLst>
            </p:seq>
            <p:audio>
              <p:cMediaNode vol="80000">
                <p:cTn id="104" fill="hold" display="0">
                  <p:stCondLst>
                    <p:cond delay="indefinite"/>
                  </p:stCondLst>
                  <p:endCondLst>
                    <p:cond evt="onStopAudio" delay="0">
                      <p:tgtEl>
                        <p:sldTgt/>
                      </p:tgtEl>
                    </p:cond>
                  </p:endCondLst>
                </p:cTn>
                <p:tgtEl>
                  <p:spTgt spid="67"/>
                </p:tgtEl>
              </p:cMediaNode>
            </p:audio>
            <p:audio>
              <p:cMediaNode vol="80000">
                <p:cTn id="105" fill="hold" display="0">
                  <p:stCondLst>
                    <p:cond delay="indefinite"/>
                  </p:stCondLst>
                  <p:endCondLst>
                    <p:cond evt="onStopAudio" delay="0">
                      <p:tgtEl>
                        <p:sldTgt/>
                      </p:tgtEl>
                    </p:cond>
                  </p:endCondLst>
                </p:cTn>
                <p:tgtEl>
                  <p:spTgt spid="6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A0587B-085E-7775-40B1-FE6DA9E95926}"/>
              </a:ext>
            </a:extLst>
          </p:cNvPr>
          <p:cNvSpPr/>
          <p:nvPr/>
        </p:nvSpPr>
        <p:spPr>
          <a:xfrm>
            <a:off x="0" y="0"/>
            <a:ext cx="12192000" cy="6858000"/>
          </a:xfrm>
          <a:prstGeom prst="rect">
            <a:avLst/>
          </a:prstGeom>
          <a:gradFill flip="none" rotWithShape="1">
            <a:gsLst>
              <a:gs pos="500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clock with a red background&#10;&#10;Description automatically generated">
            <a:extLst>
              <a:ext uri="{FF2B5EF4-FFF2-40B4-BE49-F238E27FC236}">
                <a16:creationId xmlns:a16="http://schemas.microsoft.com/office/drawing/2014/main" id="{F3E542FE-38D4-4527-CEF5-D5B4D671E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614" y="5067299"/>
            <a:ext cx="2688771" cy="1344386"/>
          </a:xfrm>
          <a:prstGeom prst="rect">
            <a:avLst/>
          </a:prstGeom>
        </p:spPr>
      </p:pic>
      <p:cxnSp>
        <p:nvCxnSpPr>
          <p:cNvPr id="14" name="Straight Connector 1">
            <a:extLst>
              <a:ext uri="{FF2B5EF4-FFF2-40B4-BE49-F238E27FC236}">
                <a16:creationId xmlns:a16="http://schemas.microsoft.com/office/drawing/2014/main" id="{37B9D602-084D-57AA-059E-2F09D6D36952}"/>
              </a:ext>
            </a:extLst>
          </p:cNvPr>
          <p:cNvCxnSpPr>
            <a:cxnSpLocks/>
          </p:cNvCxnSpPr>
          <p:nvPr/>
        </p:nvCxnSpPr>
        <p:spPr>
          <a:xfrm flipH="1" flipV="1">
            <a:off x="-429987" y="4321629"/>
            <a:ext cx="5165273" cy="1730828"/>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6" name="Straight Connector 2">
            <a:extLst>
              <a:ext uri="{FF2B5EF4-FFF2-40B4-BE49-F238E27FC236}">
                <a16:creationId xmlns:a16="http://schemas.microsoft.com/office/drawing/2014/main" id="{C19F575D-6C4C-C0E8-399E-0C51B733DB2C}"/>
              </a:ext>
            </a:extLst>
          </p:cNvPr>
          <p:cNvCxnSpPr>
            <a:cxnSpLocks/>
          </p:cNvCxnSpPr>
          <p:nvPr/>
        </p:nvCxnSpPr>
        <p:spPr>
          <a:xfrm flipH="1" flipV="1">
            <a:off x="-296635" y="2177143"/>
            <a:ext cx="5048249" cy="3026228"/>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3">
            <a:extLst>
              <a:ext uri="{FF2B5EF4-FFF2-40B4-BE49-F238E27FC236}">
                <a16:creationId xmlns:a16="http://schemas.microsoft.com/office/drawing/2014/main" id="{1FC7C29B-642D-3A80-9435-D2FDEB0432E1}"/>
              </a:ext>
            </a:extLst>
          </p:cNvPr>
          <p:cNvCxnSpPr>
            <a:cxnSpLocks/>
          </p:cNvCxnSpPr>
          <p:nvPr/>
        </p:nvCxnSpPr>
        <p:spPr>
          <a:xfrm flipH="1" flipV="1">
            <a:off x="1344386" y="-76200"/>
            <a:ext cx="3748088" cy="5241472"/>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4">
            <a:extLst>
              <a:ext uri="{FF2B5EF4-FFF2-40B4-BE49-F238E27FC236}">
                <a16:creationId xmlns:a16="http://schemas.microsoft.com/office/drawing/2014/main" id="{9FF02C5E-F825-24BC-391A-D5CA83B54B1D}"/>
              </a:ext>
            </a:extLst>
          </p:cNvPr>
          <p:cNvCxnSpPr>
            <a:cxnSpLocks/>
          </p:cNvCxnSpPr>
          <p:nvPr/>
        </p:nvCxnSpPr>
        <p:spPr>
          <a:xfrm flipH="1" flipV="1">
            <a:off x="4318910" y="-201386"/>
            <a:ext cx="1292678" cy="5382986"/>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5">
            <a:extLst>
              <a:ext uri="{FF2B5EF4-FFF2-40B4-BE49-F238E27FC236}">
                <a16:creationId xmlns:a16="http://schemas.microsoft.com/office/drawing/2014/main" id="{C4DA11AD-11B8-B794-BB09-DCE76FAC13E4}"/>
              </a:ext>
            </a:extLst>
          </p:cNvPr>
          <p:cNvCxnSpPr>
            <a:cxnSpLocks/>
          </p:cNvCxnSpPr>
          <p:nvPr/>
        </p:nvCxnSpPr>
        <p:spPr>
          <a:xfrm flipV="1">
            <a:off x="6336847" y="-48986"/>
            <a:ext cx="1170226" cy="5230586"/>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Straight Connector 6">
            <a:extLst>
              <a:ext uri="{FF2B5EF4-FFF2-40B4-BE49-F238E27FC236}">
                <a16:creationId xmlns:a16="http://schemas.microsoft.com/office/drawing/2014/main" id="{6D0241D1-7E11-EB3A-364D-F508C0025C8A}"/>
              </a:ext>
            </a:extLst>
          </p:cNvPr>
          <p:cNvCxnSpPr>
            <a:cxnSpLocks/>
          </p:cNvCxnSpPr>
          <p:nvPr/>
        </p:nvCxnSpPr>
        <p:spPr>
          <a:xfrm flipV="1">
            <a:off x="6830792" y="-119743"/>
            <a:ext cx="4016822" cy="5285015"/>
          </a:xfrm>
          <a:prstGeom prst="line">
            <a:avLst/>
          </a:prstGeom>
          <a:ln>
            <a:solidFill>
              <a:schemeClr val="accent5">
                <a:lumMod val="60000"/>
                <a:lumOff val="40000"/>
              </a:schemeClr>
            </a:solidFill>
          </a:ln>
        </p:spPr>
        <p:style>
          <a:lnRef idx="2">
            <a:schemeClr val="accent5"/>
          </a:lnRef>
          <a:fillRef idx="0">
            <a:schemeClr val="accent5"/>
          </a:fillRef>
          <a:effectRef idx="1">
            <a:schemeClr val="accent5"/>
          </a:effectRef>
          <a:fontRef idx="minor">
            <a:schemeClr val="tx1"/>
          </a:fontRef>
        </p:style>
      </p:cxnSp>
      <p:cxnSp>
        <p:nvCxnSpPr>
          <p:cNvPr id="28" name="Straight Connector 7">
            <a:extLst>
              <a:ext uri="{FF2B5EF4-FFF2-40B4-BE49-F238E27FC236}">
                <a16:creationId xmlns:a16="http://schemas.microsoft.com/office/drawing/2014/main" id="{42553E42-378C-11A4-E76B-210CF57A5FAC}"/>
              </a:ext>
            </a:extLst>
          </p:cNvPr>
          <p:cNvCxnSpPr>
            <a:cxnSpLocks/>
          </p:cNvCxnSpPr>
          <p:nvPr/>
        </p:nvCxnSpPr>
        <p:spPr>
          <a:xfrm flipV="1">
            <a:off x="7119262" y="1643743"/>
            <a:ext cx="5369373" cy="3608614"/>
          </a:xfrm>
          <a:prstGeom prst="line">
            <a:avLst/>
          </a:prstGeom>
          <a:ln>
            <a:solidFill>
              <a:srgbClr val="7030A0"/>
            </a:solidFill>
          </a:ln>
        </p:spPr>
        <p:style>
          <a:lnRef idx="2">
            <a:schemeClr val="accent6"/>
          </a:lnRef>
          <a:fillRef idx="0">
            <a:schemeClr val="accent6"/>
          </a:fillRef>
          <a:effectRef idx="1">
            <a:schemeClr val="accent6"/>
          </a:effectRef>
          <a:fontRef idx="minor">
            <a:schemeClr val="tx1"/>
          </a:fontRef>
        </p:style>
      </p:cxnSp>
      <p:cxnSp>
        <p:nvCxnSpPr>
          <p:cNvPr id="30" name="Straight Connector 8">
            <a:extLst>
              <a:ext uri="{FF2B5EF4-FFF2-40B4-BE49-F238E27FC236}">
                <a16:creationId xmlns:a16="http://schemas.microsoft.com/office/drawing/2014/main" id="{A0753F03-DDB1-3446-E788-862A805C439C}"/>
              </a:ext>
            </a:extLst>
          </p:cNvPr>
          <p:cNvCxnSpPr>
            <a:cxnSpLocks/>
          </p:cNvCxnSpPr>
          <p:nvPr/>
        </p:nvCxnSpPr>
        <p:spPr>
          <a:xfrm flipV="1">
            <a:off x="7157359" y="4082143"/>
            <a:ext cx="5252355" cy="199752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CA117B-580A-6B30-9B48-1AC061BED49E}"/>
              </a:ext>
            </a:extLst>
          </p:cNvPr>
          <p:cNvSpPr/>
          <p:nvPr/>
        </p:nvSpPr>
        <p:spPr>
          <a:xfrm>
            <a:off x="0" y="-48986"/>
            <a:ext cx="12192000" cy="12464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FA57D74-4CEF-902B-E09D-3A34E6EADDEB}"/>
              </a:ext>
            </a:extLst>
          </p:cNvPr>
          <p:cNvSpPr txBox="1"/>
          <p:nvPr/>
        </p:nvSpPr>
        <p:spPr>
          <a:xfrm>
            <a:off x="6511733" y="1550744"/>
            <a:ext cx="1166117" cy="707886"/>
          </a:xfrm>
          <a:prstGeom prst="rect">
            <a:avLst/>
          </a:prstGeom>
          <a:noFill/>
        </p:spPr>
        <p:txBody>
          <a:bodyPr wrap="square" rtlCol="0">
            <a:spAutoFit/>
          </a:bodyPr>
          <a:lstStyle/>
          <a:p>
            <a:r>
              <a:rPr lang="en-US" sz="4000" b="1" dirty="0">
                <a:solidFill>
                  <a:srgbClr val="FF0000"/>
                </a:solidFill>
              </a:rPr>
              <a:t>five</a:t>
            </a:r>
            <a:endParaRPr lang="en-US" b="1" dirty="0">
              <a:solidFill>
                <a:srgbClr val="FF0000"/>
              </a:solidFill>
            </a:endParaRPr>
          </a:p>
        </p:txBody>
      </p:sp>
      <p:sp>
        <p:nvSpPr>
          <p:cNvPr id="45" name="TextBox 44">
            <a:extLst>
              <a:ext uri="{FF2B5EF4-FFF2-40B4-BE49-F238E27FC236}">
                <a16:creationId xmlns:a16="http://schemas.microsoft.com/office/drawing/2014/main" id="{F3BF4113-9072-8148-B39E-57A303456835}"/>
              </a:ext>
            </a:extLst>
          </p:cNvPr>
          <p:cNvSpPr txBox="1"/>
          <p:nvPr/>
        </p:nvSpPr>
        <p:spPr>
          <a:xfrm>
            <a:off x="499221" y="2631306"/>
            <a:ext cx="1166117" cy="707886"/>
          </a:xfrm>
          <a:prstGeom prst="rect">
            <a:avLst/>
          </a:prstGeom>
          <a:noFill/>
        </p:spPr>
        <p:txBody>
          <a:bodyPr wrap="square" rtlCol="0">
            <a:spAutoFit/>
          </a:bodyPr>
          <a:lstStyle/>
          <a:p>
            <a:r>
              <a:rPr lang="en-US" sz="4000" b="1" dirty="0">
                <a:solidFill>
                  <a:srgbClr val="FF0000"/>
                </a:solidFill>
              </a:rPr>
              <a:t>two</a:t>
            </a:r>
            <a:endParaRPr lang="en-US" b="1" dirty="0">
              <a:solidFill>
                <a:srgbClr val="FF0000"/>
              </a:solidFill>
            </a:endParaRPr>
          </a:p>
        </p:txBody>
      </p:sp>
      <p:sp>
        <p:nvSpPr>
          <p:cNvPr id="46" name="TextBox 45">
            <a:extLst>
              <a:ext uri="{FF2B5EF4-FFF2-40B4-BE49-F238E27FC236}">
                <a16:creationId xmlns:a16="http://schemas.microsoft.com/office/drawing/2014/main" id="{F5EB2956-41D8-A2AC-1EC7-5C1B6C8D99FB}"/>
              </a:ext>
            </a:extLst>
          </p:cNvPr>
          <p:cNvSpPr txBox="1"/>
          <p:nvPr/>
        </p:nvSpPr>
        <p:spPr>
          <a:xfrm>
            <a:off x="2227489" y="1948545"/>
            <a:ext cx="1455962" cy="707886"/>
          </a:xfrm>
          <a:prstGeom prst="rect">
            <a:avLst/>
          </a:prstGeom>
          <a:noFill/>
        </p:spPr>
        <p:txBody>
          <a:bodyPr wrap="square" rtlCol="0">
            <a:spAutoFit/>
          </a:bodyPr>
          <a:lstStyle/>
          <a:p>
            <a:r>
              <a:rPr lang="en-US" sz="4000" b="1" dirty="0">
                <a:solidFill>
                  <a:srgbClr val="FF0000"/>
                </a:solidFill>
              </a:rPr>
              <a:t>three</a:t>
            </a:r>
            <a:endParaRPr lang="en-US" b="1" dirty="0">
              <a:solidFill>
                <a:srgbClr val="FF0000"/>
              </a:solidFill>
            </a:endParaRPr>
          </a:p>
        </p:txBody>
      </p:sp>
      <p:sp>
        <p:nvSpPr>
          <p:cNvPr id="47" name="TextBox 46">
            <a:extLst>
              <a:ext uri="{FF2B5EF4-FFF2-40B4-BE49-F238E27FC236}">
                <a16:creationId xmlns:a16="http://schemas.microsoft.com/office/drawing/2014/main" id="{BF1D2B08-7FB1-65E7-952F-EB36B05FAF54}"/>
              </a:ext>
            </a:extLst>
          </p:cNvPr>
          <p:cNvSpPr txBox="1"/>
          <p:nvPr/>
        </p:nvSpPr>
        <p:spPr>
          <a:xfrm>
            <a:off x="4235235" y="1550744"/>
            <a:ext cx="1166117" cy="707886"/>
          </a:xfrm>
          <a:prstGeom prst="rect">
            <a:avLst/>
          </a:prstGeom>
          <a:noFill/>
        </p:spPr>
        <p:txBody>
          <a:bodyPr wrap="square" rtlCol="0">
            <a:spAutoFit/>
          </a:bodyPr>
          <a:lstStyle/>
          <a:p>
            <a:r>
              <a:rPr lang="en-US" sz="4000" b="1" dirty="0">
                <a:solidFill>
                  <a:srgbClr val="FF0000"/>
                </a:solidFill>
              </a:rPr>
              <a:t>four</a:t>
            </a:r>
            <a:endParaRPr lang="en-US" b="1" dirty="0">
              <a:solidFill>
                <a:srgbClr val="FF0000"/>
              </a:solidFill>
            </a:endParaRPr>
          </a:p>
        </p:txBody>
      </p:sp>
      <p:sp>
        <p:nvSpPr>
          <p:cNvPr id="48" name="TextBox 47">
            <a:extLst>
              <a:ext uri="{FF2B5EF4-FFF2-40B4-BE49-F238E27FC236}">
                <a16:creationId xmlns:a16="http://schemas.microsoft.com/office/drawing/2014/main" id="{FFDE0861-BC14-BDD5-EF78-2B52EE70FFFC}"/>
              </a:ext>
            </a:extLst>
          </p:cNvPr>
          <p:cNvSpPr txBox="1"/>
          <p:nvPr/>
        </p:nvSpPr>
        <p:spPr>
          <a:xfrm>
            <a:off x="312978" y="4359413"/>
            <a:ext cx="1166117" cy="707886"/>
          </a:xfrm>
          <a:prstGeom prst="rect">
            <a:avLst/>
          </a:prstGeom>
          <a:noFill/>
        </p:spPr>
        <p:txBody>
          <a:bodyPr wrap="square" rtlCol="0">
            <a:spAutoFit/>
          </a:bodyPr>
          <a:lstStyle/>
          <a:p>
            <a:r>
              <a:rPr lang="en-US" sz="4000" b="1" dirty="0">
                <a:solidFill>
                  <a:srgbClr val="FF0000"/>
                </a:solidFill>
              </a:rPr>
              <a:t>one</a:t>
            </a:r>
            <a:endParaRPr lang="en-US" b="1" dirty="0">
              <a:solidFill>
                <a:srgbClr val="FF0000"/>
              </a:solidFill>
            </a:endParaRPr>
          </a:p>
        </p:txBody>
      </p:sp>
      <p:sp>
        <p:nvSpPr>
          <p:cNvPr id="49" name="TextBox 48">
            <a:extLst>
              <a:ext uri="{FF2B5EF4-FFF2-40B4-BE49-F238E27FC236}">
                <a16:creationId xmlns:a16="http://schemas.microsoft.com/office/drawing/2014/main" id="{8AB2F025-E067-584A-93A4-016D343A99B0}"/>
              </a:ext>
            </a:extLst>
          </p:cNvPr>
          <p:cNvSpPr txBox="1"/>
          <p:nvPr/>
        </p:nvSpPr>
        <p:spPr>
          <a:xfrm>
            <a:off x="8508896" y="1937659"/>
            <a:ext cx="1166117" cy="707886"/>
          </a:xfrm>
          <a:prstGeom prst="rect">
            <a:avLst/>
          </a:prstGeom>
          <a:noFill/>
        </p:spPr>
        <p:txBody>
          <a:bodyPr wrap="square" rtlCol="0">
            <a:spAutoFit/>
          </a:bodyPr>
          <a:lstStyle/>
          <a:p>
            <a:r>
              <a:rPr lang="en-US" sz="4000" b="1" dirty="0">
                <a:solidFill>
                  <a:srgbClr val="FF0000"/>
                </a:solidFill>
              </a:rPr>
              <a:t>six</a:t>
            </a:r>
            <a:endParaRPr lang="en-US" b="1" dirty="0">
              <a:solidFill>
                <a:srgbClr val="FF0000"/>
              </a:solidFill>
            </a:endParaRPr>
          </a:p>
        </p:txBody>
      </p:sp>
      <p:sp>
        <p:nvSpPr>
          <p:cNvPr id="50" name="TextBox 49">
            <a:extLst>
              <a:ext uri="{FF2B5EF4-FFF2-40B4-BE49-F238E27FC236}">
                <a16:creationId xmlns:a16="http://schemas.microsoft.com/office/drawing/2014/main" id="{A9BD5EC4-051D-16F4-EB7C-FE14ED252E14}"/>
              </a:ext>
            </a:extLst>
          </p:cNvPr>
          <p:cNvSpPr txBox="1"/>
          <p:nvPr/>
        </p:nvSpPr>
        <p:spPr>
          <a:xfrm>
            <a:off x="9723378" y="2595771"/>
            <a:ext cx="1670252" cy="707886"/>
          </a:xfrm>
          <a:prstGeom prst="rect">
            <a:avLst/>
          </a:prstGeom>
          <a:noFill/>
        </p:spPr>
        <p:txBody>
          <a:bodyPr wrap="square" rtlCol="0">
            <a:spAutoFit/>
          </a:bodyPr>
          <a:lstStyle/>
          <a:p>
            <a:r>
              <a:rPr lang="en-US" sz="4000" b="1" dirty="0">
                <a:solidFill>
                  <a:srgbClr val="FF0000"/>
                </a:solidFill>
              </a:rPr>
              <a:t>seven</a:t>
            </a:r>
            <a:endParaRPr lang="en-US" b="1" dirty="0">
              <a:solidFill>
                <a:srgbClr val="FF0000"/>
              </a:solidFill>
            </a:endParaRPr>
          </a:p>
        </p:txBody>
      </p:sp>
      <p:sp>
        <p:nvSpPr>
          <p:cNvPr id="51" name="TextBox 50">
            <a:extLst>
              <a:ext uri="{FF2B5EF4-FFF2-40B4-BE49-F238E27FC236}">
                <a16:creationId xmlns:a16="http://schemas.microsoft.com/office/drawing/2014/main" id="{D8758A60-0154-A24A-2F86-D7D464040E02}"/>
              </a:ext>
            </a:extLst>
          </p:cNvPr>
          <p:cNvSpPr txBox="1"/>
          <p:nvPr/>
        </p:nvSpPr>
        <p:spPr>
          <a:xfrm>
            <a:off x="10266602" y="4184612"/>
            <a:ext cx="1363427" cy="707886"/>
          </a:xfrm>
          <a:prstGeom prst="rect">
            <a:avLst/>
          </a:prstGeom>
          <a:noFill/>
        </p:spPr>
        <p:txBody>
          <a:bodyPr wrap="square" rtlCol="0">
            <a:spAutoFit/>
          </a:bodyPr>
          <a:lstStyle/>
          <a:p>
            <a:r>
              <a:rPr lang="en-US" sz="4000" b="1" dirty="0">
                <a:solidFill>
                  <a:srgbClr val="FF0000"/>
                </a:solidFill>
              </a:rPr>
              <a:t>eight</a:t>
            </a:r>
            <a:endParaRPr lang="en-US" b="1" dirty="0">
              <a:solidFill>
                <a:srgbClr val="FF0000"/>
              </a:solidFill>
            </a:endParaRPr>
          </a:p>
        </p:txBody>
      </p:sp>
      <p:pic>
        <p:nvPicPr>
          <p:cNvPr id="52" name="Picture 51" descr="A pair of scissors with blue handles&#10;&#10;Description automatically generated">
            <a:extLst>
              <a:ext uri="{FF2B5EF4-FFF2-40B4-BE49-F238E27FC236}">
                <a16:creationId xmlns:a16="http://schemas.microsoft.com/office/drawing/2014/main" id="{2060F81B-3A9D-4BBB-96FF-11AB959718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5124594" y="7133380"/>
            <a:ext cx="1776161" cy="1172936"/>
          </a:xfrm>
          <a:prstGeom prst="rect">
            <a:avLst/>
          </a:prstGeom>
        </p:spPr>
      </p:pic>
      <p:pic>
        <p:nvPicPr>
          <p:cNvPr id="53" name="537084__khenshom__guitar-string-snap-or-breaks-various-sounds (1)">
            <a:hlinkClick r:id="" action="ppaction://media"/>
            <a:extLst>
              <a:ext uri="{FF2B5EF4-FFF2-40B4-BE49-F238E27FC236}">
                <a16:creationId xmlns:a16="http://schemas.microsoft.com/office/drawing/2014/main" id="{407431FE-4F66-11DB-10B4-A0588CBD927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5855" y="-279400"/>
            <a:ext cx="406400" cy="406400"/>
          </a:xfrm>
          <a:prstGeom prst="rect">
            <a:avLst/>
          </a:prstGeom>
        </p:spPr>
      </p:pic>
      <p:pic>
        <p:nvPicPr>
          <p:cNvPr id="54" name="537084__khenshom__guitar-string-snap-or-breaks-various-sounds (1)">
            <a:hlinkClick r:id="" action="ppaction://media"/>
            <a:extLst>
              <a:ext uri="{FF2B5EF4-FFF2-40B4-BE49-F238E27FC236}">
                <a16:creationId xmlns:a16="http://schemas.microsoft.com/office/drawing/2014/main" id="{B11B922D-E847-2D12-1285-93393662440A}"/>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66797" y="614887"/>
            <a:ext cx="406400" cy="406400"/>
          </a:xfrm>
          <a:prstGeom prst="rect">
            <a:avLst/>
          </a:prstGeom>
        </p:spPr>
      </p:pic>
      <p:pic>
        <p:nvPicPr>
          <p:cNvPr id="55" name="Picture 54" descr="A pair of scissors with blue handles&#10;&#10;Description automatically generated">
            <a:extLst>
              <a:ext uri="{FF2B5EF4-FFF2-40B4-BE49-F238E27FC236}">
                <a16:creationId xmlns:a16="http://schemas.microsoft.com/office/drawing/2014/main" id="{99726943-6AAB-D61E-C8EE-31B6C74ADB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6320337" y="7256687"/>
            <a:ext cx="1776161" cy="1172936"/>
          </a:xfrm>
          <a:prstGeom prst="rect">
            <a:avLst/>
          </a:prstGeom>
        </p:spPr>
      </p:pic>
      <p:pic>
        <p:nvPicPr>
          <p:cNvPr id="56" name="Picture 55" descr="A pair of scissors with blue handles&#10;&#10;Description automatically generated">
            <a:extLst>
              <a:ext uri="{FF2B5EF4-FFF2-40B4-BE49-F238E27FC236}">
                <a16:creationId xmlns:a16="http://schemas.microsoft.com/office/drawing/2014/main" id="{3CA16871-2A51-04D0-0FB1-DF0191B14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7266541" y="7057729"/>
            <a:ext cx="1776161" cy="1172936"/>
          </a:xfrm>
          <a:prstGeom prst="rect">
            <a:avLst/>
          </a:prstGeom>
        </p:spPr>
      </p:pic>
      <p:pic>
        <p:nvPicPr>
          <p:cNvPr id="57" name="Picture 56" descr="A pair of scissors with blue handles&#10;&#10;Description automatically generated">
            <a:extLst>
              <a:ext uri="{FF2B5EF4-FFF2-40B4-BE49-F238E27FC236}">
                <a16:creationId xmlns:a16="http://schemas.microsoft.com/office/drawing/2014/main" id="{2C2A355F-59A3-7CAB-0959-AB812C94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18511">
            <a:off x="8331096" y="6989831"/>
            <a:ext cx="1776161" cy="1172936"/>
          </a:xfrm>
          <a:prstGeom prst="rect">
            <a:avLst/>
          </a:prstGeom>
        </p:spPr>
      </p:pic>
      <p:pic>
        <p:nvPicPr>
          <p:cNvPr id="58" name="537084__khenshom__guitar-string-snap-or-breaks-various-sounds (1)">
            <a:hlinkClick r:id="" action="ppaction://media"/>
            <a:extLst>
              <a:ext uri="{FF2B5EF4-FFF2-40B4-BE49-F238E27FC236}">
                <a16:creationId xmlns:a16="http://schemas.microsoft.com/office/drawing/2014/main" id="{A95DCB21-F814-E990-D41E-9FC703C2B1E6}"/>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04396" y="1498287"/>
            <a:ext cx="406400" cy="406400"/>
          </a:xfrm>
          <a:prstGeom prst="rect">
            <a:avLst/>
          </a:prstGeom>
        </p:spPr>
      </p:pic>
      <p:pic>
        <p:nvPicPr>
          <p:cNvPr id="59" name="537084__khenshom__guitar-string-snap-or-breaks-various-sounds (1)">
            <a:hlinkClick r:id="" action="ppaction://media"/>
            <a:extLst>
              <a:ext uri="{FF2B5EF4-FFF2-40B4-BE49-F238E27FC236}">
                <a16:creationId xmlns:a16="http://schemas.microsoft.com/office/drawing/2014/main" id="{2577911D-245B-F501-BBF9-853C95FB7DE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12940" y="2224906"/>
            <a:ext cx="406400" cy="406400"/>
          </a:xfrm>
          <a:prstGeom prst="rect">
            <a:avLst/>
          </a:prstGeom>
        </p:spPr>
      </p:pic>
      <p:pic>
        <p:nvPicPr>
          <p:cNvPr id="60" name="Picture 59" descr="A pair of scissors with blue handles&#10;&#10;Description automatically generated">
            <a:extLst>
              <a:ext uri="{FF2B5EF4-FFF2-40B4-BE49-F238E27FC236}">
                <a16:creationId xmlns:a16="http://schemas.microsoft.com/office/drawing/2014/main" id="{2985D1FE-AD55-9A63-5D16-B9715289C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2996970" y="7212183"/>
            <a:ext cx="1776161" cy="1172936"/>
          </a:xfrm>
          <a:prstGeom prst="rect">
            <a:avLst/>
          </a:prstGeom>
        </p:spPr>
      </p:pic>
      <p:pic>
        <p:nvPicPr>
          <p:cNvPr id="61" name="537084__khenshom__guitar-string-snap-or-breaks-various-sounds (1)">
            <a:hlinkClick r:id="" action="ppaction://media"/>
            <a:extLst>
              <a:ext uri="{FF2B5EF4-FFF2-40B4-BE49-F238E27FC236}">
                <a16:creationId xmlns:a16="http://schemas.microsoft.com/office/drawing/2014/main" id="{FEE712E9-DFF9-2FCC-6A60-A7DE53472C8D}"/>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39737" y="2932792"/>
            <a:ext cx="406400" cy="406400"/>
          </a:xfrm>
          <a:prstGeom prst="rect">
            <a:avLst/>
          </a:prstGeom>
        </p:spPr>
      </p:pic>
      <p:pic>
        <p:nvPicPr>
          <p:cNvPr id="62" name="Picture 61" descr="A pair of scissors with blue handles&#10;&#10;Description automatically generated">
            <a:extLst>
              <a:ext uri="{FF2B5EF4-FFF2-40B4-BE49-F238E27FC236}">
                <a16:creationId xmlns:a16="http://schemas.microsoft.com/office/drawing/2014/main" id="{5B025521-0E85-6A3F-F883-124BAEB0DA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05027" flipH="1">
            <a:off x="1777983" y="7281846"/>
            <a:ext cx="1776161" cy="1172936"/>
          </a:xfrm>
          <a:prstGeom prst="rect">
            <a:avLst/>
          </a:prstGeom>
        </p:spPr>
      </p:pic>
      <p:pic>
        <p:nvPicPr>
          <p:cNvPr id="63" name="537084__khenshom__guitar-string-snap-or-breaks-various-sounds (1)">
            <a:hlinkClick r:id="" action="ppaction://media"/>
            <a:extLst>
              <a:ext uri="{FF2B5EF4-FFF2-40B4-BE49-F238E27FC236}">
                <a16:creationId xmlns:a16="http://schemas.microsoft.com/office/drawing/2014/main" id="{CBCD6C4A-FC53-1F41-13A5-C26E305546A8}"/>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3675743"/>
            <a:ext cx="406400" cy="406400"/>
          </a:xfrm>
          <a:prstGeom prst="rect">
            <a:avLst/>
          </a:prstGeom>
        </p:spPr>
      </p:pic>
      <p:pic>
        <p:nvPicPr>
          <p:cNvPr id="64" name="Picture 63" descr="A pair of scissors with blue handles&#10;&#10;Description automatically generated">
            <a:extLst>
              <a:ext uri="{FF2B5EF4-FFF2-40B4-BE49-F238E27FC236}">
                <a16:creationId xmlns:a16="http://schemas.microsoft.com/office/drawing/2014/main" id="{00DA33E0-D4DB-9E2A-087A-702BD843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748870" y="7151479"/>
            <a:ext cx="1776161" cy="1172936"/>
          </a:xfrm>
          <a:prstGeom prst="rect">
            <a:avLst/>
          </a:prstGeom>
        </p:spPr>
      </p:pic>
      <p:pic>
        <p:nvPicPr>
          <p:cNvPr id="65" name="537084__khenshom__guitar-string-snap-or-breaks-various-sounds (1)">
            <a:hlinkClick r:id="" action="ppaction://media"/>
            <a:extLst>
              <a:ext uri="{FF2B5EF4-FFF2-40B4-BE49-F238E27FC236}">
                <a16:creationId xmlns:a16="http://schemas.microsoft.com/office/drawing/2014/main" id="{3B26ECA6-C5A4-0934-2F08-D5718E40FDE3}"/>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4486098"/>
            <a:ext cx="406400" cy="406400"/>
          </a:xfrm>
          <a:prstGeom prst="rect">
            <a:avLst/>
          </a:prstGeom>
        </p:spPr>
      </p:pic>
      <p:pic>
        <p:nvPicPr>
          <p:cNvPr id="66" name="Picture 65" descr="A pair of scissors with blue handles&#10;&#10;Description automatically generated">
            <a:extLst>
              <a:ext uri="{FF2B5EF4-FFF2-40B4-BE49-F238E27FC236}">
                <a16:creationId xmlns:a16="http://schemas.microsoft.com/office/drawing/2014/main" id="{3A0C76F9-BDC1-6856-2DA3-FD056AB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190133" flipH="1">
            <a:off x="-604696" y="7010647"/>
            <a:ext cx="1776161" cy="1172936"/>
          </a:xfrm>
          <a:prstGeom prst="rect">
            <a:avLst/>
          </a:prstGeom>
        </p:spPr>
      </p:pic>
      <p:pic>
        <p:nvPicPr>
          <p:cNvPr id="67" name="537084__khenshom__guitar-string-snap-or-breaks-various-sounds (1)">
            <a:hlinkClick r:id="" action="ppaction://media"/>
            <a:extLst>
              <a:ext uri="{FF2B5EF4-FFF2-40B4-BE49-F238E27FC236}">
                <a16:creationId xmlns:a16="http://schemas.microsoft.com/office/drawing/2014/main" id="{D3DF12C9-56C9-F498-8CC0-16CCC9F49D29}"/>
              </a:ext>
            </a:extLst>
          </p:cNvPr>
          <p:cNvPicPr>
            <a:picLocks noChangeAspect="1"/>
          </p:cNvPicPr>
          <p:nvPr>
            <a:audioFile r:link="rId1"/>
            <p:extLst>
              <p:ext uri="{DAA4B4D4-6D71-4841-9C94-3DE7FCFB9230}">
                <p14:media xmlns:p14="http://schemas.microsoft.com/office/powerpoint/2010/main" r:embed="rId2">
                  <p14:trim st="33174" end="1174.1875"/>
                </p14:media>
              </p:ext>
            </p:extLst>
          </p:nvPr>
        </p:nvPicPr>
        <p:blipFill>
          <a:blip r:embed="rId7"/>
          <a:stretch>
            <a:fillRect/>
          </a:stretch>
        </p:blipFill>
        <p:spPr>
          <a:xfrm>
            <a:off x="-2526141" y="5333092"/>
            <a:ext cx="406400" cy="406400"/>
          </a:xfrm>
          <a:prstGeom prst="rect">
            <a:avLst/>
          </a:prstGeom>
        </p:spPr>
      </p:pic>
      <p:pic>
        <p:nvPicPr>
          <p:cNvPr id="68" name="Explosion audio">
            <a:hlinkClick r:id="" action="ppaction://media"/>
            <a:extLst>
              <a:ext uri="{FF2B5EF4-FFF2-40B4-BE49-F238E27FC236}">
                <a16:creationId xmlns:a16="http://schemas.microsoft.com/office/drawing/2014/main" id="{5BEC38E3-6A51-68C8-C8F0-B9B754E71F51}"/>
              </a:ext>
            </a:extLst>
          </p:cNvPr>
          <p:cNvPicPr>
            <a:picLocks noChangeAspect="1"/>
          </p:cNvPicPr>
          <p:nvPr>
            <a:audioFile r:link="rId1"/>
            <p:extLst>
              <p:ext uri="{DAA4B4D4-6D71-4841-9C94-3DE7FCFB9230}">
                <p14:media xmlns:p14="http://schemas.microsoft.com/office/powerpoint/2010/main" r:embed="rId3">
                  <p14:trim st="43763" end="4025.6153"/>
                </p14:media>
              </p:ext>
            </p:extLst>
          </p:nvPr>
        </p:nvPicPr>
        <p:blipFill>
          <a:blip r:embed="rId7"/>
          <a:stretch>
            <a:fillRect/>
          </a:stretch>
        </p:blipFill>
        <p:spPr>
          <a:xfrm>
            <a:off x="5972189" y="-1838182"/>
            <a:ext cx="406400" cy="406400"/>
          </a:xfrm>
          <a:prstGeom prst="rect">
            <a:avLst/>
          </a:prstGeom>
        </p:spPr>
      </p:pic>
      <p:pic>
        <p:nvPicPr>
          <p:cNvPr id="70" name="Picture 69">
            <a:extLst>
              <a:ext uri="{FF2B5EF4-FFF2-40B4-BE49-F238E27FC236}">
                <a16:creationId xmlns:a16="http://schemas.microsoft.com/office/drawing/2014/main" id="{7BADF700-6171-5882-D652-9A54BBDAC2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69197">
            <a:off x="2919245" y="1678689"/>
            <a:ext cx="6443373" cy="5889646"/>
          </a:xfrm>
          <a:prstGeom prst="rect">
            <a:avLst/>
          </a:prstGeom>
        </p:spPr>
      </p:pic>
      <p:sp>
        <p:nvSpPr>
          <p:cNvPr id="2" name="TextBox 1">
            <a:extLst>
              <a:ext uri="{FF2B5EF4-FFF2-40B4-BE49-F238E27FC236}">
                <a16:creationId xmlns:a16="http://schemas.microsoft.com/office/drawing/2014/main" id="{54E4B778-06D6-F79E-4630-EE1254DF86F0}"/>
              </a:ext>
            </a:extLst>
          </p:cNvPr>
          <p:cNvSpPr txBox="1"/>
          <p:nvPr/>
        </p:nvSpPr>
        <p:spPr>
          <a:xfrm>
            <a:off x="1126677" y="260944"/>
            <a:ext cx="4359729" cy="707886"/>
          </a:xfrm>
          <a:prstGeom prst="rect">
            <a:avLst/>
          </a:prstGeom>
          <a:noFill/>
        </p:spPr>
        <p:txBody>
          <a:bodyPr wrap="square" rtlCol="0">
            <a:spAutoFit/>
          </a:bodyPr>
          <a:lstStyle/>
          <a:p>
            <a:r>
              <a:rPr lang="en-US" sz="4000" b="1" dirty="0">
                <a:solidFill>
                  <a:schemeClr val="bg1"/>
                </a:solidFill>
              </a:rPr>
              <a:t>How old are you? </a:t>
            </a:r>
          </a:p>
        </p:txBody>
      </p:sp>
      <p:sp>
        <p:nvSpPr>
          <p:cNvPr id="3" name="TextBox 2">
            <a:extLst>
              <a:ext uri="{FF2B5EF4-FFF2-40B4-BE49-F238E27FC236}">
                <a16:creationId xmlns:a16="http://schemas.microsoft.com/office/drawing/2014/main" id="{EC70E754-395C-7263-0EBB-FEC38346649F}"/>
              </a:ext>
            </a:extLst>
          </p:cNvPr>
          <p:cNvSpPr txBox="1"/>
          <p:nvPr/>
        </p:nvSpPr>
        <p:spPr>
          <a:xfrm>
            <a:off x="5310183" y="260944"/>
            <a:ext cx="6083447" cy="707886"/>
          </a:xfrm>
          <a:prstGeom prst="rect">
            <a:avLst/>
          </a:prstGeom>
          <a:noFill/>
        </p:spPr>
        <p:txBody>
          <a:bodyPr wrap="square" rtlCol="0">
            <a:spAutoFit/>
          </a:bodyPr>
          <a:lstStyle/>
          <a:p>
            <a:r>
              <a:rPr lang="en-US" sz="4000" b="1" dirty="0">
                <a:solidFill>
                  <a:schemeClr val="bg1"/>
                </a:solidFill>
              </a:rPr>
              <a:t>I am _________ year(s) old.</a:t>
            </a:r>
          </a:p>
        </p:txBody>
      </p:sp>
    </p:spTree>
    <p:extLst>
      <p:ext uri="{BB962C8B-B14F-4D97-AF65-F5344CB8AC3E}">
        <p14:creationId xmlns:p14="http://schemas.microsoft.com/office/powerpoint/2010/main" val="2735172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04167E-6 -2.96296E-6 L -0.23932 -0.2912 " pathEditMode="relative" rAng="0" ptsTypes="AA">
                                      <p:cBhvr>
                                        <p:cTn id="6" dur="2000" fill="hold"/>
                                        <p:tgtEl>
                                          <p:spTgt spid="52"/>
                                        </p:tgtEl>
                                        <p:attrNameLst>
                                          <p:attrName>ppt_x</p:attrName>
                                          <p:attrName>ppt_y</p:attrName>
                                        </p:attrNameLst>
                                      </p:cBhvr>
                                      <p:rCtr x="-11966" y="-14560"/>
                                    </p:animMotion>
                                  </p:childTnLst>
                                  <p:subTnLst>
                                    <p:set>
                                      <p:cBhvr override="childStyle">
                                        <p:cTn dur="1" fill="hold" display="0" masterRel="sameClick" afterEffect="1">
                                          <p:stCondLst>
                                            <p:cond evt="end" delay="0">
                                              <p:tn val="5"/>
                                            </p:cond>
                                          </p:stCondLst>
                                        </p:cTn>
                                        <p:tgtEl>
                                          <p:spTgt spid="52"/>
                                        </p:tgtEl>
                                        <p:attrNameLst>
                                          <p:attrName>style.visibility</p:attrName>
                                        </p:attrNameLst>
                                      </p:cBhvr>
                                      <p:to>
                                        <p:strVal val="hidden"/>
                                      </p:to>
                                    </p:set>
                                  </p:subTnLst>
                                </p:cTn>
                              </p:par>
                            </p:childTnLst>
                          </p:cTn>
                        </p:par>
                        <p:par>
                          <p:cTn id="7" fill="hold">
                            <p:stCondLst>
                              <p:cond delay="2000"/>
                            </p:stCondLst>
                            <p:childTnLst>
                              <p:par>
                                <p:cTn id="8" presetID="16" presetClass="exit" presetSubtype="37" fill="hold" nodeType="afterEffect">
                                  <p:stCondLst>
                                    <p:cond delay="0"/>
                                  </p:stCondLst>
                                  <p:childTnLst>
                                    <p:animEffect transition="out" filter="barn(outVertic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 presetClass="mediacall" presetSubtype="0" fill="hold" nodeType="withEffect">
                                  <p:stCondLst>
                                    <p:cond delay="0"/>
                                  </p:stCondLst>
                                  <p:childTnLst>
                                    <p:cmd type="call" cmd="playFrom(0.0)">
                                      <p:cBhvr>
                                        <p:cTn id="12" dur="1640" fill="hold"/>
                                        <p:tgtEl>
                                          <p:spTgt spid="53"/>
                                        </p:tgtEl>
                                      </p:cBhvr>
                                    </p:cmd>
                                  </p:childTnLst>
                                </p:cTn>
                              </p:par>
                            </p:childTnLst>
                          </p:cTn>
                        </p:par>
                        <p:par>
                          <p:cTn id="13" fill="hold">
                            <p:stCondLst>
                              <p:cond delay="3640"/>
                            </p:stCondLst>
                            <p:childTnLst>
                              <p:par>
                                <p:cTn id="14" presetID="1" presetClass="mediacall" presetSubtype="0" fill="hold" nodeType="afterEffect">
                                  <p:stCondLst>
                                    <p:cond delay="0"/>
                                  </p:stCondLst>
                                  <p:childTnLst>
                                    <p:cmd type="call" cmd="playFrom(0.0)">
                                      <p:cBhvr>
                                        <p:cTn id="15" dur="8716" fill="hold"/>
                                        <p:tgtEl>
                                          <p:spTgt spid="68"/>
                                        </p:tgtEl>
                                      </p:cBhvr>
                                    </p:cmd>
                                  </p:childTnLst>
                                </p:cTn>
                              </p:par>
                            </p:childTnLst>
                          </p:cTn>
                        </p:par>
                        <p:par>
                          <p:cTn id="16" fill="hold">
                            <p:stCondLst>
                              <p:cond delay="12356"/>
                            </p:stCondLst>
                            <p:childTnLst>
                              <p:par>
                                <p:cTn id="17" presetID="9" presetClass="entr" presetSubtype="0" fill="hold" nodeType="after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dissolve">
                                      <p:cBhvr>
                                        <p:cTn id="19" dur="500"/>
                                        <p:tgtEl>
                                          <p:spTgt spid="70"/>
                                        </p:tgtEl>
                                      </p:cBhvr>
                                    </p:animEffect>
                                  </p:childTnLst>
                                </p:cTn>
                              </p:par>
                            </p:childTnLst>
                          </p:cTn>
                        </p:par>
                      </p:childTnLst>
                    </p:cTn>
                  </p:par>
                </p:childTnLst>
              </p:cTn>
              <p:nextCondLst>
                <p:cond evt="onClick" delay="0">
                  <p:tgtEl>
                    <p:spTgt spid="14"/>
                  </p:tgtEl>
                </p:cond>
              </p:nextCondLst>
            </p:seq>
            <p:audio>
              <p:cMediaNode vol="80000">
                <p:cTn id="20" fill="hold" display="0">
                  <p:stCondLst>
                    <p:cond delay="indefinite"/>
                  </p:stCondLst>
                  <p:endCondLst>
                    <p:cond evt="onStopAudio" delay="0">
                      <p:tgtEl>
                        <p:sldTgt/>
                      </p:tgtEl>
                    </p:cond>
                  </p:endCondLst>
                </p:cTn>
                <p:tgtEl>
                  <p:spTgt spid="53"/>
                </p:tgtEl>
              </p:cMediaNode>
            </p:audio>
            <p:seq concurrent="1" nextAc="seek">
              <p:cTn id="21" restart="whenNotActive" fill="hold" evtFilter="cancelBubble" nodeType="interactiveSeq">
                <p:stCondLst>
                  <p:cond evt="onClick" delay="0">
                    <p:tgtEl>
                      <p:spTgt spid="16"/>
                    </p:tgtEl>
                  </p:cond>
                </p:stCondLst>
                <p:endSync evt="end" delay="0">
                  <p:rtn val="all"/>
                </p:endSync>
                <p:childTnLst>
                  <p:par>
                    <p:cTn id="22" fill="hold">
                      <p:stCondLst>
                        <p:cond delay="0"/>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4.16667E-6 1.48148E-6 L -0.31172 -0.49028 " pathEditMode="relative" rAng="0" ptsTypes="AA">
                                      <p:cBhvr>
                                        <p:cTn id="25" dur="2000" fill="hold"/>
                                        <p:tgtEl>
                                          <p:spTgt spid="55"/>
                                        </p:tgtEl>
                                        <p:attrNameLst>
                                          <p:attrName>ppt_x</p:attrName>
                                          <p:attrName>ppt_y</p:attrName>
                                        </p:attrNameLst>
                                      </p:cBhvr>
                                      <p:rCtr x="-15586" y="-24514"/>
                                    </p:animMotion>
                                  </p:childTnLst>
                                  <p:subTnLst>
                                    <p:set>
                                      <p:cBhvr override="childStyle">
                                        <p:cTn dur="1" fill="hold" display="0" masterRel="sameClick" afterEffect="1">
                                          <p:stCondLst>
                                            <p:cond evt="end" delay="0">
                                              <p:tn val="24"/>
                                            </p:cond>
                                          </p:stCondLst>
                                        </p:cTn>
                                        <p:tgtEl>
                                          <p:spTgt spid="55"/>
                                        </p:tgtEl>
                                        <p:attrNameLst>
                                          <p:attrName>style.visibility</p:attrName>
                                        </p:attrNameLst>
                                      </p:cBhvr>
                                      <p:to>
                                        <p:strVal val="hidden"/>
                                      </p:to>
                                    </p:set>
                                  </p:subTnLst>
                                </p:cTn>
                              </p:par>
                            </p:childTnLst>
                          </p:cTn>
                        </p:par>
                        <p:par>
                          <p:cTn id="26" fill="hold">
                            <p:stCondLst>
                              <p:cond delay="2000"/>
                            </p:stCondLst>
                            <p:childTnLst>
                              <p:par>
                                <p:cTn id="27" presetID="16" presetClass="exit" presetSubtype="37" fill="hold" nodeType="afterEffect">
                                  <p:stCondLst>
                                    <p:cond delay="0"/>
                                  </p:stCondLst>
                                  <p:childTnLst>
                                    <p:animEffect transition="out" filter="barn(outVertical)">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1" presetClass="mediacall" presetSubtype="0" fill="hold" nodeType="withEffect">
                                  <p:stCondLst>
                                    <p:cond delay="0"/>
                                  </p:stCondLst>
                                  <p:childTnLst>
                                    <p:cmd type="call" cmd="playFrom(0.0)">
                                      <p:cBhvr>
                                        <p:cTn id="31" dur="1640" fill="hold"/>
                                        <p:tgtEl>
                                          <p:spTgt spid="54"/>
                                        </p:tgtEl>
                                      </p:cBhvr>
                                    </p:cmd>
                                  </p:childTnLst>
                                </p:cTn>
                              </p:par>
                            </p:childTnLst>
                          </p:cTn>
                        </p:par>
                      </p:childTnLst>
                    </p:cTn>
                  </p:par>
                </p:childTnLst>
              </p:cTn>
              <p:nextCondLst>
                <p:cond evt="onClick" delay="0">
                  <p:tgtEl>
                    <p:spTgt spid="16"/>
                  </p:tgtEl>
                </p:cond>
              </p:nextCondLst>
            </p:seq>
            <p:audio>
              <p:cMediaNode vol="80000">
                <p:cTn id="32" fill="hold" display="0">
                  <p:stCondLst>
                    <p:cond delay="indefinite"/>
                  </p:stCondLst>
                  <p:endCondLst>
                    <p:cond evt="onStopAudio" delay="0">
                      <p:tgtEl>
                        <p:sldTgt/>
                      </p:tgtEl>
                    </p:cond>
                  </p:endCondLst>
                </p:cTn>
                <p:tgtEl>
                  <p:spTgt spid="54"/>
                </p:tgtEl>
              </p:cMediaNode>
            </p:audio>
            <p:seq concurrent="1" nextAc="seek">
              <p:cTn id="33" restart="whenNotActive" fill="hold" evtFilter="cancelBubble" nodeType="interactiveSeq">
                <p:stCondLst>
                  <p:cond evt="onClick" delay="0">
                    <p:tgtEl>
                      <p:spTgt spid="18"/>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decel="50000" fill="hold" nodeType="clickEffect">
                                  <p:stCondLst>
                                    <p:cond delay="0"/>
                                  </p:stCondLst>
                                  <p:childTnLst>
                                    <p:animMotion origin="layout" path="M 2.22045E-16 -3.33333E-6 L -0.30352 -0.5456 " pathEditMode="relative" rAng="0" ptsTypes="AA">
                                      <p:cBhvr>
                                        <p:cTn id="37" dur="2000" fill="hold"/>
                                        <p:tgtEl>
                                          <p:spTgt spid="56"/>
                                        </p:tgtEl>
                                        <p:attrNameLst>
                                          <p:attrName>ppt_x</p:attrName>
                                          <p:attrName>ppt_y</p:attrName>
                                        </p:attrNameLst>
                                      </p:cBhvr>
                                      <p:rCtr x="-15182" y="-27292"/>
                                    </p:animMotion>
                                  </p:childTnLst>
                                  <p:subTnLst>
                                    <p:set>
                                      <p:cBhvr override="childStyle">
                                        <p:cTn dur="1" fill="hold" display="0" masterRel="sameClick" afterEffect="1">
                                          <p:stCondLst>
                                            <p:cond evt="end" delay="0">
                                              <p:tn val="36"/>
                                            </p:cond>
                                          </p:stCondLst>
                                        </p:cTn>
                                        <p:tgtEl>
                                          <p:spTgt spid="56"/>
                                        </p:tgtEl>
                                        <p:attrNameLst>
                                          <p:attrName>style.visibility</p:attrName>
                                        </p:attrNameLst>
                                      </p:cBhvr>
                                      <p:to>
                                        <p:strVal val="hidden"/>
                                      </p:to>
                                    </p:set>
                                  </p:subTnLst>
                                </p:cTn>
                              </p:par>
                            </p:childTnLst>
                          </p:cTn>
                        </p:par>
                        <p:par>
                          <p:cTn id="38" fill="hold">
                            <p:stCondLst>
                              <p:cond delay="2000"/>
                            </p:stCondLst>
                            <p:childTnLst>
                              <p:par>
                                <p:cTn id="39" presetID="16" presetClass="exit" presetSubtype="37" fill="hold" nodeType="afterEffect">
                                  <p:stCondLst>
                                    <p:cond delay="0"/>
                                  </p:stCondLst>
                                  <p:childTnLst>
                                    <p:animEffect transition="out" filter="barn(outVertical)">
                                      <p:cBhvr>
                                        <p:cTn id="40" dur="500"/>
                                        <p:tgtEl>
                                          <p:spTgt spid="18"/>
                                        </p:tgtEl>
                                      </p:cBhvr>
                                    </p:animEffect>
                                    <p:set>
                                      <p:cBhvr>
                                        <p:cTn id="41" dur="1" fill="hold">
                                          <p:stCondLst>
                                            <p:cond delay="499"/>
                                          </p:stCondLst>
                                        </p:cTn>
                                        <p:tgtEl>
                                          <p:spTgt spid="18"/>
                                        </p:tgtEl>
                                        <p:attrNameLst>
                                          <p:attrName>style.visibility</p:attrName>
                                        </p:attrNameLst>
                                      </p:cBhvr>
                                      <p:to>
                                        <p:strVal val="hidden"/>
                                      </p:to>
                                    </p:set>
                                  </p:childTnLst>
                                </p:cTn>
                              </p:par>
                              <p:par>
                                <p:cTn id="42" presetID="1" presetClass="mediacall" presetSubtype="0" fill="hold" nodeType="withEffect">
                                  <p:stCondLst>
                                    <p:cond delay="0"/>
                                  </p:stCondLst>
                                  <p:childTnLst>
                                    <p:cmd type="call" cmd="playFrom(0.0)">
                                      <p:cBhvr>
                                        <p:cTn id="43" dur="1640" fill="hold"/>
                                        <p:tgtEl>
                                          <p:spTgt spid="58"/>
                                        </p:tgtEl>
                                      </p:cBhvr>
                                    </p:cmd>
                                  </p:childTnLst>
                                </p:cTn>
                              </p:par>
                            </p:childTnLst>
                          </p:cTn>
                        </p:par>
                      </p:childTnLst>
                    </p:cTn>
                  </p:par>
                </p:childTnLst>
              </p:cTn>
              <p:nextCondLst>
                <p:cond evt="onClick" delay="0">
                  <p:tgtEl>
                    <p:spTgt spid="18"/>
                  </p:tgtEl>
                </p:cond>
              </p:nextCondLst>
            </p:seq>
            <p:audio>
              <p:cMediaNode vol="80000">
                <p:cTn id="44" fill="hold" display="0">
                  <p:stCondLst>
                    <p:cond delay="indefinite"/>
                  </p:stCondLst>
                  <p:endCondLst>
                    <p:cond evt="onStopAudio" delay="0">
                      <p:tgtEl>
                        <p:sldTgt/>
                      </p:tgtEl>
                    </p:cond>
                  </p:endCondLst>
                </p:cTn>
                <p:tgtEl>
                  <p:spTgt spid="58"/>
                </p:tgtEl>
              </p:cMediaNode>
            </p:audio>
            <p:seq concurrent="1" nextAc="seek">
              <p:cTn id="45" restart="whenNotActive" fill="hold" evtFilter="cancelBubble" nodeType="interactiveSeq">
                <p:stCondLst>
                  <p:cond evt="onClick" delay="0">
                    <p:tgtEl>
                      <p:spTgt spid="20"/>
                    </p:tgtEl>
                  </p:cond>
                </p:stCondLst>
                <p:endSync evt="end" delay="0">
                  <p:rtn val="all"/>
                </p:endSync>
                <p:childTnLst>
                  <p:par>
                    <p:cTn id="46" fill="hold">
                      <p:stCondLst>
                        <p:cond delay="0"/>
                      </p:stCondLst>
                      <p:childTnLst>
                        <p:par>
                          <p:cTn id="47" fill="hold">
                            <p:stCondLst>
                              <p:cond delay="0"/>
                            </p:stCondLst>
                            <p:childTnLst>
                              <p:par>
                                <p:cTn id="48" presetID="42" presetClass="path" presetSubtype="0" accel="50000" decel="50000" fill="hold" nodeType="clickEffect">
                                  <p:stCondLst>
                                    <p:cond delay="0"/>
                                  </p:stCondLst>
                                  <p:childTnLst>
                                    <p:animMotion origin="layout" path="M 2.08333E-7 3.7037E-7 L -0.30221 -0.61782 " pathEditMode="relative" rAng="0" ptsTypes="AA">
                                      <p:cBhvr>
                                        <p:cTn id="49" dur="2000" fill="hold"/>
                                        <p:tgtEl>
                                          <p:spTgt spid="57"/>
                                        </p:tgtEl>
                                        <p:attrNameLst>
                                          <p:attrName>ppt_x</p:attrName>
                                          <p:attrName>ppt_y</p:attrName>
                                        </p:attrNameLst>
                                      </p:cBhvr>
                                      <p:rCtr x="-15117" y="-30903"/>
                                    </p:animMotion>
                                  </p:childTnLst>
                                  <p:subTnLst>
                                    <p:set>
                                      <p:cBhvr override="childStyle">
                                        <p:cTn dur="1" fill="hold" display="0" masterRel="sameClick" afterEffect="1">
                                          <p:stCondLst>
                                            <p:cond evt="end" delay="0">
                                              <p:tn val="48"/>
                                            </p:cond>
                                          </p:stCondLst>
                                        </p:cTn>
                                        <p:tgtEl>
                                          <p:spTgt spid="57"/>
                                        </p:tgtEl>
                                        <p:attrNameLst>
                                          <p:attrName>style.visibility</p:attrName>
                                        </p:attrNameLst>
                                      </p:cBhvr>
                                      <p:to>
                                        <p:strVal val="hidden"/>
                                      </p:to>
                                    </p:set>
                                  </p:subTnLst>
                                </p:cTn>
                              </p:par>
                            </p:childTnLst>
                          </p:cTn>
                        </p:par>
                        <p:par>
                          <p:cTn id="50" fill="hold">
                            <p:stCondLst>
                              <p:cond delay="2000"/>
                            </p:stCondLst>
                            <p:childTnLst>
                              <p:par>
                                <p:cTn id="51" presetID="16" presetClass="exit" presetSubtype="37" fill="hold" nodeType="afterEffect">
                                  <p:stCondLst>
                                    <p:cond delay="0"/>
                                  </p:stCondLst>
                                  <p:childTnLst>
                                    <p:animEffect transition="out" filter="barn(outVertical)">
                                      <p:cBhvr>
                                        <p:cTn id="52" dur="500"/>
                                        <p:tgtEl>
                                          <p:spTgt spid="20"/>
                                        </p:tgtEl>
                                      </p:cBhvr>
                                    </p:animEffect>
                                    <p:set>
                                      <p:cBhvr>
                                        <p:cTn id="53" dur="1" fill="hold">
                                          <p:stCondLst>
                                            <p:cond delay="499"/>
                                          </p:stCondLst>
                                        </p:cTn>
                                        <p:tgtEl>
                                          <p:spTgt spid="20"/>
                                        </p:tgtEl>
                                        <p:attrNameLst>
                                          <p:attrName>style.visibility</p:attrName>
                                        </p:attrNameLst>
                                      </p:cBhvr>
                                      <p:to>
                                        <p:strVal val="hidden"/>
                                      </p:to>
                                    </p:set>
                                  </p:childTnLst>
                                </p:cTn>
                              </p:par>
                              <p:par>
                                <p:cTn id="54" presetID="1" presetClass="mediacall" presetSubtype="0" fill="hold" nodeType="withEffect">
                                  <p:stCondLst>
                                    <p:cond delay="0"/>
                                  </p:stCondLst>
                                  <p:childTnLst>
                                    <p:cmd type="call" cmd="playFrom(0.0)">
                                      <p:cBhvr>
                                        <p:cTn id="55" dur="1640" fill="hold"/>
                                        <p:tgtEl>
                                          <p:spTgt spid="59"/>
                                        </p:tgtEl>
                                      </p:cBhvr>
                                    </p:cmd>
                                  </p:childTnLst>
                                </p:cTn>
                              </p:par>
                            </p:childTnLst>
                          </p:cTn>
                        </p:par>
                      </p:childTnLst>
                    </p:cTn>
                  </p:par>
                </p:childTnLst>
              </p:cTn>
              <p:nextCondLst>
                <p:cond evt="onClick" delay="0">
                  <p:tgtEl>
                    <p:spTgt spid="20"/>
                  </p:tgtEl>
                </p:cond>
              </p:nextCondLst>
            </p:seq>
            <p:audio>
              <p:cMediaNode vol="80000">
                <p:cTn id="56" fill="hold" display="0">
                  <p:stCondLst>
                    <p:cond delay="indefinite"/>
                  </p:stCondLst>
                  <p:endCondLst>
                    <p:cond evt="onStopAudio" delay="0">
                      <p:tgtEl>
                        <p:sldTgt/>
                      </p:tgtEl>
                    </p:cond>
                  </p:endCondLst>
                </p:cTn>
                <p:tgtEl>
                  <p:spTgt spid="59"/>
                </p:tgtEl>
              </p:cMediaNode>
            </p:audio>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42" presetClass="path" presetSubtype="0" accel="50000" decel="50000" fill="hold" nodeType="clickEffect">
                                  <p:stCondLst>
                                    <p:cond delay="0"/>
                                  </p:stCondLst>
                                  <p:childTnLst>
                                    <p:animMotion origin="layout" path="M 2.08333E-7 2.96296E-6 L 0.20365 -0.6125 " pathEditMode="relative" rAng="0" ptsTypes="AA">
                                      <p:cBhvr>
                                        <p:cTn id="61" dur="2000" fill="hold"/>
                                        <p:tgtEl>
                                          <p:spTgt spid="60"/>
                                        </p:tgtEl>
                                        <p:attrNameLst>
                                          <p:attrName>ppt_x</p:attrName>
                                          <p:attrName>ppt_y</p:attrName>
                                        </p:attrNameLst>
                                      </p:cBhvr>
                                      <p:rCtr x="10182" y="-30625"/>
                                    </p:animMotion>
                                  </p:childTnLst>
                                  <p:subTnLst>
                                    <p:set>
                                      <p:cBhvr override="childStyle">
                                        <p:cTn dur="1" fill="hold" display="0" masterRel="sameClick" afterEffect="1">
                                          <p:stCondLst>
                                            <p:cond evt="end" delay="0">
                                              <p:tn val="60"/>
                                            </p:cond>
                                          </p:stCondLst>
                                        </p:cTn>
                                        <p:tgtEl>
                                          <p:spTgt spid="60"/>
                                        </p:tgtEl>
                                        <p:attrNameLst>
                                          <p:attrName>style.visibility</p:attrName>
                                        </p:attrNameLst>
                                      </p:cBhvr>
                                      <p:to>
                                        <p:strVal val="hidden"/>
                                      </p:to>
                                    </p:set>
                                  </p:subTnLst>
                                </p:cTn>
                              </p:par>
                            </p:childTnLst>
                          </p:cTn>
                        </p:par>
                        <p:par>
                          <p:cTn id="62" fill="hold">
                            <p:stCondLst>
                              <p:cond delay="2000"/>
                            </p:stCondLst>
                            <p:childTnLst>
                              <p:par>
                                <p:cTn id="63" presetID="16" presetClass="exit" presetSubtype="37" fill="hold" nodeType="afterEffect">
                                  <p:stCondLst>
                                    <p:cond delay="0"/>
                                  </p:stCondLst>
                                  <p:childTnLst>
                                    <p:animEffect transition="out" filter="barn(outVertical)">
                                      <p:cBhvr>
                                        <p:cTn id="64" dur="500"/>
                                        <p:tgtEl>
                                          <p:spTgt spid="22"/>
                                        </p:tgtEl>
                                      </p:cBhvr>
                                    </p:animEffect>
                                    <p:set>
                                      <p:cBhvr>
                                        <p:cTn id="65" dur="1" fill="hold">
                                          <p:stCondLst>
                                            <p:cond delay="499"/>
                                          </p:stCondLst>
                                        </p:cTn>
                                        <p:tgtEl>
                                          <p:spTgt spid="22"/>
                                        </p:tgtEl>
                                        <p:attrNameLst>
                                          <p:attrName>style.visibility</p:attrName>
                                        </p:attrNameLst>
                                      </p:cBhvr>
                                      <p:to>
                                        <p:strVal val="hidden"/>
                                      </p:to>
                                    </p:set>
                                  </p:childTnLst>
                                </p:cTn>
                              </p:par>
                              <p:par>
                                <p:cTn id="66" presetID="1" presetClass="mediacall" presetSubtype="0" fill="hold" nodeType="withEffect">
                                  <p:stCondLst>
                                    <p:cond delay="0"/>
                                  </p:stCondLst>
                                  <p:childTnLst>
                                    <p:cmd type="call" cmd="playFrom(0.0)">
                                      <p:cBhvr>
                                        <p:cTn id="67" dur="1640" fill="hold"/>
                                        <p:tgtEl>
                                          <p:spTgt spid="61"/>
                                        </p:tgtEl>
                                      </p:cBhvr>
                                    </p:cmd>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61"/>
                </p:tgtEl>
              </p:cMediaNode>
            </p:audio>
            <p:seq concurrent="1" nextAc="seek">
              <p:cTn id="69" restart="whenNotActive" fill="hold" evtFilter="cancelBubble" nodeType="interactiveSeq">
                <p:stCondLst>
                  <p:cond evt="onClick" delay="0">
                    <p:tgtEl>
                      <p:spTgt spid="24"/>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2.08333E-7 -2.22222E-6 L 0.42669 -0.61111 " pathEditMode="relative" rAng="0" ptsTypes="AA">
                                      <p:cBhvr>
                                        <p:cTn id="73" dur="2000" fill="hold"/>
                                        <p:tgtEl>
                                          <p:spTgt spid="62"/>
                                        </p:tgtEl>
                                        <p:attrNameLst>
                                          <p:attrName>ppt_x</p:attrName>
                                          <p:attrName>ppt_y</p:attrName>
                                        </p:attrNameLst>
                                      </p:cBhvr>
                                      <p:rCtr x="21328" y="-30556"/>
                                    </p:animMotion>
                                  </p:childTnLst>
                                  <p:subTnLst>
                                    <p:set>
                                      <p:cBhvr override="childStyle">
                                        <p:cTn dur="1" fill="hold" display="0" masterRel="sameClick" afterEffect="1">
                                          <p:stCondLst>
                                            <p:cond evt="end" delay="0">
                                              <p:tn val="72"/>
                                            </p:cond>
                                          </p:stCondLst>
                                        </p:cTn>
                                        <p:tgtEl>
                                          <p:spTgt spid="62"/>
                                        </p:tgtEl>
                                        <p:attrNameLst>
                                          <p:attrName>style.visibility</p:attrName>
                                        </p:attrNameLst>
                                      </p:cBhvr>
                                      <p:to>
                                        <p:strVal val="hidden"/>
                                      </p:to>
                                    </p:set>
                                  </p:subTnLst>
                                </p:cTn>
                              </p:par>
                            </p:childTnLst>
                          </p:cTn>
                        </p:par>
                        <p:par>
                          <p:cTn id="74" fill="hold">
                            <p:stCondLst>
                              <p:cond delay="2000"/>
                            </p:stCondLst>
                            <p:childTnLst>
                              <p:par>
                                <p:cTn id="75" presetID="16" presetClass="exit" presetSubtype="37" fill="hold" nodeType="afterEffect">
                                  <p:stCondLst>
                                    <p:cond delay="0"/>
                                  </p:stCondLst>
                                  <p:childTnLst>
                                    <p:animEffect transition="out" filter="barn(outVertical)">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1" presetClass="mediacall" presetSubtype="0" fill="hold" nodeType="withEffect">
                                  <p:stCondLst>
                                    <p:cond delay="0"/>
                                  </p:stCondLst>
                                  <p:childTnLst>
                                    <p:cmd type="call" cmd="playFrom(0.0)">
                                      <p:cBhvr>
                                        <p:cTn id="79" dur="1640" fill="hold"/>
                                        <p:tgtEl>
                                          <p:spTgt spid="63"/>
                                        </p:tgtEl>
                                      </p:cBhvr>
                                    </p:cmd>
                                  </p:childTnLst>
                                </p:cTn>
                              </p:par>
                            </p:childTnLst>
                          </p:cTn>
                        </p:par>
                      </p:childTnLst>
                    </p:cTn>
                  </p:par>
                </p:childTnLst>
              </p:cTn>
              <p:nextCondLst>
                <p:cond evt="onClick" delay="0">
                  <p:tgtEl>
                    <p:spTgt spid="24"/>
                  </p:tgtEl>
                </p:cond>
              </p:nextCondLst>
            </p:seq>
            <p:audio>
              <p:cMediaNode vol="80000">
                <p:cTn id="80" fill="hold" display="0">
                  <p:stCondLst>
                    <p:cond delay="indefinite"/>
                  </p:stCondLst>
                  <p:endCondLst>
                    <p:cond evt="onStopAudio" delay="0">
                      <p:tgtEl>
                        <p:sldTgt/>
                      </p:tgtEl>
                    </p:cond>
                  </p:endCondLst>
                </p:cTn>
                <p:tgtEl>
                  <p:spTgt spid="63"/>
                </p:tgtEl>
              </p:cMediaNode>
            </p:audio>
            <p:seq concurrent="1" nextAc="seek">
              <p:cTn id="81" restart="whenNotActive" fill="hold" evtFilter="cancelBubble" nodeType="interactiveSeq">
                <p:stCondLst>
                  <p:cond evt="onClick" delay="0">
                    <p:tgtEl>
                      <p:spTgt spid="28"/>
                    </p:tgtEl>
                  </p:cond>
                </p:stCondLst>
                <p:endSync evt="end" delay="0">
                  <p:rtn val="all"/>
                </p:endSync>
                <p:childTnLst>
                  <p:par>
                    <p:cTn id="82" fill="hold">
                      <p:stCondLst>
                        <p:cond delay="0"/>
                      </p:stCondLst>
                      <p:childTnLst>
                        <p:par>
                          <p:cTn id="83" fill="hold">
                            <p:stCondLst>
                              <p:cond delay="0"/>
                            </p:stCondLst>
                            <p:childTnLst>
                              <p:par>
                                <p:cTn id="84" presetID="42" presetClass="path" presetSubtype="0" accel="50000" decel="50000" fill="hold" nodeType="clickEffect">
                                  <p:stCondLst>
                                    <p:cond delay="0"/>
                                  </p:stCondLst>
                                  <p:childTnLst>
                                    <p:animMotion origin="layout" path="M -4.79167E-6 -7.40741E-7 L 0.59753 -0.54167 " pathEditMode="relative" rAng="0" ptsTypes="AA">
                                      <p:cBhvr>
                                        <p:cTn id="85" dur="2000" fill="hold"/>
                                        <p:tgtEl>
                                          <p:spTgt spid="64"/>
                                        </p:tgtEl>
                                        <p:attrNameLst>
                                          <p:attrName>ppt_x</p:attrName>
                                          <p:attrName>ppt_y</p:attrName>
                                        </p:attrNameLst>
                                      </p:cBhvr>
                                      <p:rCtr x="29870" y="-27083"/>
                                    </p:animMotion>
                                  </p:childTnLst>
                                  <p:subTnLst>
                                    <p:set>
                                      <p:cBhvr override="childStyle">
                                        <p:cTn dur="1" fill="hold" display="0" masterRel="sameClick" afterEffect="1">
                                          <p:stCondLst>
                                            <p:cond evt="end" delay="0">
                                              <p:tn val="84"/>
                                            </p:cond>
                                          </p:stCondLst>
                                        </p:cTn>
                                        <p:tgtEl>
                                          <p:spTgt spid="64"/>
                                        </p:tgtEl>
                                        <p:attrNameLst>
                                          <p:attrName>style.visibility</p:attrName>
                                        </p:attrNameLst>
                                      </p:cBhvr>
                                      <p:to>
                                        <p:strVal val="hidden"/>
                                      </p:to>
                                    </p:set>
                                  </p:subTnLst>
                                </p:cTn>
                              </p:par>
                            </p:childTnLst>
                          </p:cTn>
                        </p:par>
                        <p:par>
                          <p:cTn id="86" fill="hold">
                            <p:stCondLst>
                              <p:cond delay="2000"/>
                            </p:stCondLst>
                            <p:childTnLst>
                              <p:par>
                                <p:cTn id="87" presetID="16" presetClass="exit" presetSubtype="37" fill="hold" nodeType="afterEffect">
                                  <p:stCondLst>
                                    <p:cond delay="0"/>
                                  </p:stCondLst>
                                  <p:childTnLst>
                                    <p:animEffect transition="out" filter="barn(outVertical)">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 presetClass="mediacall" presetSubtype="0" fill="hold" nodeType="withEffect">
                                  <p:stCondLst>
                                    <p:cond delay="0"/>
                                  </p:stCondLst>
                                  <p:childTnLst>
                                    <p:cmd type="call" cmd="playFrom(0.0)">
                                      <p:cBhvr>
                                        <p:cTn id="91" dur="1640" fill="hold"/>
                                        <p:tgtEl>
                                          <p:spTgt spid="65"/>
                                        </p:tgtEl>
                                      </p:cBhvr>
                                    </p:cmd>
                                  </p:childTnLst>
                                </p:cTn>
                              </p:par>
                            </p:childTnLst>
                          </p:cTn>
                        </p:par>
                      </p:childTnLst>
                    </p:cTn>
                  </p:par>
                </p:childTnLst>
              </p:cTn>
              <p:nextCondLst>
                <p:cond evt="onClick" delay="0">
                  <p:tgtEl>
                    <p:spTgt spid="28"/>
                  </p:tgtEl>
                </p:cond>
              </p:nextCondLst>
            </p:seq>
            <p:audio>
              <p:cMediaNode vol="80000">
                <p:cTn id="92" fill="hold" display="0">
                  <p:stCondLst>
                    <p:cond delay="indefinite"/>
                  </p:stCondLst>
                  <p:endCondLst>
                    <p:cond evt="onStopAudio" delay="0">
                      <p:tgtEl>
                        <p:sldTgt/>
                      </p:tgtEl>
                    </p:cond>
                  </p:endCondLst>
                </p:cTn>
                <p:tgtEl>
                  <p:spTgt spid="65"/>
                </p:tgtEl>
              </p:cMediaNode>
            </p:audio>
            <p:seq concurrent="1" nextAc="seek">
              <p:cTn id="93" restart="whenNotActive" fill="hold" evtFilter="cancelBubble" nodeType="interactiveSeq">
                <p:stCondLst>
                  <p:cond evt="onClick" delay="0">
                    <p:tgtEl>
                      <p:spTgt spid="30"/>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nodeType="clickEffect">
                                  <p:stCondLst>
                                    <p:cond delay="0"/>
                                  </p:stCondLst>
                                  <p:childTnLst>
                                    <p:animMotion origin="layout" path="M 2.91667E-6 1.11111E-6 L 0.73164 -0.32384 " pathEditMode="relative" rAng="0" ptsTypes="AA">
                                      <p:cBhvr>
                                        <p:cTn id="97" dur="2000" fill="hold"/>
                                        <p:tgtEl>
                                          <p:spTgt spid="66"/>
                                        </p:tgtEl>
                                        <p:attrNameLst>
                                          <p:attrName>ppt_x</p:attrName>
                                          <p:attrName>ppt_y</p:attrName>
                                        </p:attrNameLst>
                                      </p:cBhvr>
                                      <p:rCtr x="36576" y="-16204"/>
                                    </p:animMotion>
                                  </p:childTnLst>
                                  <p:subTnLst>
                                    <p:set>
                                      <p:cBhvr override="childStyle">
                                        <p:cTn dur="1" fill="hold" display="0" masterRel="sameClick" afterEffect="1">
                                          <p:stCondLst>
                                            <p:cond evt="end" delay="0">
                                              <p:tn val="96"/>
                                            </p:cond>
                                          </p:stCondLst>
                                        </p:cTn>
                                        <p:tgtEl>
                                          <p:spTgt spid="66"/>
                                        </p:tgtEl>
                                        <p:attrNameLst>
                                          <p:attrName>style.visibility</p:attrName>
                                        </p:attrNameLst>
                                      </p:cBhvr>
                                      <p:to>
                                        <p:strVal val="hidden"/>
                                      </p:to>
                                    </p:set>
                                  </p:subTnLst>
                                </p:cTn>
                              </p:par>
                            </p:childTnLst>
                          </p:cTn>
                        </p:par>
                        <p:par>
                          <p:cTn id="98" fill="hold">
                            <p:stCondLst>
                              <p:cond delay="2000"/>
                            </p:stCondLst>
                            <p:childTnLst>
                              <p:par>
                                <p:cTn id="99" presetID="16" presetClass="exit" presetSubtype="37" fill="hold" nodeType="afterEffect">
                                  <p:stCondLst>
                                    <p:cond delay="0"/>
                                  </p:stCondLst>
                                  <p:childTnLst>
                                    <p:animEffect transition="out" filter="barn(outVertical)">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par>
                                <p:cTn id="102" presetID="1" presetClass="mediacall" presetSubtype="0" fill="hold" nodeType="withEffect">
                                  <p:stCondLst>
                                    <p:cond delay="0"/>
                                  </p:stCondLst>
                                  <p:childTnLst>
                                    <p:cmd type="call" cmd="playFrom(0.0)">
                                      <p:cBhvr>
                                        <p:cTn id="103" dur="1640" fill="hold"/>
                                        <p:tgtEl>
                                          <p:spTgt spid="67"/>
                                        </p:tgtEl>
                                      </p:cBhvr>
                                    </p:cmd>
                                  </p:childTnLst>
                                </p:cTn>
                              </p:par>
                            </p:childTnLst>
                          </p:cTn>
                        </p:par>
                      </p:childTnLst>
                    </p:cTn>
                  </p:par>
                </p:childTnLst>
              </p:cTn>
              <p:nextCondLst>
                <p:cond evt="onClick" delay="0">
                  <p:tgtEl>
                    <p:spTgt spid="30"/>
                  </p:tgtEl>
                </p:cond>
              </p:nextCondLst>
            </p:seq>
            <p:audio>
              <p:cMediaNode vol="80000">
                <p:cTn id="104" fill="hold" display="0">
                  <p:stCondLst>
                    <p:cond delay="indefinite"/>
                  </p:stCondLst>
                  <p:endCondLst>
                    <p:cond evt="onStopAudio" delay="0">
                      <p:tgtEl>
                        <p:sldTgt/>
                      </p:tgtEl>
                    </p:cond>
                  </p:endCondLst>
                </p:cTn>
                <p:tgtEl>
                  <p:spTgt spid="67"/>
                </p:tgtEl>
              </p:cMediaNode>
            </p:audio>
            <p:audio>
              <p:cMediaNode vol="80000">
                <p:cTn id="105" fill="hold" display="0">
                  <p:stCondLst>
                    <p:cond delay="indefinite"/>
                  </p:stCondLst>
                  <p:endCondLst>
                    <p:cond evt="onStopAudio" delay="0">
                      <p:tgtEl>
                        <p:sldTgt/>
                      </p:tgtEl>
                    </p:cond>
                  </p:endCondLst>
                </p:cTn>
                <p:tgtEl>
                  <p:spTgt spid="6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3519</TotalTime>
  <Words>677</Words>
  <Application>Microsoft Office PowerPoint</Application>
  <PresentationFormat>Widescreen</PresentationFormat>
  <Paragraphs>130</Paragraphs>
  <Slides>15</Slides>
  <Notes>2</Notes>
  <HiddenSlides>0</HiddenSlides>
  <MMClips>110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Lucida Sans Typewriter</vt:lpstr>
      <vt:lpstr>Office Theme</vt:lpstr>
      <vt:lpstr>PowerPoint Presentation</vt:lpstr>
      <vt:lpstr>PowerPoint Presentation</vt:lpstr>
      <vt:lpstr>Grade 3 – Lesson: I’m ten years old</vt:lpstr>
      <vt:lpstr>Instructions for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Beckius</dc:creator>
  <cp:lastModifiedBy>John Beckius</cp:lastModifiedBy>
  <cp:revision>1</cp:revision>
  <dcterms:created xsi:type="dcterms:W3CDTF">2025-01-19T20:18:24Z</dcterms:created>
  <dcterms:modified xsi:type="dcterms:W3CDTF">2025-09-18T19:56:13Z</dcterms:modified>
</cp:coreProperties>
</file>