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77" r:id="rId3"/>
    <p:sldId id="279" r:id="rId4"/>
    <p:sldId id="259" r:id="rId5"/>
    <p:sldId id="348" r:id="rId6"/>
    <p:sldId id="260" r:id="rId7"/>
    <p:sldId id="263" r:id="rId8"/>
    <p:sldId id="264" r:id="rId9"/>
    <p:sldId id="265" r:id="rId10"/>
    <p:sldId id="266" r:id="rId11"/>
    <p:sldId id="280" r:id="rId12"/>
    <p:sldId id="267" r:id="rId13"/>
    <p:sldId id="283" r:id="rId14"/>
    <p:sldId id="268" r:id="rId15"/>
    <p:sldId id="269" r:id="rId16"/>
    <p:sldId id="270" r:id="rId17"/>
    <p:sldId id="271" r:id="rId18"/>
    <p:sldId id="274" r:id="rId19"/>
    <p:sldId id="281" r:id="rId20"/>
    <p:sldId id="272" r:id="rId21"/>
    <p:sldId id="273" r:id="rId22"/>
    <p:sldId id="275" r:id="rId23"/>
    <p:sldId id="282" r:id="rId24"/>
    <p:sldId id="27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5988FE-6B68-45C3-9C5A-703630CB8827}" v="3" dt="2025-09-07T22:53:52.9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40" d="100"/>
          <a:sy n="40" d="100"/>
        </p:scale>
        <p:origin x="1120" y="4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Beckius" userId="87fc740c232ab6c9" providerId="LiveId" clId="{EA9186ED-FC8D-43D1-84FA-5E1388178AC5}"/>
    <pc:docChg chg="modSld">
      <pc:chgData name="John Beckius" userId="87fc740c232ab6c9" providerId="LiveId" clId="{EA9186ED-FC8D-43D1-84FA-5E1388178AC5}" dt="2025-04-10T00:12:59.073" v="47"/>
      <pc:docMkLst>
        <pc:docMk/>
      </pc:docMkLst>
      <pc:sldChg chg="modSp mod">
        <pc:chgData name="John Beckius" userId="87fc740c232ab6c9" providerId="LiveId" clId="{EA9186ED-FC8D-43D1-84FA-5E1388178AC5}" dt="2025-04-10T00:12:59.073" v="47"/>
        <pc:sldMkLst>
          <pc:docMk/>
          <pc:sldMk cId="3581797888" sldId="257"/>
        </pc:sldMkLst>
      </pc:sldChg>
      <pc:sldChg chg="modSp mod">
        <pc:chgData name="John Beckius" userId="87fc740c232ab6c9" providerId="LiveId" clId="{EA9186ED-FC8D-43D1-84FA-5E1388178AC5}" dt="2025-04-09T23:38:30.156" v="45" actId="20577"/>
        <pc:sldMkLst>
          <pc:docMk/>
          <pc:sldMk cId="1431592604" sldId="279"/>
        </pc:sldMkLst>
      </pc:sldChg>
    </pc:docChg>
  </pc:docChgLst>
  <pc:docChgLst>
    <pc:chgData name="John Beckius" userId="87fc740c232ab6c9" providerId="LiveId" clId="{5906C88A-08E2-480A-BF85-DB70B81B4BB4}"/>
    <pc:docChg chg="undo custSel modSld">
      <pc:chgData name="John Beckius" userId="87fc740c232ab6c9" providerId="LiveId" clId="{5906C88A-08E2-480A-BF85-DB70B81B4BB4}" dt="2025-03-15T23:53:16.921" v="1836" actId="5793"/>
      <pc:docMkLst>
        <pc:docMk/>
      </pc:docMkLst>
      <pc:sldChg chg="modSp mod">
        <pc:chgData name="John Beckius" userId="87fc740c232ab6c9" providerId="LiveId" clId="{5906C88A-08E2-480A-BF85-DB70B81B4BB4}" dt="2025-03-15T23:53:16.921" v="1836" actId="5793"/>
        <pc:sldMkLst>
          <pc:docMk/>
          <pc:sldMk cId="3581797888" sldId="257"/>
        </pc:sldMkLst>
      </pc:sldChg>
      <pc:sldChg chg="modSp mod">
        <pc:chgData name="John Beckius" userId="87fc740c232ab6c9" providerId="LiveId" clId="{5906C88A-08E2-480A-BF85-DB70B81B4BB4}" dt="2025-03-15T23:50:37.015" v="1661" actId="20577"/>
        <pc:sldMkLst>
          <pc:docMk/>
          <pc:sldMk cId="851138810" sldId="259"/>
        </pc:sldMkLst>
      </pc:sldChg>
      <pc:sldChg chg="addSp delSp modSp mod modAnim">
        <pc:chgData name="John Beckius" userId="87fc740c232ab6c9" providerId="LiveId" clId="{5906C88A-08E2-480A-BF85-DB70B81B4BB4}" dt="2025-03-11T23:36:19.505" v="328"/>
        <pc:sldMkLst>
          <pc:docMk/>
          <pc:sldMk cId="3439905637" sldId="260"/>
        </pc:sldMkLst>
      </pc:sldChg>
      <pc:sldChg chg="addSp delSp modSp mod delAnim modAnim">
        <pc:chgData name="John Beckius" userId="87fc740c232ab6c9" providerId="LiveId" clId="{5906C88A-08E2-480A-BF85-DB70B81B4BB4}" dt="2025-03-12T00:04:43.549" v="491"/>
        <pc:sldMkLst>
          <pc:docMk/>
          <pc:sldMk cId="2444895077" sldId="263"/>
        </pc:sldMkLst>
      </pc:sldChg>
      <pc:sldChg chg="addSp delSp modSp mod addAnim delAnim modAnim">
        <pc:chgData name="John Beckius" userId="87fc740c232ab6c9" providerId="LiveId" clId="{5906C88A-08E2-480A-BF85-DB70B81B4BB4}" dt="2025-03-12T00:04:49.440" v="492"/>
        <pc:sldMkLst>
          <pc:docMk/>
          <pc:sldMk cId="568626780" sldId="264"/>
        </pc:sldMkLst>
      </pc:sldChg>
      <pc:sldChg chg="addSp delSp modSp mod addAnim delAnim modAnim">
        <pc:chgData name="John Beckius" userId="87fc740c232ab6c9" providerId="LiveId" clId="{5906C88A-08E2-480A-BF85-DB70B81B4BB4}" dt="2025-03-12T00:10:58.085" v="529"/>
        <pc:sldMkLst>
          <pc:docMk/>
          <pc:sldMk cId="1680121825" sldId="265"/>
        </pc:sldMkLst>
      </pc:sldChg>
      <pc:sldChg chg="addSp delSp modSp mod delAnim modAnim">
        <pc:chgData name="John Beckius" userId="87fc740c232ab6c9" providerId="LiveId" clId="{5906C88A-08E2-480A-BF85-DB70B81B4BB4}" dt="2025-03-12T00:10:16.884" v="528" actId="1076"/>
        <pc:sldMkLst>
          <pc:docMk/>
          <pc:sldMk cId="2963373362" sldId="266"/>
        </pc:sldMkLst>
      </pc:sldChg>
      <pc:sldChg chg="addSp delSp modSp mod delAnim modAnim">
        <pc:chgData name="John Beckius" userId="87fc740c232ab6c9" providerId="LiveId" clId="{5906C88A-08E2-480A-BF85-DB70B81B4BB4}" dt="2025-03-12T00:44:03.749" v="651" actId="1076"/>
        <pc:sldMkLst>
          <pc:docMk/>
          <pc:sldMk cId="1060673853" sldId="267"/>
        </pc:sldMkLst>
      </pc:sldChg>
      <pc:sldChg chg="addSp delSp modSp mod delAnim modAnim">
        <pc:chgData name="John Beckius" userId="87fc740c232ab6c9" providerId="LiveId" clId="{5906C88A-08E2-480A-BF85-DB70B81B4BB4}" dt="2025-03-15T22:04:12.997" v="742"/>
        <pc:sldMkLst>
          <pc:docMk/>
          <pc:sldMk cId="4068963132" sldId="268"/>
        </pc:sldMkLst>
      </pc:sldChg>
      <pc:sldChg chg="addSp delSp modSp mod delAnim modAnim">
        <pc:chgData name="John Beckius" userId="87fc740c232ab6c9" providerId="LiveId" clId="{5906C88A-08E2-480A-BF85-DB70B81B4BB4}" dt="2025-03-15T22:13:21.730" v="801"/>
        <pc:sldMkLst>
          <pc:docMk/>
          <pc:sldMk cId="756860375" sldId="269"/>
        </pc:sldMkLst>
      </pc:sldChg>
      <pc:sldChg chg="addSp delSp modSp mod delAnim modAnim">
        <pc:chgData name="John Beckius" userId="87fc740c232ab6c9" providerId="LiveId" clId="{5906C88A-08E2-480A-BF85-DB70B81B4BB4}" dt="2025-03-15T22:27:34.500" v="874" actId="1076"/>
        <pc:sldMkLst>
          <pc:docMk/>
          <pc:sldMk cId="1877184946" sldId="270"/>
        </pc:sldMkLst>
      </pc:sldChg>
      <pc:sldChg chg="addSp delSp modSp mod delAnim modAnim">
        <pc:chgData name="John Beckius" userId="87fc740c232ab6c9" providerId="LiveId" clId="{5906C88A-08E2-480A-BF85-DB70B81B4BB4}" dt="2025-03-15T22:53:52.479" v="1044"/>
        <pc:sldMkLst>
          <pc:docMk/>
          <pc:sldMk cId="1921530945" sldId="271"/>
        </pc:sldMkLst>
      </pc:sldChg>
      <pc:sldChg chg="addSp delSp modSp mod addAnim delAnim modAnim">
        <pc:chgData name="John Beckius" userId="87fc740c232ab6c9" providerId="LiveId" clId="{5906C88A-08E2-480A-BF85-DB70B81B4BB4}" dt="2025-03-15T23:19:03.329" v="1219"/>
        <pc:sldMkLst>
          <pc:docMk/>
          <pc:sldMk cId="3730970200" sldId="272"/>
        </pc:sldMkLst>
      </pc:sldChg>
      <pc:sldChg chg="addSp delSp modSp mod delAnim modAnim">
        <pc:chgData name="John Beckius" userId="87fc740c232ab6c9" providerId="LiveId" clId="{5906C88A-08E2-480A-BF85-DB70B81B4BB4}" dt="2025-03-15T23:29:00.907" v="1300"/>
        <pc:sldMkLst>
          <pc:docMk/>
          <pc:sldMk cId="3983114717" sldId="273"/>
        </pc:sldMkLst>
      </pc:sldChg>
      <pc:sldChg chg="addSp delSp modSp mod addAnim delAnim modAnim">
        <pc:chgData name="John Beckius" userId="87fc740c232ab6c9" providerId="LiveId" clId="{5906C88A-08E2-480A-BF85-DB70B81B4BB4}" dt="2025-03-15T22:54:22.861" v="1045"/>
        <pc:sldMkLst>
          <pc:docMk/>
          <pc:sldMk cId="3939389486" sldId="274"/>
        </pc:sldMkLst>
      </pc:sldChg>
      <pc:sldChg chg="addSp delSp modSp mod delAnim modAnim">
        <pc:chgData name="John Beckius" userId="87fc740c232ab6c9" providerId="LiveId" clId="{5906C88A-08E2-480A-BF85-DB70B81B4BB4}" dt="2025-03-15T23:39:46.198" v="1380"/>
        <pc:sldMkLst>
          <pc:docMk/>
          <pc:sldMk cId="4187201967" sldId="275"/>
        </pc:sldMkLst>
      </pc:sldChg>
      <pc:sldChg chg="addSp delSp modSp mod delAnim modAnim">
        <pc:chgData name="John Beckius" userId="87fc740c232ab6c9" providerId="LiveId" clId="{5906C88A-08E2-480A-BF85-DB70B81B4BB4}" dt="2025-03-15T23:48:42.547" v="1479"/>
        <pc:sldMkLst>
          <pc:docMk/>
          <pc:sldMk cId="3149862671" sldId="276"/>
        </pc:sldMkLst>
      </pc:sldChg>
      <pc:sldChg chg="modSp mod">
        <pc:chgData name="John Beckius" userId="87fc740c232ab6c9" providerId="LiveId" clId="{5906C88A-08E2-480A-BF85-DB70B81B4BB4}" dt="2025-03-15T23:49:50.120" v="1548" actId="20577"/>
        <pc:sldMkLst>
          <pc:docMk/>
          <pc:sldMk cId="1431592604" sldId="279"/>
        </pc:sldMkLst>
      </pc:sldChg>
      <pc:sldChg chg="addSp delSp modSp mod delAnim modAnim">
        <pc:chgData name="John Beckius" userId="87fc740c232ab6c9" providerId="LiveId" clId="{5906C88A-08E2-480A-BF85-DB70B81B4BB4}" dt="2025-03-12T00:26:16.852" v="587" actId="1076"/>
        <pc:sldMkLst>
          <pc:docMk/>
          <pc:sldMk cId="3179780486" sldId="280"/>
        </pc:sldMkLst>
      </pc:sldChg>
      <pc:sldChg chg="addSp delSp modSp mod delAnim modAnim">
        <pc:chgData name="John Beckius" userId="87fc740c232ab6c9" providerId="LiveId" clId="{5906C88A-08E2-480A-BF85-DB70B81B4BB4}" dt="2025-03-15T23:04:24.874" v="1130" actId="1076"/>
        <pc:sldMkLst>
          <pc:docMk/>
          <pc:sldMk cId="2579380123" sldId="281"/>
        </pc:sldMkLst>
      </pc:sldChg>
      <pc:sldChg chg="addSp delSp modSp mod delAnim modAnim">
        <pc:chgData name="John Beckius" userId="87fc740c232ab6c9" providerId="LiveId" clId="{5906C88A-08E2-480A-BF85-DB70B81B4BB4}" dt="2025-03-15T23:45:46.175" v="1441"/>
        <pc:sldMkLst>
          <pc:docMk/>
          <pc:sldMk cId="3113840260" sldId="282"/>
        </pc:sldMkLst>
      </pc:sldChg>
      <pc:sldChg chg="addSp delSp modSp mod delAnim modAnim">
        <pc:chgData name="John Beckius" userId="87fc740c232ab6c9" providerId="LiveId" clId="{5906C88A-08E2-480A-BF85-DB70B81B4BB4}" dt="2025-03-15T22:00:57.300" v="703" actId="1076"/>
        <pc:sldMkLst>
          <pc:docMk/>
          <pc:sldMk cId="3366832709" sldId="283"/>
        </pc:sldMkLst>
      </pc:sldChg>
    </pc:docChg>
  </pc:docChgLst>
  <pc:docChgLst>
    <pc:chgData name="John Beckius" userId="87fc740c232ab6c9" providerId="LiveId" clId="{245988FE-6B68-45C3-9C5A-703630CB8827}"/>
    <pc:docChg chg="custSel addSld delSld modSld sldOrd">
      <pc:chgData name="John Beckius" userId="87fc740c232ab6c9" providerId="LiveId" clId="{245988FE-6B68-45C3-9C5A-703630CB8827}" dt="2025-09-07T22:53:52.928" v="156"/>
      <pc:docMkLst>
        <pc:docMk/>
      </pc:docMkLst>
      <pc:sldChg chg="del">
        <pc:chgData name="John Beckius" userId="87fc740c232ab6c9" providerId="LiveId" clId="{245988FE-6B68-45C3-9C5A-703630CB8827}" dt="2025-09-07T22:44:04.408" v="150" actId="47"/>
        <pc:sldMkLst>
          <pc:docMk/>
          <pc:sldMk cId="3581797888" sldId="257"/>
        </pc:sldMkLst>
      </pc:sldChg>
      <pc:sldChg chg="modSp mod">
        <pc:chgData name="John Beckius" userId="87fc740c232ab6c9" providerId="LiveId" clId="{245988FE-6B68-45C3-9C5A-703630CB8827}" dt="2025-09-07T22:43:57.502" v="149" actId="20577"/>
        <pc:sldMkLst>
          <pc:docMk/>
          <pc:sldMk cId="851138810" sldId="259"/>
        </pc:sldMkLst>
        <pc:spChg chg="mod">
          <ac:chgData name="John Beckius" userId="87fc740c232ab6c9" providerId="LiveId" clId="{245988FE-6B68-45C3-9C5A-703630CB8827}" dt="2025-09-07T22:42:55.342" v="49" actId="113"/>
          <ac:spMkLst>
            <pc:docMk/>
            <pc:sldMk cId="851138810" sldId="259"/>
            <ac:spMk id="2" creationId="{26AFFAAF-569E-20D1-09A7-1BA08CFD81D2}"/>
          </ac:spMkLst>
        </pc:spChg>
        <pc:spChg chg="mod">
          <ac:chgData name="John Beckius" userId="87fc740c232ab6c9" providerId="LiveId" clId="{245988FE-6B68-45C3-9C5A-703630CB8827}" dt="2025-09-07T22:43:57.502" v="149" actId="20577"/>
          <ac:spMkLst>
            <pc:docMk/>
            <pc:sldMk cId="851138810" sldId="259"/>
            <ac:spMk id="3" creationId="{29349468-3583-31FB-D7B7-EA9E4FDA942E}"/>
          </ac:spMkLst>
        </pc:spChg>
      </pc:sldChg>
      <pc:sldChg chg="modSp mod">
        <pc:chgData name="John Beckius" userId="87fc740c232ab6c9" providerId="LiveId" clId="{245988FE-6B68-45C3-9C5A-703630CB8827}" dt="2025-09-07T22:45:48.770" v="154" actId="1076"/>
        <pc:sldMkLst>
          <pc:docMk/>
          <pc:sldMk cId="3439905637" sldId="260"/>
        </pc:sldMkLst>
        <pc:picChg chg="mod">
          <ac:chgData name="John Beckius" userId="87fc740c232ab6c9" providerId="LiveId" clId="{245988FE-6B68-45C3-9C5A-703630CB8827}" dt="2025-09-07T22:45:48.770" v="154" actId="1076"/>
          <ac:picMkLst>
            <pc:docMk/>
            <pc:sldMk cId="3439905637" sldId="260"/>
            <ac:picMk id="5" creationId="{20F874CE-A6A0-D3B4-E584-5DBD6102389D}"/>
          </ac:picMkLst>
        </pc:picChg>
      </pc:sldChg>
      <pc:sldChg chg="add ord">
        <pc:chgData name="John Beckius" userId="87fc740c232ab6c9" providerId="LiveId" clId="{245988FE-6B68-45C3-9C5A-703630CB8827}" dt="2025-09-07T22:44:29.087" v="153"/>
        <pc:sldMkLst>
          <pc:docMk/>
          <pc:sldMk cId="283924040" sldId="277"/>
        </pc:sldMkLst>
      </pc:sldChg>
      <pc:sldChg chg="addSp modSp mod">
        <pc:chgData name="John Beckius" userId="87fc740c232ab6c9" providerId="LiveId" clId="{245988FE-6B68-45C3-9C5A-703630CB8827}" dt="2025-09-07T22:53:52.928" v="156"/>
        <pc:sldMkLst>
          <pc:docMk/>
          <pc:sldMk cId="1431592604" sldId="279"/>
        </pc:sldMkLst>
        <pc:spChg chg="mod">
          <ac:chgData name="John Beckius" userId="87fc740c232ab6c9" providerId="LiveId" clId="{245988FE-6B68-45C3-9C5A-703630CB8827}" dt="2025-09-07T22:42:21.943" v="11" actId="113"/>
          <ac:spMkLst>
            <pc:docMk/>
            <pc:sldMk cId="1431592604" sldId="279"/>
            <ac:spMk id="2" creationId="{AE9B3DA7-F6E9-73E3-92FB-9D7BCF55A7DD}"/>
          </ac:spMkLst>
        </pc:spChg>
        <pc:spChg chg="mod">
          <ac:chgData name="John Beckius" userId="87fc740c232ab6c9" providerId="LiveId" clId="{245988FE-6B68-45C3-9C5A-703630CB8827}" dt="2025-09-07T22:42:47.460" v="48" actId="20577"/>
          <ac:spMkLst>
            <pc:docMk/>
            <pc:sldMk cId="1431592604" sldId="279"/>
            <ac:spMk id="3" creationId="{9397368C-4E5F-D28E-CFFB-95937B4CC292}"/>
          </ac:spMkLst>
        </pc:spChg>
        <pc:spChg chg="add mod">
          <ac:chgData name="John Beckius" userId="87fc740c232ab6c9" providerId="LiveId" clId="{245988FE-6B68-45C3-9C5A-703630CB8827}" dt="2025-09-07T22:53:52.928" v="156"/>
          <ac:spMkLst>
            <pc:docMk/>
            <pc:sldMk cId="1431592604" sldId="279"/>
            <ac:spMk id="5" creationId="{B76A5E6A-D0B6-BE4E-C083-DFC1495145B9}"/>
          </ac:spMkLst>
        </pc:spChg>
      </pc:sldChg>
      <pc:sldChg chg="add">
        <pc:chgData name="John Beckius" userId="87fc740c232ab6c9" providerId="LiveId" clId="{245988FE-6B68-45C3-9C5A-703630CB8827}" dt="2025-09-07T22:46:02.140" v="155"/>
        <pc:sldMkLst>
          <pc:docMk/>
          <pc:sldMk cId="2177578439" sldId="34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C6FC17-6F2A-4CF1-94C6-74A427107565}" type="datetimeFigureOut">
              <a:rPr lang="en-US" smtClean="0"/>
              <a:t>9/7/2025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F1E471-2491-4CF3-B61E-8C9575AAE68A}" type="slidenum">
              <a:rPr lang="en-US" smtClean="0"/>
              <a:t>‹#›</a:t>
            </a:fld>
            <a:endParaRPr lang="en-US"/>
          </a:p>
        </p:txBody>
      </p:sp>
    </p:spTree>
    <p:extLst>
      <p:ext uri="{BB962C8B-B14F-4D97-AF65-F5344CB8AC3E}">
        <p14:creationId xmlns:p14="http://schemas.microsoft.com/office/powerpoint/2010/main" val="983370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FEA94-F206-48B1-835F-DC024AA0DA9C}" type="slidenum">
              <a:rPr lang="en-US" smtClean="0"/>
              <a:t>2</a:t>
            </a:fld>
            <a:endParaRPr lang="en-US"/>
          </a:p>
        </p:txBody>
      </p:sp>
    </p:spTree>
    <p:extLst>
      <p:ext uri="{BB962C8B-B14F-4D97-AF65-F5344CB8AC3E}">
        <p14:creationId xmlns:p14="http://schemas.microsoft.com/office/powerpoint/2010/main" val="3197931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46757-886A-B017-D96C-34EF5372E1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19967C-5EEB-FF8B-AD56-522B1DF946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DB63D3-4965-E63B-7F1D-E554BCB7E006}"/>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5" name="Footer Placeholder 4">
            <a:extLst>
              <a:ext uri="{FF2B5EF4-FFF2-40B4-BE49-F238E27FC236}">
                <a16:creationId xmlns:a16="http://schemas.microsoft.com/office/drawing/2014/main" id="{90772786-47D1-BDCE-FC2A-54B22D3A3D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599976-63F3-9B32-F22F-6662B29BB82B}"/>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1516480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B9460-2627-C36F-DE43-0E5A087869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1933C2-0D12-E46D-43E8-563762F7B3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EC7014-742C-FA9E-B12C-F3BC420387BD}"/>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5" name="Footer Placeholder 4">
            <a:extLst>
              <a:ext uri="{FF2B5EF4-FFF2-40B4-BE49-F238E27FC236}">
                <a16:creationId xmlns:a16="http://schemas.microsoft.com/office/drawing/2014/main" id="{F7D2C70E-0C1C-935D-9F9E-934DD8E1E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EE80C9-3103-2B80-084D-5949C7CB9291}"/>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3318141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508E4D-2F88-D8BB-7D43-625A5C70F5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808C60-B038-093F-EDC8-DCDBC24124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ED90E5-C0BE-E3F7-68F4-D244ABD27DAF}"/>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5" name="Footer Placeholder 4">
            <a:extLst>
              <a:ext uri="{FF2B5EF4-FFF2-40B4-BE49-F238E27FC236}">
                <a16:creationId xmlns:a16="http://schemas.microsoft.com/office/drawing/2014/main" id="{C6A3CA38-4BA0-5AA0-E66C-E5907B918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56A69C-CF76-48A8-5BBE-78FDBE398FC1}"/>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3080555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60655-8200-3F7C-9C73-F416F669B1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831780-BC98-BC78-64AA-3AFCE0E4E8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10973A-B010-5B98-F163-0088E8AF53B5}"/>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5" name="Footer Placeholder 4">
            <a:extLst>
              <a:ext uri="{FF2B5EF4-FFF2-40B4-BE49-F238E27FC236}">
                <a16:creationId xmlns:a16="http://schemas.microsoft.com/office/drawing/2014/main" id="{6F1579BC-E0FE-1EEB-101F-72B2D86D97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6EB060-82CC-A8F2-FA13-475EB647E62D}"/>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4286777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FBBB4-11B4-37A7-4A28-3B866DC470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ECF020-584E-7B56-B888-DC57354A65D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2637F8-E2AC-2482-1579-1D5D2F5BEAC0}"/>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5" name="Footer Placeholder 4">
            <a:extLst>
              <a:ext uri="{FF2B5EF4-FFF2-40B4-BE49-F238E27FC236}">
                <a16:creationId xmlns:a16="http://schemas.microsoft.com/office/drawing/2014/main" id="{DA19A79F-C47F-6C85-8033-EF899FCEF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7ABCF9-1F7D-82DE-513F-51272FA41C7D}"/>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3280004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5F13-88FD-08BB-D585-77DC5C3207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7CAC03-7398-B100-CD24-534A4F454D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2BB042-7551-1F55-7E5B-266743C118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ABFF18-4F69-D57E-FFB3-569BCEE29FBC}"/>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6" name="Footer Placeholder 5">
            <a:extLst>
              <a:ext uri="{FF2B5EF4-FFF2-40B4-BE49-F238E27FC236}">
                <a16:creationId xmlns:a16="http://schemas.microsoft.com/office/drawing/2014/main" id="{38AB3BDF-E7EA-47F2-D20C-3D4395E5DD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B90191-B5C0-1644-F85A-CA6B07C3167C}"/>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1369575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C4B32-7D38-2204-E287-98042812CE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72286B-6A86-20C1-5278-A44E9806F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9E3B43-9EEB-25F9-B19A-BC867BB1BD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01EFD7-790D-AE1A-ECF7-3DDDCBDFB3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39135F-02BC-3C1F-4460-5B074D8F97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F6F19E-2CC3-2149-E504-03E0E7A76053}"/>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8" name="Footer Placeholder 7">
            <a:extLst>
              <a:ext uri="{FF2B5EF4-FFF2-40B4-BE49-F238E27FC236}">
                <a16:creationId xmlns:a16="http://schemas.microsoft.com/office/drawing/2014/main" id="{C521A993-2BF0-21B6-8FC5-8FC1B5BF94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328094-DF46-BF9F-C475-8187856EE9DE}"/>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1366872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2DCD0-3EAF-CCDF-C32B-946B5499D1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6C90CF-A441-4D35-592B-890660BEA828}"/>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4" name="Footer Placeholder 3">
            <a:extLst>
              <a:ext uri="{FF2B5EF4-FFF2-40B4-BE49-F238E27FC236}">
                <a16:creationId xmlns:a16="http://schemas.microsoft.com/office/drawing/2014/main" id="{72AE5004-11CB-9C3C-4423-B2D7DD2A5F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6E7286-2CC0-4831-00D1-574559757737}"/>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606517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2F909A-C174-3EAF-9A80-A57DF0C8791D}"/>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3" name="Footer Placeholder 2">
            <a:extLst>
              <a:ext uri="{FF2B5EF4-FFF2-40B4-BE49-F238E27FC236}">
                <a16:creationId xmlns:a16="http://schemas.microsoft.com/office/drawing/2014/main" id="{C6DA186F-54EE-35E6-F031-29D7999349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9759F9-71B0-FFA3-BD57-1CCF197A2FBD}"/>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4143078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7AD11-93DF-FB1D-37EA-598740BC6E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9E0EBA-3777-00B1-55ED-47F94058A9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42212B-26B0-712C-991F-C7FE772521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04B917-E1AC-9362-6130-A63E6BEAC97B}"/>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6" name="Footer Placeholder 5">
            <a:extLst>
              <a:ext uri="{FF2B5EF4-FFF2-40B4-BE49-F238E27FC236}">
                <a16:creationId xmlns:a16="http://schemas.microsoft.com/office/drawing/2014/main" id="{78F666D9-0F28-1522-413E-DC392B5D49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F80AF4-9949-2BE9-77B2-8BDE0F69039E}"/>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3210906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D9360-4D6D-9C10-7C04-9C7F1C87F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6418D9-8862-F647-EACC-D12E82C964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F18224-796D-1EF8-9FE6-4938677CB8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5CC57D-7FC8-F943-83E9-E399D6D5BF73}"/>
              </a:ext>
            </a:extLst>
          </p:cNvPr>
          <p:cNvSpPr>
            <a:spLocks noGrp="1"/>
          </p:cNvSpPr>
          <p:nvPr>
            <p:ph type="dt" sz="half" idx="10"/>
          </p:nvPr>
        </p:nvSpPr>
        <p:spPr/>
        <p:txBody>
          <a:bodyPr/>
          <a:lstStyle/>
          <a:p>
            <a:fld id="{708E2680-63E9-4329-A60D-7202F630E6CA}" type="datetimeFigureOut">
              <a:rPr lang="en-US" smtClean="0"/>
              <a:t>9/7/2025</a:t>
            </a:fld>
            <a:endParaRPr lang="en-US"/>
          </a:p>
        </p:txBody>
      </p:sp>
      <p:sp>
        <p:nvSpPr>
          <p:cNvPr id="6" name="Footer Placeholder 5">
            <a:extLst>
              <a:ext uri="{FF2B5EF4-FFF2-40B4-BE49-F238E27FC236}">
                <a16:creationId xmlns:a16="http://schemas.microsoft.com/office/drawing/2014/main" id="{26974993-45DD-C910-8E6A-350A178221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A9829A-3FD7-74B5-6524-A6871D64A71C}"/>
              </a:ext>
            </a:extLst>
          </p:cNvPr>
          <p:cNvSpPr>
            <a:spLocks noGrp="1"/>
          </p:cNvSpPr>
          <p:nvPr>
            <p:ph type="sldNum" sz="quarter" idx="12"/>
          </p:nvPr>
        </p:nvSpPr>
        <p:spPr/>
        <p:txBody>
          <a:bodyPr/>
          <a:lstStyle/>
          <a:p>
            <a:fld id="{96E29462-C2C9-48F9-ADC7-3F15E8254671}" type="slidenum">
              <a:rPr lang="en-US" smtClean="0"/>
              <a:t>‹#›</a:t>
            </a:fld>
            <a:endParaRPr lang="en-US"/>
          </a:p>
        </p:txBody>
      </p:sp>
    </p:spTree>
    <p:extLst>
      <p:ext uri="{BB962C8B-B14F-4D97-AF65-F5344CB8AC3E}">
        <p14:creationId xmlns:p14="http://schemas.microsoft.com/office/powerpoint/2010/main" val="2978510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E304A3-6694-90F8-1DFB-CB5217B4C5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A06A8-6CA7-AF39-EB39-F7512EDC67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C5611D-10B9-6888-93D8-38490D9A91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08E2680-63E9-4329-A60D-7202F630E6CA}" type="datetimeFigureOut">
              <a:rPr lang="en-US" smtClean="0"/>
              <a:t>9/7/2025</a:t>
            </a:fld>
            <a:endParaRPr lang="en-US"/>
          </a:p>
        </p:txBody>
      </p:sp>
      <p:sp>
        <p:nvSpPr>
          <p:cNvPr id="5" name="Footer Placeholder 4">
            <a:extLst>
              <a:ext uri="{FF2B5EF4-FFF2-40B4-BE49-F238E27FC236}">
                <a16:creationId xmlns:a16="http://schemas.microsoft.com/office/drawing/2014/main" id="{52925352-13F6-ADE1-ED45-BD9D76D35F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AB77702-C150-EB17-F193-D60DBDC65A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E29462-C2C9-48F9-ADC7-3F15E8254671}" type="slidenum">
              <a:rPr lang="en-US" smtClean="0"/>
              <a:t>‹#›</a:t>
            </a:fld>
            <a:endParaRPr lang="en-US"/>
          </a:p>
        </p:txBody>
      </p:sp>
    </p:spTree>
    <p:extLst>
      <p:ext uri="{BB962C8B-B14F-4D97-AF65-F5344CB8AC3E}">
        <p14:creationId xmlns:p14="http://schemas.microsoft.com/office/powerpoint/2010/main" val="1730471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6.xml"/><Relationship Id="rId7" Type="http://schemas.openxmlformats.org/officeDocument/2006/relationships/image" Target="../media/image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png"/><Relationship Id="rId11"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6.xml"/><Relationship Id="rId7" Type="http://schemas.openxmlformats.org/officeDocument/2006/relationships/image" Target="../media/image6.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png"/><Relationship Id="rId11"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audio" Target="NULL" TargetMode="External"/><Relationship Id="rId7" Type="http://schemas.openxmlformats.org/officeDocument/2006/relationships/image" Target="../media/image3.jpeg"/><Relationship Id="rId12" Type="http://schemas.openxmlformats.org/officeDocument/2006/relationships/image" Target="../media/image7.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8.png"/><Relationship Id="rId5" Type="http://schemas.openxmlformats.org/officeDocument/2006/relationships/slideLayout" Target="../slideLayouts/slideLayout6.xml"/><Relationship Id="rId10" Type="http://schemas.openxmlformats.org/officeDocument/2006/relationships/image" Target="../media/image6.png"/><Relationship Id="rId4" Type="http://schemas.microsoft.com/office/2007/relationships/media" Target="../media/media2.mp3"/><Relationship Id="rId9" Type="http://schemas.openxmlformats.org/officeDocument/2006/relationships/image" Target="../media/image5.png"/><Relationship Id="rId1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3.jpeg"/><Relationship Id="rId12" Type="http://schemas.openxmlformats.org/officeDocument/2006/relationships/image" Target="../media/image7.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8.png"/><Relationship Id="rId5" Type="http://schemas.openxmlformats.org/officeDocument/2006/relationships/slideLayout" Target="../slideLayouts/slideLayout6.xml"/><Relationship Id="rId10" Type="http://schemas.openxmlformats.org/officeDocument/2006/relationships/image" Target="../media/image6.png"/><Relationship Id="rId4" Type="http://schemas.openxmlformats.org/officeDocument/2006/relationships/audio" Target="../media/media3.mp3"/><Relationship Id="rId9" Type="http://schemas.openxmlformats.org/officeDocument/2006/relationships/image" Target="../media/image5.png"/><Relationship Id="rId1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microsoft.com/office/2007/relationships/media" Target="../media/media5.mp3"/><Relationship Id="rId7" Type="http://schemas.openxmlformats.org/officeDocument/2006/relationships/image" Target="../media/image3.jpeg"/><Relationship Id="rId12" Type="http://schemas.openxmlformats.org/officeDocument/2006/relationships/image" Target="../media/image7.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8.png"/><Relationship Id="rId5" Type="http://schemas.openxmlformats.org/officeDocument/2006/relationships/slideLayout" Target="../slideLayouts/slideLayout6.xml"/><Relationship Id="rId10" Type="http://schemas.openxmlformats.org/officeDocument/2006/relationships/image" Target="../media/image6.png"/><Relationship Id="rId4" Type="http://schemas.openxmlformats.org/officeDocument/2006/relationships/audio" Target="../media/media5.mp3"/><Relationship Id="rId9" Type="http://schemas.openxmlformats.org/officeDocument/2006/relationships/image" Target="../media/image5.png"/><Relationship Id="rId14"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6.xml"/><Relationship Id="rId7" Type="http://schemas.openxmlformats.org/officeDocument/2006/relationships/image" Target="../media/image6.png"/><Relationship Id="rId12" Type="http://schemas.openxmlformats.org/officeDocument/2006/relationships/image" Target="../media/image4.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3.jpeg"/><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6.xml"/><Relationship Id="rId7" Type="http://schemas.openxmlformats.org/officeDocument/2006/relationships/image" Target="../media/image6.png"/><Relationship Id="rId12" Type="http://schemas.openxmlformats.org/officeDocument/2006/relationships/image" Target="../media/image4.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audio" Target="../media/audio1.wav"/><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jpeg"/><Relationship Id="rId7"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openxmlformats.org/officeDocument/2006/relationships/audio" Target="NULL" TargetMode="External"/><Relationship Id="rId7" Type="http://schemas.openxmlformats.org/officeDocument/2006/relationships/image" Target="../media/image3.jpeg"/><Relationship Id="rId12" Type="http://schemas.openxmlformats.org/officeDocument/2006/relationships/image" Target="../media/image10.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6.xml"/><Relationship Id="rId10" Type="http://schemas.openxmlformats.org/officeDocument/2006/relationships/image" Target="../media/image7.png"/><Relationship Id="rId4" Type="http://schemas.microsoft.com/office/2007/relationships/media" Target="../media/media2.mp3"/><Relationship Id="rId9" Type="http://schemas.openxmlformats.org/officeDocument/2006/relationships/image" Target="../media/image5.png"/><Relationship Id="rId1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microsoft.com/office/2007/relationships/media" Target="../media/media3.mp3"/><Relationship Id="rId7" Type="http://schemas.openxmlformats.org/officeDocument/2006/relationships/image" Target="../media/image3.jpeg"/><Relationship Id="rId12" Type="http://schemas.openxmlformats.org/officeDocument/2006/relationships/image" Target="../media/image10.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6.xml"/><Relationship Id="rId10" Type="http://schemas.openxmlformats.org/officeDocument/2006/relationships/image" Target="../media/image7.png"/><Relationship Id="rId4" Type="http://schemas.openxmlformats.org/officeDocument/2006/relationships/audio" Target="../media/media3.mp3"/><Relationship Id="rId9" Type="http://schemas.openxmlformats.org/officeDocument/2006/relationships/image" Target="../media/image5.png"/><Relationship Id="rId1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microsoft.com/office/2007/relationships/media" Target="../media/media5.mp3"/><Relationship Id="rId7" Type="http://schemas.openxmlformats.org/officeDocument/2006/relationships/image" Target="../media/image3.jpeg"/><Relationship Id="rId12" Type="http://schemas.openxmlformats.org/officeDocument/2006/relationships/image" Target="../media/image10.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6.xml"/><Relationship Id="rId10" Type="http://schemas.openxmlformats.org/officeDocument/2006/relationships/image" Target="../media/image7.png"/><Relationship Id="rId4" Type="http://schemas.openxmlformats.org/officeDocument/2006/relationships/audio" Target="../media/media5.mp3"/><Relationship Id="rId9" Type="http://schemas.openxmlformats.org/officeDocument/2006/relationships/image" Target="../media/image5.png"/><Relationship Id="rId1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microsoft.com/office/2007/relationships/media" Target="../media/media6.mp3"/><Relationship Id="rId7" Type="http://schemas.openxmlformats.org/officeDocument/2006/relationships/image" Target="../media/image3.jpeg"/><Relationship Id="rId12" Type="http://schemas.openxmlformats.org/officeDocument/2006/relationships/image" Target="../media/image10.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6.xml"/><Relationship Id="rId10" Type="http://schemas.openxmlformats.org/officeDocument/2006/relationships/image" Target="../media/image7.png"/><Relationship Id="rId4" Type="http://schemas.openxmlformats.org/officeDocument/2006/relationships/audio" Target="../media/media6.mp3"/><Relationship Id="rId9" Type="http://schemas.openxmlformats.org/officeDocument/2006/relationships/image" Target="../media/image5.png"/><Relationship Id="rId1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microsoft.com/office/2007/relationships/media" Target="../media/media7.mp3"/><Relationship Id="rId7" Type="http://schemas.openxmlformats.org/officeDocument/2006/relationships/image" Target="../media/image3.jpeg"/><Relationship Id="rId12" Type="http://schemas.openxmlformats.org/officeDocument/2006/relationships/image" Target="../media/image10.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6.xml"/><Relationship Id="rId10" Type="http://schemas.openxmlformats.org/officeDocument/2006/relationships/image" Target="../media/image7.png"/><Relationship Id="rId4" Type="http://schemas.openxmlformats.org/officeDocument/2006/relationships/audio" Target="../media/media7.mp3"/><Relationship Id="rId9" Type="http://schemas.openxmlformats.org/officeDocument/2006/relationships/image" Target="../media/image5.png"/><Relationship Id="rId14"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6.xml"/><Relationship Id="rId7" Type="http://schemas.openxmlformats.org/officeDocument/2006/relationships/image" Target="../media/image6.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NULL" TargetMode="Externa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jpeg"/><Relationship Id="rId5" Type="http://schemas.openxmlformats.org/officeDocument/2006/relationships/slideLayout" Target="../slideLayouts/slideLayout6.xml"/><Relationship Id="rId4" Type="http://schemas.microsoft.com/office/2007/relationships/media" Target="../media/media2.mp3"/></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6.xml"/><Relationship Id="rId7" Type="http://schemas.openxmlformats.org/officeDocument/2006/relationships/image" Target="../media/image6.png"/><Relationship Id="rId12" Type="http://schemas.openxmlformats.org/officeDocument/2006/relationships/image" Target="../media/image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3.jpeg"/><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6.xml"/><Relationship Id="rId7" Type="http://schemas.openxmlformats.org/officeDocument/2006/relationships/image" Target="../media/image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audio" Target="../media/audio1.wav"/><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5.mp3"/><Relationship Id="rId7" Type="http://schemas.openxmlformats.org/officeDocument/2006/relationships/image" Target="../media/image3.jpeg"/><Relationship Id="rId12" Type="http://schemas.openxmlformats.org/officeDocument/2006/relationships/image" Target="../media/image7.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audio" Target="../media/audio1.wav"/><Relationship Id="rId11" Type="http://schemas.openxmlformats.org/officeDocument/2006/relationships/image" Target="../media/image8.png"/><Relationship Id="rId5" Type="http://schemas.openxmlformats.org/officeDocument/2006/relationships/slideLayout" Target="../slideLayouts/slideLayout6.xml"/><Relationship Id="rId10" Type="http://schemas.openxmlformats.org/officeDocument/2006/relationships/image" Target="../media/image6.png"/><Relationship Id="rId4" Type="http://schemas.openxmlformats.org/officeDocument/2006/relationships/audio" Target="../media/media5.mp3"/><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414B4-4C7B-1DF0-E29F-CE7838744F3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CF110F0B-0CFF-F610-9C77-E59D8D20A0A9}"/>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AFBB17D6-9698-EB6B-6641-B1CC7D55113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48960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5721F178-98EC-1CF7-D603-8554497B7014}"/>
              </a:ext>
            </a:extLst>
          </p:cNvPr>
          <p:cNvPicPr>
            <a:picLocks noChangeAspect="1"/>
          </p:cNvPicPr>
          <p:nvPr/>
        </p:nvPicPr>
        <p:blipFill>
          <a:blip r:embed="rId5"/>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1000083" y="300538"/>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cats?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one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three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two</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four</a:t>
              </a:r>
              <a:endParaRPr lang="en-US" b="1" dirty="0">
                <a:solidFill>
                  <a:schemeClr val="bg1"/>
                </a:solidFill>
              </a:endParaRPr>
            </a:p>
          </p:txBody>
        </p:sp>
      </p:grpSp>
      <p:pic>
        <p:nvPicPr>
          <p:cNvPr id="17" name="Picture 16" descr="A cow with a large udder&#10;&#10;AI-generated content may be incorrect.">
            <a:extLst>
              <a:ext uri="{FF2B5EF4-FFF2-40B4-BE49-F238E27FC236}">
                <a16:creationId xmlns:a16="http://schemas.microsoft.com/office/drawing/2014/main" id="{72CE6734-5251-01EF-9A2E-FB836DD004F7}"/>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265727" y="3877971"/>
            <a:ext cx="1827289" cy="1522681"/>
          </a:xfrm>
          <a:prstGeom prst="rect">
            <a:avLst/>
          </a:prstGeom>
        </p:spPr>
      </p:pic>
      <p:pic>
        <p:nvPicPr>
          <p:cNvPr id="25" name="Picture 24" descr="A cow with a large udder&#10;&#10;AI-generated content may be incorrect.">
            <a:extLst>
              <a:ext uri="{FF2B5EF4-FFF2-40B4-BE49-F238E27FC236}">
                <a16:creationId xmlns:a16="http://schemas.microsoft.com/office/drawing/2014/main" id="{B52E44B4-414D-7F3A-F18A-4D615A5CA70C}"/>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564214" y="4224280"/>
            <a:ext cx="1827289" cy="1522681"/>
          </a:xfrm>
          <a:prstGeom prst="rect">
            <a:avLst/>
          </a:prstGeom>
        </p:spPr>
      </p:pic>
      <p:pic>
        <p:nvPicPr>
          <p:cNvPr id="39" name="Picture 38" descr="A cartoon pig with big eyes&#10;&#10;AI-generated content may be incorrect.">
            <a:extLst>
              <a:ext uri="{FF2B5EF4-FFF2-40B4-BE49-F238E27FC236}">
                <a16:creationId xmlns:a16="http://schemas.microsoft.com/office/drawing/2014/main" id="{81A00AF5-25A4-AC2F-9866-E08EF074F8DE}"/>
              </a:ext>
            </a:extLst>
          </p:cNvPr>
          <p:cNvPicPr>
            <a:picLocks noChangeAspect="1"/>
          </p:cNvPicPr>
          <p:nvPr/>
        </p:nvPicPr>
        <p:blipFill>
          <a:blip r:embed="rId7">
            <a:extLst>
              <a:ext uri="{28A0092B-C50C-407E-A947-70E740481C1C}">
                <a14:useLocalDpi xmlns:a14="http://schemas.microsoft.com/office/drawing/2010/main" val="0"/>
              </a:ext>
            </a:extLst>
          </a:blip>
          <a:srcRect l="26094" r="20777"/>
          <a:stretch/>
        </p:blipFill>
        <p:spPr>
          <a:xfrm>
            <a:off x="-1971663" y="5454272"/>
            <a:ext cx="1035091" cy="1113282"/>
          </a:xfrm>
          <a:prstGeom prst="rect">
            <a:avLst/>
          </a:prstGeom>
        </p:spPr>
      </p:pic>
      <p:pic>
        <p:nvPicPr>
          <p:cNvPr id="40" name="Picture 39" descr="A cat running on a black background&#10;&#10;AI-generated content may be incorrect.">
            <a:extLst>
              <a:ext uri="{FF2B5EF4-FFF2-40B4-BE49-F238E27FC236}">
                <a16:creationId xmlns:a16="http://schemas.microsoft.com/office/drawing/2014/main" id="{5CD7D2D1-3318-C4F3-94B8-07B2F7FA1631}"/>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1716663" y="5278910"/>
            <a:ext cx="1529866" cy="1198467"/>
          </a:xfrm>
          <a:prstGeom prst="rect">
            <a:avLst/>
          </a:prstGeom>
        </p:spPr>
      </p:pic>
      <p:pic>
        <p:nvPicPr>
          <p:cNvPr id="41" name="Picture 40" descr="A dog running with a black background&#10;&#10;AI-generated content may be incorrect.">
            <a:extLst>
              <a:ext uri="{FF2B5EF4-FFF2-40B4-BE49-F238E27FC236}">
                <a16:creationId xmlns:a16="http://schemas.microsoft.com/office/drawing/2014/main" id="{B0D80971-1DCE-1EEB-9544-C731529C6EF3}"/>
              </a:ext>
            </a:extLst>
          </p:cNvPr>
          <p:cNvPicPr>
            <a:picLocks noChangeAspect="1"/>
          </p:cNvPicPr>
          <p:nvPr/>
        </p:nvPicPr>
        <p:blipFill>
          <a:blip r:embed="rId9">
            <a:extLst>
              <a:ext uri="{28A0092B-C50C-407E-A947-70E740481C1C}">
                <a14:useLocalDpi xmlns:a14="http://schemas.microsoft.com/office/drawing/2010/main" val="0"/>
              </a:ext>
            </a:extLst>
          </a:blip>
          <a:srcRect l="14861" t="3679" r="10404" b="8740"/>
          <a:stretch/>
        </p:blipFill>
        <p:spPr>
          <a:xfrm>
            <a:off x="-2481636" y="4955513"/>
            <a:ext cx="2257290" cy="1511567"/>
          </a:xfrm>
          <a:prstGeom prst="rect">
            <a:avLst/>
          </a:prstGeom>
        </p:spPr>
      </p:pic>
      <p:pic>
        <p:nvPicPr>
          <p:cNvPr id="42" name="Picture 41" descr="A dog running with a black background&#10;&#10;AI-generated content may be incorrect.">
            <a:extLst>
              <a:ext uri="{FF2B5EF4-FFF2-40B4-BE49-F238E27FC236}">
                <a16:creationId xmlns:a16="http://schemas.microsoft.com/office/drawing/2014/main" id="{486F2102-52E5-347A-BAEC-7458641BA2D0}"/>
              </a:ext>
            </a:extLst>
          </p:cNvPr>
          <p:cNvPicPr>
            <a:picLocks noChangeAspect="1"/>
          </p:cNvPicPr>
          <p:nvPr/>
        </p:nvPicPr>
        <p:blipFill>
          <a:blip r:embed="rId9">
            <a:extLst>
              <a:ext uri="{28A0092B-C50C-407E-A947-70E740481C1C}">
                <a14:useLocalDpi xmlns:a14="http://schemas.microsoft.com/office/drawing/2010/main" val="0"/>
              </a:ext>
            </a:extLst>
          </a:blip>
          <a:srcRect l="14861" t="3679" r="10404" b="8740"/>
          <a:stretch/>
        </p:blipFill>
        <p:spPr>
          <a:xfrm>
            <a:off x="-2737233" y="4623620"/>
            <a:ext cx="2257290" cy="1511567"/>
          </a:xfrm>
          <a:prstGeom prst="rect">
            <a:avLst/>
          </a:prstGeom>
        </p:spPr>
      </p:pic>
      <p:pic>
        <p:nvPicPr>
          <p:cNvPr id="43" name="Picture 42" descr="A dog running with a black background&#10;&#10;AI-generated content may be incorrect.">
            <a:extLst>
              <a:ext uri="{FF2B5EF4-FFF2-40B4-BE49-F238E27FC236}">
                <a16:creationId xmlns:a16="http://schemas.microsoft.com/office/drawing/2014/main" id="{7353BF37-C04B-66DC-E8EC-21727CEB62A2}"/>
              </a:ext>
            </a:extLst>
          </p:cNvPr>
          <p:cNvPicPr>
            <a:picLocks noChangeAspect="1"/>
          </p:cNvPicPr>
          <p:nvPr/>
        </p:nvPicPr>
        <p:blipFill>
          <a:blip r:embed="rId9">
            <a:extLst>
              <a:ext uri="{28A0092B-C50C-407E-A947-70E740481C1C}">
                <a14:useLocalDpi xmlns:a14="http://schemas.microsoft.com/office/drawing/2010/main" val="0"/>
              </a:ext>
            </a:extLst>
          </a:blip>
          <a:srcRect l="14861" t="3679" r="10404" b="8740"/>
          <a:stretch/>
        </p:blipFill>
        <p:spPr>
          <a:xfrm>
            <a:off x="-2449241" y="4855040"/>
            <a:ext cx="2257290" cy="1511567"/>
          </a:xfrm>
          <a:prstGeom prst="rect">
            <a:avLst/>
          </a:prstGeom>
        </p:spPr>
      </p:pic>
      <p:pic>
        <p:nvPicPr>
          <p:cNvPr id="44" name="Picture 43" descr="A cartoon duck running&#10;&#10;AI-generated content may be incorrect.">
            <a:extLst>
              <a:ext uri="{FF2B5EF4-FFF2-40B4-BE49-F238E27FC236}">
                <a16:creationId xmlns:a16="http://schemas.microsoft.com/office/drawing/2014/main" id="{2BD52E5A-1EC4-A211-BDAA-2CFFFA614FD5}"/>
              </a:ext>
            </a:extLst>
          </p:cNvPr>
          <p:cNvPicPr>
            <a:picLocks noChangeAspect="1"/>
          </p:cNvPicPr>
          <p:nvPr/>
        </p:nvPicPr>
        <p:blipFill>
          <a:blip r:embed="rId10">
            <a:extLst>
              <a:ext uri="{28A0092B-C50C-407E-A947-70E740481C1C}">
                <a14:useLocalDpi xmlns:a14="http://schemas.microsoft.com/office/drawing/2010/main" val="0"/>
              </a:ext>
            </a:extLst>
          </a:blip>
          <a:srcRect l="17227" t="4371" r="16296" b="9101"/>
          <a:stretch/>
        </p:blipFill>
        <p:spPr>
          <a:xfrm>
            <a:off x="-1713222" y="4093097"/>
            <a:ext cx="1332973" cy="991448"/>
          </a:xfrm>
          <a:prstGeom prst="rect">
            <a:avLst/>
          </a:prstGeom>
        </p:spPr>
      </p:pic>
      <p:pic>
        <p:nvPicPr>
          <p:cNvPr id="45" name="Picture 44" descr="A cat running on a black background&#10;&#10;AI-generated content may be incorrect.">
            <a:extLst>
              <a:ext uri="{FF2B5EF4-FFF2-40B4-BE49-F238E27FC236}">
                <a16:creationId xmlns:a16="http://schemas.microsoft.com/office/drawing/2014/main" id="{B9C07213-8D43-BEAA-836D-EBBC45E740F8}"/>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2252817" y="4668526"/>
            <a:ext cx="1529866" cy="1198467"/>
          </a:xfrm>
          <a:prstGeom prst="rect">
            <a:avLst/>
          </a:prstGeom>
        </p:spPr>
      </p:pic>
      <p:pic>
        <p:nvPicPr>
          <p:cNvPr id="47" name="Picture 46" descr="A cat running on a black background&#10;&#10;AI-generated content may be incorrect.">
            <a:extLst>
              <a:ext uri="{FF2B5EF4-FFF2-40B4-BE49-F238E27FC236}">
                <a16:creationId xmlns:a16="http://schemas.microsoft.com/office/drawing/2014/main" id="{6B9F44CC-6938-F239-2024-7DF66383310E}"/>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1861493" y="5011589"/>
            <a:ext cx="1529866" cy="1198467"/>
          </a:xfrm>
          <a:prstGeom prst="rect">
            <a:avLst/>
          </a:prstGeom>
        </p:spPr>
      </p:pic>
      <p:pic>
        <p:nvPicPr>
          <p:cNvPr id="48" name="cat-meow-6226">
            <a:hlinkClick r:id="" action="ppaction://media"/>
            <a:extLst>
              <a:ext uri="{FF2B5EF4-FFF2-40B4-BE49-F238E27FC236}">
                <a16:creationId xmlns:a16="http://schemas.microsoft.com/office/drawing/2014/main" id="{AD4A431C-C1C4-2F38-3777-F06753BC9A6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827731" y="7337941"/>
            <a:ext cx="406400" cy="406400"/>
          </a:xfrm>
          <a:prstGeom prst="rect">
            <a:avLst/>
          </a:prstGeom>
        </p:spPr>
      </p:pic>
    </p:spTree>
    <p:extLst>
      <p:ext uri="{BB962C8B-B14F-4D97-AF65-F5344CB8AC3E}">
        <p14:creationId xmlns:p14="http://schemas.microsoft.com/office/powerpoint/2010/main" val="2963373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1289 -0.00185 L 0.01289 -0.00185 C 0.04844 0.0088 0.00508 -0.00324 0.06159 0.00764 C 0.06693 0.00857 0.07214 0.01088 0.07748 0.01227 C 0.08438 0.01389 0.09545 0.01505 0.10248 0.0169 C 0.11081 0.01921 0.12344 0.02477 0.13138 0.02871 C 0.15443 0.03982 0.13542 0.03148 0.1642 0.05209 C 0.17227 0.05787 0.22383 0.09398 0.2431 0.10347 C 0.2461 0.10486 0.24922 0.10509 0.25235 0.10579 L 0.29571 0.11505 C 0.34414 0.13681 0.27839 0.10671 0.32735 0.13148 C 0.33737 0.13658 0.35756 0.1456 0.35756 0.1456 L 0.38776 0.14329 L 0.43256 0.14097 C 0.43698 0.14051 0.44128 0.13912 0.44571 0.13843 C 0.45183 0.13773 0.45795 0.13727 0.4642 0.13611 C 0.47292 0.13472 0.4905 0.13148 0.4905 0.13148 C 0.50287 0.125 0.50612 0.12431 0.5181 0.11273 C 0.52396 0.10718 0.52917 0.09954 0.53516 0.09421 C 0.54063 0.08935 0.54649 0.08588 0.55235 0.08241 C 0.5681 0.07269 0.56771 0.07361 0.58256 0.06829 C 0.59831 0.07546 0.61472 0.0794 0.62995 0.08935 C 0.63737 0.09445 0.64245 0.10695 0.64961 0.11273 C 0.66055 0.12176 0.6711 0.12246 0.68256 0.12454 C 0.75677 0.1169 0.72839 0.12361 0.7681 0.11273 C 0.85078 0.14699 0.81654 0.14537 0.8694 0.14097 C 0.87865 0.14329 0.88789 0.14468 0.89701 0.14792 C 0.91524 0.15417 0.90456 0.15903 0.9168 0.15023 C 0.9336 0.125 0.95795 0.07338 0.98516 0.07084 L 1.01016 0.06829 C 1.04571 0.03148 1.0017 0.07408 1.06146 0.03334 C 1.06719 0.0294 1.07162 0.02107 1.07722 0.0169 C 1.0806 0.01459 1.08425 0.01505 1.08776 0.01459 C 1.0974 0.01343 1.10703 0.01296 1.1168 0.01227 C 1.12331 0.01065 1.12995 0.00996 1.13646 0.00764 C 1.14102 0.00602 1.14519 0.00255 1.14961 0.00046 C 1.15612 -0.00231 1.16276 -0.00393 1.1694 -0.00648 C 1.17331 -0.00787 1.17722 -0.00949 1.18125 -0.01111 C 1.18698 -0.01041 1.19258 -0.00833 1.19831 -0.00879 C 1.20912 -0.00949 1.21771 -0.01458 1.22722 -0.02291 C 1.23659 -0.03079 1.24467 -0.0456 1.25495 -0.04861 C 1.25756 -0.0493 1.26016 -0.05 1.26276 -0.05092 C 1.26459 -0.05139 1.26628 -0.05278 1.2681 -0.05324 C 1.2767 -0.05579 1.28724 -0.05671 1.29571 -0.05787 C 1.3099 -0.06412 1.29909 -0.06018 1.32865 -0.06018 " pathEditMode="relative" ptsTypes="AAAAAAAAAAAAAAAAAAAAAAAAAAAAAAAAAAAAAAAAAAAAA">
                                      <p:cBhvr>
                                        <p:cTn id="11" dur="2000" fill="hold"/>
                                        <p:tgtEl>
                                          <p:spTgt spid="25"/>
                                        </p:tgtEl>
                                        <p:attrNameLst>
                                          <p:attrName>ppt_x</p:attrName>
                                          <p:attrName>ppt_y</p:attrName>
                                        </p:attrNameLst>
                                      </p:cBhvr>
                                    </p:animMotion>
                                  </p:childTnLst>
                                  <p:subTnLst>
                                    <p:audio>
                                      <p:cMediaNode>
                                        <p:cTn display="0" masterRel="sameClick">
                                          <p:stCondLst>
                                            <p:cond evt="begin" delay="0">
                                              <p:tn val="10"/>
                                            </p:cond>
                                          </p:stCondLst>
                                          <p:endCondLst>
                                            <p:cond evt="onStopAudio" delay="0">
                                              <p:tgtEl>
                                                <p:sldTgt/>
                                              </p:tgtEl>
                                            </p:cond>
                                          </p:endCondLst>
                                        </p:cTn>
                                        <p:tgtEl>
                                          <p:sndTgt r:embed="rId4"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2.5E-6 -3.7037E-7 L -2.5E-6 0.00023 C 0.01784 0.00208 0.12448 0.01597 0.15104 0.01574 C 0.17461 0.01528 0.19857 0.01111 0.22227 0.0088 L 0.27123 0.01227 C 0.28724 0.01296 0.30339 0.00995 0.31914 0.01389 C 0.34297 0.01991 0.3655 0.03519 0.38933 0.04167 C 0.41602 0.04884 0.46771 0.04931 0.49558 0.05046 L 0.5586 0.04699 C 0.58008 0.04537 0.60183 0.04213 0.62357 0.04167 L 0.70326 0.04352 C 0.71849 0.04051 0.73399 0.03935 0.74909 0.03472 C 0.79427 0.02107 0.73164 0.02384 0.79167 0.01574 C 0.80834 0.01343 0.825 0.01458 0.8418 0.01389 C 0.8767 0.00463 0.92643 -0.00718 0.96198 -0.02083 C 0.97552 -0.02593 0.9888 -0.0331 1.00222 -0.03981 C 1.01862 -0.04815 1.03451 -0.05926 1.0513 -0.06574 C 1.08685 -0.07963 1.09102 -0.07639 1.11849 -0.07963 C 1.13581 -0.08171 1.15326 -0.08194 1.17058 -0.08657 C 1.19427 -0.09306 1.18321 -0.09097 1.20352 -0.09352 C 1.20938 -0.09514 1.21341 -0.0963 1.21953 -0.09699 C 1.228 -0.09792 1.23659 -0.09815 1.24505 -0.09884 L 1.27058 -0.10231 C 1.30495 -0.10648 1.27058 -0.10162 1.29831 -0.10579 C 1.31107 -0.11134 1.30612 -0.1088 1.31315 -0.1125 " pathEditMode="relative" rAng="0" ptsTypes="AAAAAAAAAAAAAAAAAAAAAAAAA">
                                      <p:cBhvr>
                                        <p:cTn id="14" dur="2000" fill="hold"/>
                                        <p:tgtEl>
                                          <p:spTgt spid="41"/>
                                        </p:tgtEl>
                                        <p:attrNameLst>
                                          <p:attrName>ppt_x</p:attrName>
                                          <p:attrName>ppt_y</p:attrName>
                                        </p:attrNameLst>
                                      </p:cBhvr>
                                      <p:rCtr x="65651" y="-3102"/>
                                    </p:animMotion>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1.04167E-6 -7.40741E-7 L 1.04167E-6 0.00023 C 0.01797 0.00208 0.12552 0.01597 0.15221 0.01574 C 0.17604 0.01528 0.2 0.01111 0.22396 0.0088 L 0.27331 0.01227 C 0.28932 0.01296 0.3056 0.00995 0.32161 0.01389 C 0.34544 0.01991 0.3681 0.03519 0.39219 0.04167 C 0.41914 0.04884 0.47122 0.04931 0.49935 0.05046 L 0.56276 0.04699 C 0.58437 0.04537 0.60638 0.04213 0.62812 0.04167 L 0.70859 0.04352 C 0.72383 0.04051 0.73945 0.03935 0.75469 0.03472 C 0.80013 0.02107 0.73698 0.02384 0.79753 0.01574 C 0.81432 0.01343 0.83112 0.01458 0.84805 0.01389 C 0.88307 0.00463 0.93333 -0.00718 0.96901 -0.02083 C 0.98294 -0.02593 0.99635 -0.0331 1.00976 -0.03981 C 1.0263 -0.04815 1.04232 -0.05926 1.05911 -0.06574 C 1.09492 -0.07963 1.09909 -0.07639 1.12682 -0.07963 C 1.14427 -0.08171 1.16185 -0.08194 1.1793 -0.08657 C 1.20312 -0.09305 1.19206 -0.09097 1.2125 -0.09352 C 1.21836 -0.09514 1.22239 -0.0963 1.22851 -0.09699 C 1.23711 -0.09792 1.2457 -0.09815 1.2543 -0.09884 L 1.27995 -0.10231 C 1.31471 -0.10648 1.27995 -0.10162 1.30794 -0.10579 C 1.32083 -0.11134 1.31588 -0.1088 1.32292 -0.1125 " pathEditMode="relative" rAng="0" ptsTypes="AAAAAAAAAAAAAAAAAAAAAAAAA">
                                      <p:cBhvr>
                                        <p:cTn id="17" dur="2000" fill="hold"/>
                                        <p:tgtEl>
                                          <p:spTgt spid="42"/>
                                        </p:tgtEl>
                                        <p:attrNameLst>
                                          <p:attrName>ppt_x</p:attrName>
                                          <p:attrName>ppt_y</p:attrName>
                                        </p:attrNameLst>
                                      </p:cBhvr>
                                      <p:rCtr x="66146" y="-3102"/>
                                    </p:animMotion>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28 -0.02917 L 0.028 -0.02894 C 0.04805 -0.0206 0.05313 -0.02315 0.06771 -0.00579 C 0.07344 0.00139 0.07904 0.00972 0.08477 0.01759 C 0.0892 0.02384 0.09284 0.03194 0.09779 0.03634 C 0.10117 0.03935 0.10482 0.0419 0.10821 0.0456 C 0.11901 0.05787 0.12865 0.07569 0.14115 0.0831 C 0.14375 0.08472 0.14623 0.0868 0.14896 0.08773 C 0.15808 0.09074 0.18998 0.09236 0.19245 0.09236 C 0.19545 0.09329 0.1987 0.09305 0.20157 0.09467 C 0.20443 0.0963 0.2069 0.09954 0.20951 0.10185 C 0.2125 0.10417 0.2155 0.10694 0.21875 0.1088 C 0.22253 0.11088 0.22657 0.11204 0.2306 0.11342 C 0.24245 0.11805 0.2418 0.1169 0.25951 0.1206 C 0.26875 0.11967 0.278 0.11991 0.28711 0.11805 C 0.29076 0.11759 0.29414 0.11481 0.29766 0.11342 C 0.29987 0.1125 0.30209 0.11204 0.3043 0.11111 C 0.31042 0.10833 0.31628 0.10278 0.32266 0.10185 L 0.33841 0.09954 C 0.34414 0.10023 0.34987 0.10069 0.3556 0.10185 C 0.36615 0.1037 0.38711 0.1088 0.38711 0.10903 C 0.39024 0.11042 0.39349 0.11111 0.39636 0.11342 C 0.40495 0.12037 0.41237 0.13194 0.42136 0.1368 C 0.44505 0.15 0.43542 0.14444 0.45026 0.15324 C 0.45769 0.16204 0.45274 0.15694 0.46615 0.16481 L 0.47005 0.16736 C 0.47266 0.17037 0.47487 0.17523 0.478 0.17662 C 0.48138 0.17824 0.4849 0.18032 0.48841 0.18125 C 0.50248 0.18472 0.49453 0.1831 0.51211 0.18588 C 0.51745 0.18819 0.52266 0.1912 0.528 0.19305 C 0.53099 0.19398 0.55508 0.19745 0.5569 0.19768 C 0.57761 0.21597 0.54779 0.19074 0.5793 0.21157 C 0.58164 0.21319 0.58373 0.2162 0.58581 0.21875 C 0.58711 0.22014 0.58828 0.22245 0.58972 0.22338 C 0.59974 0.2287 0.61029 0.23055 0.62005 0.2375 C 0.65365 0.26065 0.63959 0.25602 0.66081 0.26088 C 0.6836 0.2588 0.68438 0.26273 0.70157 0.25139 C 0.72578 0.23565 0.7017 0.24491 0.73841 0.21875 C 0.74284 0.21551 0.74727 0.21273 0.75157 0.20926 C 0.76732 0.19699 0.75638 0.20139 0.77136 0.19768 C 0.77448 0.19537 0.77748 0.19282 0.7806 0.19074 C 0.78321 0.18889 0.78594 0.18773 0.78841 0.18588 C 0.79245 0.1831 0.79636 0.17986 0.80026 0.17662 C 0.81224 0.16667 0.8194 0.1588 0.8319 0.1463 C 0.83503 0.14305 0.83789 0.13935 0.84115 0.1368 C 0.84896 0.13055 0.85729 0.12569 0.86485 0.11805 C 0.86784 0.11505 0.87084 0.11157 0.87396 0.1088 C 0.9099 0.0787 0.87474 0.10903 0.89896 0.09236 C 0.92097 0.07755 0.88946 0.09375 0.91875 0.07847 C 0.93386 0.07037 0.92435 0.07731 0.93711 0.06898 C 0.93933 0.06759 0.94154 0.06574 0.94375 0.06435 C 0.94545 0.06342 0.94727 0.06296 0.94896 0.06204 C 0.95951 0.05602 0.97005 0.04954 0.9806 0.04329 L 1.00821 0.02708 L 1.01875 0.02454 C 1.03034 0.02199 1.02683 0.02222 1.03985 0.01991 C 1.05847 0.0169 1.0612 0.01713 1.08321 0.01528 C 1.08815 0.01157 1.10196 1.11111E-6 1.10951 -0.00347 C 1.12123 -0.00857 1.12292 -0.00787 1.13451 -0.01042 L 1.1556 -0.01505 C 1.16589 -0.02083 1.1806 -0.02847 1.19115 -0.03611 C 1.19688 -0.04051 1.20235 -0.04607 1.20821 -0.05023 C 1.2125 -0.05324 1.21693 -0.05533 1.22136 -0.05718 C 1.22787 -0.05995 1.24115 -0.06412 1.24115 -0.06389 C 1.25625 -0.06181 1.25873 -0.05995 1.27526 -0.06412 C 1.27591 -0.06435 1.27448 -0.06574 1.27396 -0.06644 " pathEditMode="relative" rAng="0" ptsTypes="AAAAAAAAAAAAAAAAAAAAAAAAAAAAAAAAAAAAAAAAAAAAAAAAAAAAAAAAAAAAAAAAAA">
                                      <p:cBhvr>
                                        <p:cTn id="20" dur="2000" fill="hold"/>
                                        <p:tgtEl>
                                          <p:spTgt spid="17"/>
                                        </p:tgtEl>
                                        <p:attrNameLst>
                                          <p:attrName>ppt_x</p:attrName>
                                          <p:attrName>ppt_y</p:attrName>
                                        </p:attrNameLst>
                                      </p:cBhvr>
                                      <p:rCtr x="62370" y="12639"/>
                                    </p:animMotion>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childTnLst>
                          </p:cTn>
                        </p:par>
                        <p:par>
                          <p:cTn id="21" fill="hold">
                            <p:stCondLst>
                              <p:cond delay="8000"/>
                            </p:stCondLst>
                            <p:childTnLst>
                              <p:par>
                                <p:cTn id="22" presetID="0" presetClass="path" presetSubtype="0" accel="50000" decel="50000" fill="hold" nodeType="afterEffect">
                                  <p:stCondLst>
                                    <p:cond delay="0"/>
                                  </p:stCondLst>
                                  <p:childTnLst>
                                    <p:animMotion origin="layout" path="M 0.01966 0.02778 L 0.01966 0.02801 C 0.02656 0.02338 0.03359 0.01945 0.04049 0.01459 C 0.04453 0.01158 0.04804 0.00741 0.05208 0.00417 C 0.05794 -0.00046 0.0638 -0.00486 0.06992 -0.00902 C 0.07395 -0.0118 0.07851 -0.01365 0.08281 -0.01666 C 0.09518 -0.02569 0.10703 -0.0375 0.11966 -0.0456 C 0.17851 -0.08287 0.09192 -0.02939 0.17109 -0.07152 C 0.19101 -0.08217 0.18072 -0.0787 0.20195 -0.08217 C 0.21223 -0.08125 0.22265 -0.08217 0.23281 -0.07939 C 0.24231 -0.07685 0.2513 -0.06944 0.2608 -0.06643 C 0.29401 -0.05578 0.2582 -0.06597 0.30052 -0.05856 C 0.31718 -0.05555 0.35052 -0.04814 0.35052 -0.04791 C 0.38828 -0.04907 0.42617 -0.04467 0.4638 -0.05069 C 0.47005 -0.05185 0.47434 -0.06365 0.47994 -0.06898 C 0.50351 -0.09143 0.50052 -0.08796 0.52252 -0.09768 C 0.6052 -0.06828 0.49075 -0.1125 0.58723 -0.06111 C 0.62161 -0.04282 0.58072 -0.06342 0.61966 -0.04814 C 0.66966 -0.02824 0.61679 -0.04513 0.65937 -0.0324 C 0.6677 -0.02638 0.67565 -0.01851 0.68437 -0.01412 C 0.68958 -0.01157 0.69518 -0.01342 0.70052 -0.01157 C 0.70755 -0.00902 0.71419 -0.00393 0.72109 -0.00115 C 0.73177 0.00325 0.7427 0.00579 0.75351 0.00926 C 0.77031 0.00394 0.78177 0.00232 0.79765 -0.01666 C 0.81106 -0.0331 0.82213 -0.05509 0.83437 -0.0743 C 0.83776 -0.07963 0.84101 -0.08518 0.84466 -0.08981 C 0.85 -0.09675 0.85481 -0.10555 0.8608 -0.11088 C 0.86458 -0.11412 0.87955 -0.11736 0.88437 -0.11875 C 0.8957 -0.11689 0.90703 -0.11736 0.91822 -0.11342 C 0.92304 -0.11157 0.92786 -0.10879 0.93294 -0.1081 C 0.94609 -0.10625 0.95937 -0.10648 0.97265 -0.10555 L 1.01966 -0.1081 C 1.02408 -0.10856 1.02851 -0.10995 1.03294 -0.11088 C 1.0388 -0.1118 1.04466 -0.11296 1.05052 -0.11342 C 1.06328 -0.11458 1.07604 -0.11504 1.0888 -0.11597 C 1.09765 -0.11666 1.10638 -0.11782 1.11523 -0.11875 L 1.15351 -0.12638 C 1.15937 -0.12754 1.16523 -0.128 1.17109 -0.12916 L 1.2138 -0.13703 C 1.21966 -0.13958 1.22565 -0.14189 1.23151 -0.14467 C 1.23632 -0.14722 1.24114 -0.15046 1.24609 -0.15254 C 1.25104 -0.15486 1.25598 -0.15555 1.2608 -0.15787 C 1.2733 -0.16365 1.26406 -0.16296 1.27122 -0.16296 " pathEditMode="relative" rAng="0" ptsTypes="AAAAAAAAAAAAAAAAAAAAAAAAAAAAAAAAAAAAAAAAAAA">
                                      <p:cBhvr>
                                        <p:cTn id="23" dur="2000" fill="hold"/>
                                        <p:tgtEl>
                                          <p:spTgt spid="40"/>
                                        </p:tgtEl>
                                        <p:attrNameLst>
                                          <p:attrName>ppt_x</p:attrName>
                                          <p:attrName>ppt_y</p:attrName>
                                        </p:attrNameLst>
                                      </p:cBhvr>
                                      <p:rCtr x="62578" y="-9537"/>
                                    </p:animMotion>
                                  </p:childTnLst>
                                  <p:subTnLst>
                                    <p:audio>
                                      <p:cMediaNode>
                                        <p:cTn display="0" masterRel="sameClick">
                                          <p:stCondLst>
                                            <p:cond evt="begin" delay="0">
                                              <p:tn val="22"/>
                                            </p:cond>
                                          </p:stCondLst>
                                          <p:endCondLst>
                                            <p:cond evt="onStopAudio" delay="0">
                                              <p:tgtEl>
                                                <p:sldTgt/>
                                              </p:tgtEl>
                                            </p:cond>
                                          </p:endCondLst>
                                        </p:cTn>
                                        <p:tgtEl>
                                          <p:sndTgt r:embed="rId4" name="whoosh.wav"/>
                                        </p:tgtEl>
                                      </p:cMediaNode>
                                    </p:audio>
                                  </p:subTnLst>
                                </p:cTn>
                              </p:par>
                              <p:par>
                                <p:cTn id="24" presetID="1" presetClass="mediacall" presetSubtype="0" fill="hold" nodeType="withEffect">
                                  <p:stCondLst>
                                    <p:cond delay="0"/>
                                  </p:stCondLst>
                                  <p:childTnLst>
                                    <p:cmd type="call" cmd="playFrom(0.0)">
                                      <p:cBhvr>
                                        <p:cTn id="25" dur="1608" fill="hold"/>
                                        <p:tgtEl>
                                          <p:spTgt spid="48"/>
                                        </p:tgtEl>
                                      </p:cBhvr>
                                    </p:cmd>
                                  </p:childTnLst>
                                </p:cTn>
                              </p:par>
                            </p:childTnLst>
                          </p:cTn>
                        </p:par>
                        <p:par>
                          <p:cTn id="26" fill="hold">
                            <p:stCondLst>
                              <p:cond delay="10000"/>
                            </p:stCondLst>
                            <p:childTnLst>
                              <p:par>
                                <p:cTn id="27" presetID="0" presetClass="path" presetSubtype="0" accel="50000" decel="50000" fill="hold" nodeType="afterEffect">
                                  <p:stCondLst>
                                    <p:cond delay="0"/>
                                  </p:stCondLst>
                                  <p:childTnLst>
                                    <p:animMotion origin="layout" path="M -0.00052 0.01875 L -0.00052 0.01898 C 0.04713 -0.04491 0.10703 -0.12963 0.15963 -0.17315 C 0.18307 -0.19259 0.19505 -0.20533 0.21992 -0.21574 C 0.2388 -0.22361 0.27591 -0.22431 0.29141 -0.2257 C 0.31758 -0.22361 0.34375 -0.22454 0.36992 -0.21968 C 0.3806 -0.21759 0.39115 -0.21042 0.40143 -0.20556 C 0.41562 -0.19884 0.42539 -0.1919 0.43919 -0.17732 C 0.44935 -0.16644 0.45898 -0.15347 0.46875 -0.14097 C 0.47005 -0.13935 0.47109 -0.13727 0.472 -0.13495 C 0.47461 -0.12847 0.47682 -0.12176 0.47891 -0.11458 C 0.48047 -0.10833 0.48125 -0.10116 0.48216 -0.09445 C 0.47995 -0.08658 0.47943 -0.07593 0.47552 -0.07014 C 0.46784 -0.0588 0.46042 -0.06482 0.45286 -0.06829 C 0.45208 -0.07292 0.45013 -0.07755 0.45052 -0.08241 C 0.45208 -0.09977 0.4556 -0.13241 0.46536 -0.14699 C 0.4707 -0.15556 0.47682 -0.16273 0.48346 -0.16921 C 0.49857 -0.18426 0.51445 -0.19792 0.53008 -0.21158 C 0.53229 -0.21343 0.53463 -0.21435 0.53685 -0.21574 C 0.56003 -0.22778 0.58281 -0.24213 0.60625 -0.25208 C 0.62552 -0.26019 0.64427 -0.27384 0.66419 -0.27616 L 0.71536 -0.28218 C 0.74141 -0.27824 0.76771 -0.27546 0.79375 -0.27014 C 0.80156 -0.26852 0.80794 -0.26088 0.8151 -0.25602 C 0.81862 -0.2537 0.822 -0.25046 0.82552 -0.25 C 0.84141 -0.24769 0.85729 -0.24861 0.87331 -0.24792 L 0.91615 -0.24583 C 0.97812 -0.2338 0.94167 -0.24028 1.08581 -0.24583 C 1.11758 -0.24722 1.18125 -0.25394 1.18125 -0.2537 C 1.23646 -0.26435 1.16133 -0.24908 1.23463 -0.27014 C 1.24518 -0.27315 1.26641 -0.275 1.27786 -0.27616 C 1.28958 -0.28033 1.28529 -0.28033 1.29023 -0.28033 " pathEditMode="relative" rAng="0" ptsTypes="AAAAAAAAAAAAAAAAAAAAAAAAAAAAAAAA">
                                      <p:cBhvr>
                                        <p:cTn id="28" dur="2000" fill="hold"/>
                                        <p:tgtEl>
                                          <p:spTgt spid="39"/>
                                        </p:tgtEl>
                                        <p:attrNameLst>
                                          <p:attrName>ppt_x</p:attrName>
                                          <p:attrName>ppt_y</p:attrName>
                                        </p:attrNameLst>
                                      </p:cBhvr>
                                      <p:rCtr x="64531" y="-15046"/>
                                    </p:animMotion>
                                  </p:childTnLst>
                                  <p:subTnLst>
                                    <p:audio>
                                      <p:cMediaNode>
                                        <p:cTn display="0" masterRel="sameClick">
                                          <p:stCondLst>
                                            <p:cond evt="begin" delay="0">
                                              <p:tn val="27"/>
                                            </p:cond>
                                          </p:stCondLst>
                                          <p:endCondLst>
                                            <p:cond evt="onStopAudio" delay="0">
                                              <p:tgtEl>
                                                <p:sldTgt/>
                                              </p:tgtEl>
                                            </p:cond>
                                          </p:endCondLst>
                                        </p:cTn>
                                        <p:tgtEl>
                                          <p:sndTgt r:embed="rId4" name="whoosh.wav"/>
                                        </p:tgtEl>
                                      </p:cMediaNode>
                                    </p:audio>
                                  </p:subTnLst>
                                </p:cTn>
                              </p:par>
                            </p:childTnLst>
                          </p:cTn>
                        </p:par>
                        <p:par>
                          <p:cTn id="29" fill="hold">
                            <p:stCondLst>
                              <p:cond delay="12000"/>
                            </p:stCondLst>
                            <p:childTnLst>
                              <p:par>
                                <p:cTn id="30" presetID="0" presetClass="path" presetSubtype="0" accel="50000" decel="50000" fill="hold" nodeType="afterEffect">
                                  <p:stCondLst>
                                    <p:cond delay="0"/>
                                  </p:stCondLst>
                                  <p:childTnLst>
                                    <p:animMotion origin="layout" path="M 0.01967 0.02777 L 0.01967 0.028 C 0.02657 0.02338 0.0336 0.01944 0.04037 0.01458 C 0.04441 0.01157 0.04805 0.0074 0.05209 0.00416 C 0.05795 -0.00047 0.06381 -0.00487 0.06993 -0.00903 C 0.07396 -0.01181 0.07852 -0.01366 0.08295 -0.01667 C 0.09519 -0.0257 0.10717 -0.0375 0.11967 -0.04561 C 0.17852 -0.08287 0.09193 -0.0294 0.1711 -0.07153 C 0.19102 -0.08218 0.18073 -0.07871 0.20196 -0.08218 C 0.21224 -0.08125 0.22266 -0.08218 0.23282 -0.0794 C 0.24232 -0.07686 0.25131 -0.06945 0.26081 -0.06644 C 0.29402 -0.05579 0.25821 -0.06598 0.30053 -0.05857 C 0.31719 -0.05556 0.35053 -0.04815 0.35053 -0.04792 C 0.38829 -0.04908 0.42618 -0.04468 0.46381 -0.0507 C 0.47006 -0.05186 0.47435 -0.06366 0.47995 -0.06899 C 0.50352 -0.09144 0.50053 -0.08797 0.52253 -0.09769 C 0.60521 -0.06829 0.49076 -0.1125 0.58724 -0.06112 C 0.62162 -0.04283 0.58073 -0.06343 0.61967 -0.04815 C 0.66967 -0.02825 0.6168 -0.04514 0.65938 -0.03241 C 0.66771 -0.02639 0.67566 -0.01852 0.68438 -0.01412 C 0.68959 -0.01158 0.69519 -0.01343 0.70053 -0.01158 C 0.70756 -0.00903 0.7142 -0.00394 0.7211 -0.00116 C 0.73178 0.00324 0.74271 0.00578 0.75352 0.00925 C 0.77032 0.00393 0.78178 0.00231 0.79766 -0.01667 C 0.81107 -0.03311 0.82214 -0.0551 0.83438 -0.07431 C 0.83777 -0.07963 0.84102 -0.08519 0.84467 -0.08982 C 0.85 -0.09676 0.85482 -0.10556 0.86081 -0.11088 C 0.86459 -0.11412 0.87956 -0.11737 0.88438 -0.11875 C 0.89571 -0.1169 0.90704 -0.11737 0.91823 -0.11343 C 0.92305 -0.11158 0.92787 -0.1088 0.93295 -0.10811 C 0.9461 -0.10625 0.95938 -0.10649 0.97266 -0.10556 L 1.01967 -0.10811 C 1.02409 -0.10857 1.02852 -0.10996 1.03295 -0.11088 C 1.03881 -0.11181 1.04467 -0.11297 1.05053 -0.11343 C 1.06329 -0.11459 1.07605 -0.11505 1.08881 -0.11598 C 1.09766 -0.11667 1.10639 -0.11783 1.11524 -0.11875 L 1.15352 -0.12639 C 1.15938 -0.12755 1.16524 -0.12801 1.1711 -0.12917 L 1.21381 -0.13704 C 1.21967 -0.13959 1.22566 -0.1419 1.23152 -0.14468 C 1.23633 -0.14723 1.24115 -0.15047 1.2461 -0.15255 C 1.25105 -0.15487 1.25599 -0.15556 1.26081 -0.15787 C 1.27331 -0.16366 1.26407 -0.16297 1.27123 -0.16297 " pathEditMode="relative" rAng="0" ptsTypes="AAAAAAAAAAAAAAAAAAAAAAAAAAAAAAAAAAAAAAAAAAA">
                                      <p:cBhvr>
                                        <p:cTn id="31" dur="2000" fill="hold"/>
                                        <p:tgtEl>
                                          <p:spTgt spid="45"/>
                                        </p:tgtEl>
                                        <p:attrNameLst>
                                          <p:attrName>ppt_x</p:attrName>
                                          <p:attrName>ppt_y</p:attrName>
                                        </p:attrNameLst>
                                      </p:cBhvr>
                                      <p:rCtr x="62578" y="-9537"/>
                                    </p:animMotion>
                                  </p:childTnLst>
                                  <p:subTnLst>
                                    <p:audio>
                                      <p:cMediaNode>
                                        <p:cTn display="0" masterRel="sameClick">
                                          <p:stCondLst>
                                            <p:cond evt="begin" delay="0">
                                              <p:tn val="30"/>
                                            </p:cond>
                                          </p:stCondLst>
                                          <p:endCondLst>
                                            <p:cond evt="onStopAudio" delay="0">
                                              <p:tgtEl>
                                                <p:sldTgt/>
                                              </p:tgtEl>
                                            </p:cond>
                                          </p:endCondLst>
                                        </p:cTn>
                                        <p:tgtEl>
                                          <p:sndTgt r:embed="rId4" name="whoosh.wav"/>
                                        </p:tgtEl>
                                      </p:cMediaNode>
                                    </p:audio>
                                  </p:sub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069 0.01806 L -0.0069 0.01829 L 0.01159 0.02037 C 0.02097 0.02199 0.02487 0.02315 0.03399 0.02523 C 0.03828 0.02593 0.04271 0.02662 0.04714 0.02755 C 0.04974 0.02778 0.05235 0.02917 0.05495 0.02986 C 0.05977 0.03056 0.09532 0.03565 0.10482 0.03681 C 0.1155 0.03773 0.12591 0.03843 0.13646 0.03912 L 0.18112 0.03449 C 0.18672 0.0338 0.19258 0.03171 0.19831 0.03218 C 0.20834 0.03241 0.21849 0.03519 0.22852 0.03681 C 0.23308 0.03843 0.23594 0.03935 0.24037 0.04144 C 0.24909 0.04607 0.25612 0.0507 0.26537 0.05324 C 0.27019 0.05417 0.275 0.05486 0.27982 0.05556 C 0.28867 0.06019 0.29727 0.06574 0.30612 0.06968 C 0.32722 0.07801 0.30899 0.0713 0.32852 0.07662 C 0.33373 0.07801 0.33907 0.07963 0.34427 0.08125 C 0.34597 0.08195 0.34779 0.08287 0.34948 0.08357 C 0.35391 0.08449 0.35834 0.08519 0.36263 0.08588 C 0.37071 0.08982 0.37878 0.09375 0.38633 0.1 C 0.38894 0.10208 0.3918 0.1044 0.39414 0.10695 C 0.39623 0.1088 0.39766 0.11181 0.39961 0.11389 C 0.40821 0.12338 0.41667 0.13403 0.42591 0.1419 C 0.43386 0.14884 0.44089 0.15972 0.44961 0.16296 C 0.45352 0.16458 0.45755 0.16597 0.46133 0.16759 C 0.46979 0.17222 0.47774 0.17847 0.48646 0.18171 C 0.52005 0.19491 0.50638 0.19121 0.52722 0.1956 C 0.53815 0.19421 0.54922 0.19421 0.56016 0.19097 C 0.5806 0.18542 0.57279 0.17685 0.59427 0.16759 C 0.60065 0.16482 0.60742 0.16597 0.61407 0.16528 C 0.628 0.16065 0.63242 0.15972 0.64688 0.14884 C 0.66732 0.13403 0.66537 0.12871 0.68503 0.11852 C 0.69401 0.11389 0.70769 0.1125 0.71667 0.11158 C 0.72813 0.11065 0.73933 0.11019 0.75091 0.10926 C 0.76094 0.1 0.77032 0.08773 0.78112 0.08125 C 0.79128 0.075 0.80091 0.06736 0.81146 0.0625 C 0.81784 0.05949 0.82435 0.05579 0.83099 0.05324 C 0.83542 0.05116 0.83985 0.05093 0.84414 0.04861 C 0.87045 0.03449 0.84597 0.04213 0.86667 0.03681 C 0.87019 0.0338 0.8737 0.03079 0.87722 0.02755 C 0.88255 0.02222 0.89245 0.00903 0.89961 0.00648 C 0.90378 0.0044 0.90834 0.00486 0.91276 0.00417 L 0.92448 -0.00092 C 0.9267 -0.00162 0.92891 -0.00231 0.93099 -0.00324 C 0.93946 -0.00694 0.94844 -0.0081 0.95599 -0.01481 C 0.96198 -0.02037 0.9681 -0.02639 0.97422 -0.03125 C 0.97839 -0.03426 0.98255 -0.03542 0.98633 -0.03819 C 0.99519 -0.04398 1.00391 -0.04977 1.01276 -0.05671 C 1.02956 -0.07037 1.02617 -0.06921 1.04558 -0.07778 C 1.04896 -0.0794 1.05261 -0.08125 1.05599 -0.08241 C 1.05912 -0.08356 1.06237 -0.08356 1.06537 -0.08472 C 1.07331 -0.08819 1.08099 -0.09375 1.08907 -0.09653 L 1.11537 -0.10579 C 1.12722 -0.11829 1.12487 -0.11667 1.14037 -0.12708 C 1.14427 -0.12986 1.14844 -0.13079 1.15222 -0.13426 C 1.1612 -0.14236 1.17045 -0.15069 1.17852 -0.16227 C 1.18073 -0.16528 1.18242 -0.16991 1.18503 -0.17129 C 1.2112 -0.18935 1.21081 -0.18819 1.22982 -0.19259 C 1.23503 -0.1956 1.2405 -0.19768 1.24558 -0.20185 C 1.24935 -0.20486 1.25222 -0.21088 1.25612 -0.21342 C 1.26029 -0.21643 1.26485 -0.21667 1.26927 -0.21829 C 1.27943 -0.22523 1.27735 -0.22407 1.29167 -0.23194 C 1.30039 -0.2368 1.29779 -0.23657 1.30209 -0.23657 " pathEditMode="relative" rAng="0" ptsTypes="AAAAAAAAAAAAAAAAAAAAAAAAAAAAAAAAAAAAAAAAAAAAAAAAAAAAAAAAAAAAAAA">
                                      <p:cBhvr>
                                        <p:cTn id="34" dur="2000" fill="hold"/>
                                        <p:tgtEl>
                                          <p:spTgt spid="44"/>
                                        </p:tgtEl>
                                        <p:attrNameLst>
                                          <p:attrName>ppt_x</p:attrName>
                                          <p:attrName>ppt_y</p:attrName>
                                        </p:attrNameLst>
                                      </p:cBhvr>
                                      <p:rCtr x="65443" y="-3866"/>
                                    </p:animMotion>
                                  </p:childTnLst>
                                  <p:subTnLst>
                                    <p:audio>
                                      <p:cMediaNode>
                                        <p:cTn display="0" masterRel="sameClick">
                                          <p:stCondLst>
                                            <p:cond evt="begin" delay="0">
                                              <p:tn val="33"/>
                                            </p:cond>
                                          </p:stCondLst>
                                          <p:endCondLst>
                                            <p:cond evt="onStopAudio" delay="0">
                                              <p:tgtEl>
                                                <p:sldTgt/>
                                              </p:tgtEl>
                                            </p:cond>
                                          </p:endCondLst>
                                        </p:cTn>
                                        <p:tgtEl>
                                          <p:sndTgt r:embed="rId4" name="whoosh.wav"/>
                                        </p:tgtEl>
                                      </p:cMediaNode>
                                    </p:audio>
                                  </p:subTnLst>
                                </p:cTn>
                              </p:par>
                            </p:childTnLst>
                          </p:cTn>
                        </p:par>
                        <p:par>
                          <p:cTn id="35" fill="hold">
                            <p:stCondLst>
                              <p:cond delay="16000"/>
                            </p:stCondLst>
                            <p:childTnLst>
                              <p:par>
                                <p:cTn id="36" presetID="22" presetClass="entr" presetSubtype="4" fill="hold" nodeType="after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down)">
                                      <p:cBhvr>
                                        <p:cTn id="38" dur="500"/>
                                        <p:tgtEl>
                                          <p:spTgt spid="33"/>
                                        </p:tgtEl>
                                      </p:cBhvr>
                                    </p:animEffect>
                                  </p:childTnLst>
                                </p:cTn>
                              </p:par>
                              <p:par>
                                <p:cTn id="39" presetID="22" presetClass="entr" presetSubtype="4"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down)">
                                      <p:cBhvr>
                                        <p:cTn id="41" dur="500"/>
                                        <p:tgtEl>
                                          <p:spTgt spid="23"/>
                                        </p:tgtEl>
                                      </p:cBhvr>
                                    </p:animEffect>
                                  </p:childTnLst>
                                </p:cTn>
                              </p:par>
                              <p:par>
                                <p:cTn id="42" presetID="22" presetClass="entr" presetSubtype="4"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ipe(down)">
                                      <p:cBhvr>
                                        <p:cTn id="44" dur="500"/>
                                        <p:tgtEl>
                                          <p:spTgt spid="27"/>
                                        </p:tgtEl>
                                      </p:cBhvr>
                                    </p:animEffect>
                                  </p:childTnLst>
                                </p:cTn>
                              </p:par>
                              <p:par>
                                <p:cTn id="45" presetID="22" presetClass="entr" presetSubtype="4" fill="hold" nodeType="with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down)">
                                      <p:cBhvr>
                                        <p:cTn id="4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8" restart="whenNotActive" fill="hold" evtFilter="cancelBubble" nodeType="interactiveSeq">
                <p:stCondLst>
                  <p:cond evt="onClick" delay="0">
                    <p:tgtEl>
                      <p:spTgt spid="30"/>
                    </p:tgtEl>
                  </p:cond>
                </p:stCondLst>
                <p:endSync evt="end" delay="0">
                  <p:rtn val="all"/>
                </p:endSync>
                <p:childTnLst>
                  <p:par>
                    <p:cTn id="49" fill="hold">
                      <p:stCondLst>
                        <p:cond delay="0"/>
                      </p:stCondLst>
                      <p:childTnLst>
                        <p:par>
                          <p:cTn id="50" fill="hold">
                            <p:stCondLst>
                              <p:cond delay="0"/>
                            </p:stCondLst>
                            <p:childTnLst>
                              <p:par>
                                <p:cTn id="51" presetID="26" presetClass="emph" presetSubtype="0" repeatCount="3000" fill="hold" nodeType="clickEffect">
                                  <p:stCondLst>
                                    <p:cond delay="0"/>
                                  </p:stCondLst>
                                  <p:childTnLst>
                                    <p:animEffect transition="out" filter="fade">
                                      <p:cBhvr>
                                        <p:cTn id="52" dur="500" tmFilter="0, 0; .2, .5; .8, .5; 1, 0"/>
                                        <p:tgtEl>
                                          <p:spTgt spid="30"/>
                                        </p:tgtEl>
                                      </p:cBhvr>
                                    </p:animEffect>
                                    <p:animScale>
                                      <p:cBhvr>
                                        <p:cTn id="53" dur="250" autoRev="1" fill="hold"/>
                                        <p:tgtEl>
                                          <p:spTgt spid="30"/>
                                        </p:tgtEl>
                                      </p:cBhvr>
                                      <p:by x="105000" y="105000"/>
                                    </p:animScale>
                                  </p:childTnLst>
                                </p:cTn>
                              </p:par>
                              <p:par>
                                <p:cTn id="54" presetID="1" presetClass="mediacall" presetSubtype="0" fill="hold" nodeType="withEffect">
                                  <p:stCondLst>
                                    <p:cond delay="0"/>
                                  </p:stCondLst>
                                  <p:childTnLst>
                                    <p:cmd type="call" cmd="playFrom(0.0)">
                                      <p:cBhvr>
                                        <p:cTn id="55" dur="1608" fill="hold"/>
                                        <p:tgtEl>
                                          <p:spTgt spid="48"/>
                                        </p:tgtEl>
                                      </p:cBhvr>
                                    </p:cmd>
                                  </p:childTnLst>
                                </p:cTn>
                              </p:par>
                            </p:childTnLst>
                          </p:cTn>
                        </p:par>
                      </p:childTnLst>
                    </p:cTn>
                  </p:par>
                </p:childTnLst>
              </p:cTn>
              <p:nextCondLst>
                <p:cond evt="onClick" delay="0">
                  <p:tgtEl>
                    <p:spTgt spid="30"/>
                  </p:tgtEl>
                </p:cond>
              </p:nextCondLst>
            </p:seq>
            <p:audio>
              <p:cMediaNode vol="43878">
                <p:cTn id="56" fill="hold" display="0">
                  <p:stCondLst>
                    <p:cond delay="indefinite"/>
                  </p:stCondLst>
                  <p:endCondLst>
                    <p:cond evt="onStopAudio" delay="0">
                      <p:tgtEl>
                        <p:sldTgt/>
                      </p:tgtEl>
                    </p:cond>
                  </p:endCondLst>
                </p:cTn>
                <p:tgtEl>
                  <p:spTgt spid="48"/>
                </p:tgtEl>
              </p:cMediaNode>
            </p:audio>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descr="A group of red barns in a field&#10;&#10;AI-generated content may be incorrect.">
            <a:extLst>
              <a:ext uri="{FF2B5EF4-FFF2-40B4-BE49-F238E27FC236}">
                <a16:creationId xmlns:a16="http://schemas.microsoft.com/office/drawing/2014/main" id="{5B13BA56-55F3-9B04-AA7C-CD4071F46D93}"/>
              </a:ext>
            </a:extLst>
          </p:cNvPr>
          <p:cNvPicPr>
            <a:picLocks noChangeAspect="1"/>
          </p:cNvPicPr>
          <p:nvPr/>
        </p:nvPicPr>
        <p:blipFill>
          <a:blip r:embed="rId5"/>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1016612" y="297037"/>
            <a:ext cx="7892143"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ducks?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one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three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two</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four</a:t>
              </a:r>
              <a:endParaRPr lang="en-US" b="1" dirty="0">
                <a:solidFill>
                  <a:schemeClr val="bg1"/>
                </a:solidFill>
              </a:endParaRPr>
            </a:p>
          </p:txBody>
        </p:sp>
      </p:grpSp>
      <p:pic>
        <p:nvPicPr>
          <p:cNvPr id="43" name="Picture 42" descr="A cow with a large udder&#10;&#10;AI-generated content may be incorrect.">
            <a:extLst>
              <a:ext uri="{FF2B5EF4-FFF2-40B4-BE49-F238E27FC236}">
                <a16:creationId xmlns:a16="http://schemas.microsoft.com/office/drawing/2014/main" id="{64D0900B-7856-FCBE-EBB9-0730B6DF925C}"/>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265727" y="3877971"/>
            <a:ext cx="1827289" cy="1522681"/>
          </a:xfrm>
          <a:prstGeom prst="rect">
            <a:avLst/>
          </a:prstGeom>
        </p:spPr>
      </p:pic>
      <p:pic>
        <p:nvPicPr>
          <p:cNvPr id="44" name="Picture 43" descr="A cow with a large udder&#10;&#10;AI-generated content may be incorrect.">
            <a:extLst>
              <a:ext uri="{FF2B5EF4-FFF2-40B4-BE49-F238E27FC236}">
                <a16:creationId xmlns:a16="http://schemas.microsoft.com/office/drawing/2014/main" id="{38A587DD-25BF-E2C5-9763-F0C5822E8F23}"/>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632021" y="4017112"/>
            <a:ext cx="1827289" cy="1522681"/>
          </a:xfrm>
          <a:prstGeom prst="rect">
            <a:avLst/>
          </a:prstGeom>
        </p:spPr>
      </p:pic>
      <p:pic>
        <p:nvPicPr>
          <p:cNvPr id="45" name="Picture 44" descr="A cartoon pig with big eyes&#10;&#10;AI-generated content may be incorrect.">
            <a:extLst>
              <a:ext uri="{FF2B5EF4-FFF2-40B4-BE49-F238E27FC236}">
                <a16:creationId xmlns:a16="http://schemas.microsoft.com/office/drawing/2014/main" id="{E88962F2-63DE-3B02-29EE-30E846382DAE}"/>
              </a:ext>
            </a:extLst>
          </p:cNvPr>
          <p:cNvPicPr>
            <a:picLocks noChangeAspect="1"/>
          </p:cNvPicPr>
          <p:nvPr/>
        </p:nvPicPr>
        <p:blipFill>
          <a:blip r:embed="rId7">
            <a:extLst>
              <a:ext uri="{28A0092B-C50C-407E-A947-70E740481C1C}">
                <a14:useLocalDpi xmlns:a14="http://schemas.microsoft.com/office/drawing/2010/main" val="0"/>
              </a:ext>
            </a:extLst>
          </a:blip>
          <a:srcRect l="26094" r="20777"/>
          <a:stretch/>
        </p:blipFill>
        <p:spPr>
          <a:xfrm>
            <a:off x="-1971663" y="5454272"/>
            <a:ext cx="1035091" cy="1113282"/>
          </a:xfrm>
          <a:prstGeom prst="rect">
            <a:avLst/>
          </a:prstGeom>
        </p:spPr>
      </p:pic>
      <p:pic>
        <p:nvPicPr>
          <p:cNvPr id="46" name="Picture 45" descr="A cat running on a black background&#10;&#10;AI-generated content may be incorrect.">
            <a:extLst>
              <a:ext uri="{FF2B5EF4-FFF2-40B4-BE49-F238E27FC236}">
                <a16:creationId xmlns:a16="http://schemas.microsoft.com/office/drawing/2014/main" id="{4A44BA25-6B49-EDE9-A98B-6D4C9972D9A7}"/>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1716663" y="5278910"/>
            <a:ext cx="1529866" cy="1198467"/>
          </a:xfrm>
          <a:prstGeom prst="rect">
            <a:avLst/>
          </a:prstGeom>
        </p:spPr>
      </p:pic>
      <p:pic>
        <p:nvPicPr>
          <p:cNvPr id="47" name="Picture 46" descr="A dog running with a black background&#10;&#10;AI-generated content may be incorrect.">
            <a:extLst>
              <a:ext uri="{FF2B5EF4-FFF2-40B4-BE49-F238E27FC236}">
                <a16:creationId xmlns:a16="http://schemas.microsoft.com/office/drawing/2014/main" id="{CA03DEF7-4C91-87D0-CB51-72B382BA48C4}"/>
              </a:ext>
            </a:extLst>
          </p:cNvPr>
          <p:cNvPicPr>
            <a:picLocks noChangeAspect="1"/>
          </p:cNvPicPr>
          <p:nvPr/>
        </p:nvPicPr>
        <p:blipFill>
          <a:blip r:embed="rId9">
            <a:extLst>
              <a:ext uri="{28A0092B-C50C-407E-A947-70E740481C1C}">
                <a14:useLocalDpi xmlns:a14="http://schemas.microsoft.com/office/drawing/2010/main" val="0"/>
              </a:ext>
            </a:extLst>
          </a:blip>
          <a:srcRect l="14861" t="3679" r="10404" b="8740"/>
          <a:stretch/>
        </p:blipFill>
        <p:spPr>
          <a:xfrm>
            <a:off x="-2481636" y="4955513"/>
            <a:ext cx="2257290" cy="1511567"/>
          </a:xfrm>
          <a:prstGeom prst="rect">
            <a:avLst/>
          </a:prstGeom>
        </p:spPr>
      </p:pic>
      <p:pic>
        <p:nvPicPr>
          <p:cNvPr id="48" name="Picture 47" descr="A dog running with a black background&#10;&#10;AI-generated content may be incorrect.">
            <a:extLst>
              <a:ext uri="{FF2B5EF4-FFF2-40B4-BE49-F238E27FC236}">
                <a16:creationId xmlns:a16="http://schemas.microsoft.com/office/drawing/2014/main" id="{98263C8B-3B17-34CF-2B94-2F9A7863716E}"/>
              </a:ext>
            </a:extLst>
          </p:cNvPr>
          <p:cNvPicPr>
            <a:picLocks noChangeAspect="1"/>
          </p:cNvPicPr>
          <p:nvPr/>
        </p:nvPicPr>
        <p:blipFill>
          <a:blip r:embed="rId9">
            <a:extLst>
              <a:ext uri="{28A0092B-C50C-407E-A947-70E740481C1C}">
                <a14:useLocalDpi xmlns:a14="http://schemas.microsoft.com/office/drawing/2010/main" val="0"/>
              </a:ext>
            </a:extLst>
          </a:blip>
          <a:srcRect l="14861" t="3679" r="10404" b="8740"/>
          <a:stretch/>
        </p:blipFill>
        <p:spPr>
          <a:xfrm>
            <a:off x="-2737233" y="4623620"/>
            <a:ext cx="2257290" cy="1511567"/>
          </a:xfrm>
          <a:prstGeom prst="rect">
            <a:avLst/>
          </a:prstGeom>
        </p:spPr>
      </p:pic>
      <p:pic>
        <p:nvPicPr>
          <p:cNvPr id="49" name="Picture 48" descr="A dog running with a black background&#10;&#10;AI-generated content may be incorrect.">
            <a:extLst>
              <a:ext uri="{FF2B5EF4-FFF2-40B4-BE49-F238E27FC236}">
                <a16:creationId xmlns:a16="http://schemas.microsoft.com/office/drawing/2014/main" id="{DE0F28DD-43E3-0617-B983-A2B6A16496D6}"/>
              </a:ext>
            </a:extLst>
          </p:cNvPr>
          <p:cNvPicPr>
            <a:picLocks noChangeAspect="1"/>
          </p:cNvPicPr>
          <p:nvPr/>
        </p:nvPicPr>
        <p:blipFill>
          <a:blip r:embed="rId9">
            <a:extLst>
              <a:ext uri="{28A0092B-C50C-407E-A947-70E740481C1C}">
                <a14:useLocalDpi xmlns:a14="http://schemas.microsoft.com/office/drawing/2010/main" val="0"/>
              </a:ext>
            </a:extLst>
          </a:blip>
          <a:srcRect l="14861" t="3679" r="10404" b="8740"/>
          <a:stretch/>
        </p:blipFill>
        <p:spPr>
          <a:xfrm>
            <a:off x="-2449241" y="4855040"/>
            <a:ext cx="2257290" cy="1511567"/>
          </a:xfrm>
          <a:prstGeom prst="rect">
            <a:avLst/>
          </a:prstGeom>
        </p:spPr>
      </p:pic>
      <p:pic>
        <p:nvPicPr>
          <p:cNvPr id="50" name="Picture 49" descr="A cartoon duck running&#10;&#10;AI-generated content may be incorrect.">
            <a:extLst>
              <a:ext uri="{FF2B5EF4-FFF2-40B4-BE49-F238E27FC236}">
                <a16:creationId xmlns:a16="http://schemas.microsoft.com/office/drawing/2014/main" id="{EC008628-3510-98AE-BAA4-B327CC7B9D17}"/>
              </a:ext>
            </a:extLst>
          </p:cNvPr>
          <p:cNvPicPr>
            <a:picLocks noChangeAspect="1"/>
          </p:cNvPicPr>
          <p:nvPr/>
        </p:nvPicPr>
        <p:blipFill>
          <a:blip r:embed="rId10">
            <a:extLst>
              <a:ext uri="{28A0092B-C50C-407E-A947-70E740481C1C}">
                <a14:useLocalDpi xmlns:a14="http://schemas.microsoft.com/office/drawing/2010/main" val="0"/>
              </a:ext>
            </a:extLst>
          </a:blip>
          <a:srcRect l="17227" t="4371" r="16296" b="9101"/>
          <a:stretch/>
        </p:blipFill>
        <p:spPr>
          <a:xfrm>
            <a:off x="-1713222" y="4093097"/>
            <a:ext cx="1332973" cy="991448"/>
          </a:xfrm>
          <a:prstGeom prst="rect">
            <a:avLst/>
          </a:prstGeom>
        </p:spPr>
      </p:pic>
      <p:pic>
        <p:nvPicPr>
          <p:cNvPr id="51" name="Picture 50" descr="A cat running on a black background&#10;&#10;AI-generated content may be incorrect.">
            <a:extLst>
              <a:ext uri="{FF2B5EF4-FFF2-40B4-BE49-F238E27FC236}">
                <a16:creationId xmlns:a16="http://schemas.microsoft.com/office/drawing/2014/main" id="{F2CFB8A3-C096-E6DF-96CC-3FF09F5B87C9}"/>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2252817" y="4668526"/>
            <a:ext cx="1529866" cy="1198467"/>
          </a:xfrm>
          <a:prstGeom prst="rect">
            <a:avLst/>
          </a:prstGeom>
        </p:spPr>
      </p:pic>
      <p:pic>
        <p:nvPicPr>
          <p:cNvPr id="52" name="Picture 51" descr="A cat running on a black background&#10;&#10;AI-generated content may be incorrect.">
            <a:extLst>
              <a:ext uri="{FF2B5EF4-FFF2-40B4-BE49-F238E27FC236}">
                <a16:creationId xmlns:a16="http://schemas.microsoft.com/office/drawing/2014/main" id="{0323C692-0514-274B-3541-91F87E8CF6B3}"/>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1861493" y="5011589"/>
            <a:ext cx="1529866" cy="1198467"/>
          </a:xfrm>
          <a:prstGeom prst="rect">
            <a:avLst/>
          </a:prstGeom>
        </p:spPr>
      </p:pic>
      <p:pic>
        <p:nvPicPr>
          <p:cNvPr id="53" name="Picture 52" descr="A cartoon duck running&#10;&#10;AI-generated content may be incorrect.">
            <a:extLst>
              <a:ext uri="{FF2B5EF4-FFF2-40B4-BE49-F238E27FC236}">
                <a16:creationId xmlns:a16="http://schemas.microsoft.com/office/drawing/2014/main" id="{A9559FC5-7326-C44B-46AD-4BA8FF2A741D}"/>
              </a:ext>
            </a:extLst>
          </p:cNvPr>
          <p:cNvPicPr>
            <a:picLocks noChangeAspect="1"/>
          </p:cNvPicPr>
          <p:nvPr/>
        </p:nvPicPr>
        <p:blipFill>
          <a:blip r:embed="rId10">
            <a:extLst>
              <a:ext uri="{28A0092B-C50C-407E-A947-70E740481C1C}">
                <a14:useLocalDpi xmlns:a14="http://schemas.microsoft.com/office/drawing/2010/main" val="0"/>
              </a:ext>
            </a:extLst>
          </a:blip>
          <a:srcRect l="17227" t="4371" r="16296" b="9101"/>
          <a:stretch/>
        </p:blipFill>
        <p:spPr>
          <a:xfrm>
            <a:off x="-2189584" y="3392221"/>
            <a:ext cx="1332973" cy="991448"/>
          </a:xfrm>
          <a:prstGeom prst="rect">
            <a:avLst/>
          </a:prstGeom>
        </p:spPr>
      </p:pic>
      <p:pic>
        <p:nvPicPr>
          <p:cNvPr id="54" name="Picture 53" descr="A cartoon duck running&#10;&#10;AI-generated content may be incorrect.">
            <a:extLst>
              <a:ext uri="{FF2B5EF4-FFF2-40B4-BE49-F238E27FC236}">
                <a16:creationId xmlns:a16="http://schemas.microsoft.com/office/drawing/2014/main" id="{2280E772-0454-E98B-E9B4-03D994C0D344}"/>
              </a:ext>
            </a:extLst>
          </p:cNvPr>
          <p:cNvPicPr>
            <a:picLocks noChangeAspect="1"/>
          </p:cNvPicPr>
          <p:nvPr/>
        </p:nvPicPr>
        <p:blipFill>
          <a:blip r:embed="rId10">
            <a:extLst>
              <a:ext uri="{28A0092B-C50C-407E-A947-70E740481C1C}">
                <a14:useLocalDpi xmlns:a14="http://schemas.microsoft.com/office/drawing/2010/main" val="0"/>
              </a:ext>
            </a:extLst>
          </a:blip>
          <a:srcRect l="17227" t="4371" r="16296" b="9101"/>
          <a:stretch/>
        </p:blipFill>
        <p:spPr>
          <a:xfrm>
            <a:off x="-1391162" y="3389297"/>
            <a:ext cx="1332973" cy="991448"/>
          </a:xfrm>
          <a:prstGeom prst="rect">
            <a:avLst/>
          </a:prstGeom>
        </p:spPr>
      </p:pic>
      <p:pic>
        <p:nvPicPr>
          <p:cNvPr id="55" name="duck-quack-112941">
            <a:hlinkClick r:id="" action="ppaction://media"/>
            <a:extLst>
              <a:ext uri="{FF2B5EF4-FFF2-40B4-BE49-F238E27FC236}">
                <a16:creationId xmlns:a16="http://schemas.microsoft.com/office/drawing/2014/main" id="{CD70818F-22A2-4946-9AD9-9DF39AE2982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903173" y="-1117370"/>
            <a:ext cx="406400" cy="406400"/>
          </a:xfrm>
          <a:prstGeom prst="rect">
            <a:avLst/>
          </a:prstGeom>
        </p:spPr>
      </p:pic>
    </p:spTree>
    <p:extLst>
      <p:ext uri="{BB962C8B-B14F-4D97-AF65-F5344CB8AC3E}">
        <p14:creationId xmlns:p14="http://schemas.microsoft.com/office/powerpoint/2010/main" val="317978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2.5E-6 -3.7037E-7 L -2.5E-6 0.00023 C 0.01784 0.00208 0.12448 0.01597 0.15104 0.01574 C 0.17461 0.01528 0.19857 0.01111 0.22227 0.0088 L 0.27123 0.01227 C 0.28724 0.01296 0.30339 0.00995 0.31914 0.01389 C 0.34297 0.01991 0.3655 0.03519 0.38933 0.04167 C 0.41602 0.04884 0.46771 0.04931 0.49558 0.05046 L 0.5586 0.04699 C 0.58008 0.04537 0.60183 0.04213 0.62357 0.04167 L 0.70326 0.04352 C 0.71849 0.04051 0.73399 0.03935 0.74909 0.03472 C 0.79427 0.02107 0.73164 0.02384 0.79167 0.01574 C 0.80834 0.01343 0.825 0.01458 0.8418 0.01389 C 0.8767 0.00463 0.92643 -0.00718 0.96198 -0.02083 C 0.97552 -0.02593 0.9888 -0.0331 1.00222 -0.03981 C 1.01862 -0.04815 1.03451 -0.05926 1.0513 -0.06574 C 1.08685 -0.07963 1.09102 -0.07639 1.11849 -0.07963 C 1.13581 -0.08171 1.15326 -0.08194 1.17058 -0.08657 C 1.19427 -0.09306 1.18321 -0.09097 1.20352 -0.09352 C 1.20938 -0.09514 1.21341 -0.0963 1.21953 -0.09699 C 1.228 -0.09792 1.23659 -0.09815 1.24505 -0.09884 L 1.27058 -0.10231 C 1.30495 -0.10648 1.27058 -0.10162 1.29831 -0.10579 C 1.31107 -0.11134 1.30612 -0.1088 1.31315 -0.1125 " pathEditMode="relative" rAng="0" ptsTypes="AAAAAAAAAAAAAAAAAAAAAAAAA">
                                      <p:cBhvr>
                                        <p:cTn id="11" dur="2000" fill="hold"/>
                                        <p:tgtEl>
                                          <p:spTgt spid="47"/>
                                        </p:tgtEl>
                                        <p:attrNameLst>
                                          <p:attrName>ppt_x</p:attrName>
                                          <p:attrName>ppt_y</p:attrName>
                                        </p:attrNameLst>
                                      </p:cBhvr>
                                      <p:rCtr x="65651" y="-3102"/>
                                    </p:animMotion>
                                  </p:childTnLst>
                                  <p:subTnLst>
                                    <p:audio>
                                      <p:cMediaNode>
                                        <p:cTn display="0" masterRel="sameClick">
                                          <p:stCondLst>
                                            <p:cond evt="begin" delay="0">
                                              <p:tn val="10"/>
                                            </p:cond>
                                          </p:stCondLst>
                                          <p:endCondLst>
                                            <p:cond evt="onStopAudio" delay="0">
                                              <p:tgtEl>
                                                <p:sldTgt/>
                                              </p:tgtEl>
                                            </p:cond>
                                          </p:endCondLst>
                                        </p:cTn>
                                        <p:tgtEl>
                                          <p:sndTgt r:embed="rId4"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1484 -0.17129 L -0.01484 -0.17106 L 0.00365 -0.16898 C 0.01302 -0.16736 0.01693 -0.1662 0.02604 -0.16412 C 0.03034 -0.16342 0.03477 -0.16273 0.0392 -0.1618 C 0.0418 -0.16157 0.0444 -0.16018 0.04701 -0.15949 C 0.05183 -0.15879 0.08737 -0.1537 0.09688 -0.15254 C 0.10755 -0.15162 0.11797 -0.15092 0.12852 -0.15023 L 0.17318 -0.15486 C 0.17878 -0.15555 0.18464 -0.15764 0.19037 -0.15717 C 0.20039 -0.15694 0.21055 -0.15417 0.22058 -0.15254 C 0.22513 -0.15092 0.228 -0.15 0.23242 -0.14792 C 0.24115 -0.14329 0.24818 -0.13866 0.25742 -0.13611 C 0.26224 -0.13518 0.26706 -0.13449 0.27188 -0.13379 C 0.28073 -0.12917 0.28933 -0.12361 0.29818 -0.11967 C 0.31927 -0.11134 0.30104 -0.11805 0.32058 -0.11273 C 0.32578 -0.11134 0.33112 -0.10972 0.33633 -0.1081 C 0.33802 -0.10741 0.33985 -0.10648 0.34154 -0.10579 C 0.34597 -0.10486 0.35039 -0.10417 0.35469 -0.10347 C 0.36276 -0.09954 0.37084 -0.0956 0.37839 -0.08935 C 0.38099 -0.08727 0.38386 -0.08495 0.3862 -0.08241 C 0.38828 -0.08055 0.38972 -0.07754 0.39167 -0.07546 C 0.40026 -0.06597 0.40873 -0.05532 0.41797 -0.04745 C 0.42591 -0.04051 0.43295 -0.02963 0.44167 -0.02639 C 0.44558 -0.02477 0.44961 -0.02338 0.45339 -0.02176 C 0.46185 -0.01713 0.46979 -0.01088 0.47852 -0.00764 C 0.51211 0.00556 0.49844 0.00185 0.51927 0.00625 C 0.53021 0.00486 0.54128 0.00486 0.55222 0.00162 C 0.57266 -0.00393 0.56485 -0.0125 0.58633 -0.02176 C 0.59271 -0.02454 0.59948 -0.02338 0.60612 -0.02407 C 0.62005 -0.0287 0.62448 -0.02963 0.63894 -0.04051 C 0.65938 -0.05532 0.65742 -0.06065 0.67709 -0.07083 C 0.68607 -0.07546 0.69974 -0.07685 0.70873 -0.07778 C 0.72019 -0.0787 0.73138 -0.07917 0.74297 -0.08009 C 0.753 -0.08935 0.76237 -0.10162 0.77318 -0.1081 C 0.78334 -0.11435 0.79297 -0.12199 0.80352 -0.12685 C 0.8099 -0.12986 0.81641 -0.13356 0.82305 -0.13611 C 0.82748 -0.13819 0.8319 -0.13842 0.8362 -0.14074 C 0.8625 -0.15486 0.83802 -0.14722 0.85873 -0.15254 C 0.86224 -0.15555 0.86576 -0.15856 0.86927 -0.1618 C 0.87461 -0.16713 0.88451 -0.18032 0.89167 -0.18287 C 0.89584 -0.18495 0.90039 -0.18449 0.90482 -0.18518 L 0.91654 -0.19028 C 0.91875 -0.19097 0.92097 -0.19167 0.92305 -0.19259 C 0.93151 -0.19629 0.9405 -0.19745 0.94805 -0.20417 C 0.95404 -0.20972 0.96016 -0.21574 0.96628 -0.2206 C 0.97045 -0.22361 0.97461 -0.22477 0.97839 -0.22754 C 0.98724 -0.23333 0.99597 -0.23912 1.00482 -0.24606 C 1.02162 -0.25972 1.01823 -0.25856 1.03763 -0.26713 C 1.04102 -0.26875 1.04466 -0.2706 1.04805 -0.27176 C 1.05117 -0.27292 1.05443 -0.27292 1.05742 -0.27407 C 1.06537 -0.27754 1.07305 -0.2831 1.08112 -0.28588 L 1.10742 -0.29514 C 1.11927 -0.30764 1.11693 -0.30602 1.13242 -0.31643 C 1.13633 -0.31921 1.1405 -0.32014 1.14427 -0.32361 C 1.15326 -0.33171 1.1625 -0.34004 1.17058 -0.35162 C 1.17279 -0.35463 1.17448 -0.35926 1.17709 -0.36065 C 1.20326 -0.3787 1.20287 -0.37754 1.22188 -0.38194 C 1.22709 -0.38495 1.23255 -0.38704 1.23763 -0.3912 C 1.24141 -0.39421 1.24427 -0.40023 1.24818 -0.40278 C 1.25235 -0.40579 1.2569 -0.40602 1.26133 -0.40764 C 1.27149 -0.41458 1.2694 -0.41342 1.28373 -0.42129 C 1.29245 -0.42616 1.28985 -0.42592 1.29414 -0.42592 " pathEditMode="relative" rAng="0" ptsTypes="AAAAAAAAAAAAAAAAAAAAAAAAAAAAAAAAAAAAAAAAAAAAAAAAAAAAAAAAAAAAAAA">
                                      <p:cBhvr>
                                        <p:cTn id="14" dur="2000" fill="hold"/>
                                        <p:tgtEl>
                                          <p:spTgt spid="50"/>
                                        </p:tgtEl>
                                        <p:attrNameLst>
                                          <p:attrName>ppt_x</p:attrName>
                                          <p:attrName>ppt_y</p:attrName>
                                        </p:attrNameLst>
                                      </p:cBhvr>
                                      <p:rCtr x="65443" y="-3866"/>
                                    </p:animMotion>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par>
                                <p:cTn id="15" presetID="1" presetClass="mediacall" presetSubtype="0" fill="hold" nodeType="withEffect">
                                  <p:stCondLst>
                                    <p:cond delay="0"/>
                                  </p:stCondLst>
                                  <p:childTnLst>
                                    <p:cmd type="call" cmd="playFrom(0.0)">
                                      <p:cBhvr>
                                        <p:cTn id="16" dur="1368" fill="hold"/>
                                        <p:tgtEl>
                                          <p:spTgt spid="55"/>
                                        </p:tgtEl>
                                      </p:cBhvr>
                                    </p:cmd>
                                  </p:childTnLst>
                                </p:cTn>
                              </p:par>
                            </p:childTnLst>
                          </p:cTn>
                        </p:par>
                        <p:par>
                          <p:cTn id="17" fill="hold">
                            <p:stCondLst>
                              <p:cond delay="4000"/>
                            </p:stCondLst>
                            <p:childTnLst>
                              <p:par>
                                <p:cTn id="18" presetID="0" presetClass="path" presetSubtype="0" accel="50000" decel="50000" fill="hold" nodeType="afterEffect">
                                  <p:stCondLst>
                                    <p:cond delay="0"/>
                                  </p:stCondLst>
                                  <p:childTnLst>
                                    <p:animMotion origin="layout" path="M 0.0129 -0.00185 L 0.0129 -0.00162 C 0.04844 0.0088 0.00508 -0.00324 0.06159 0.00764 C 0.06693 0.00856 0.07214 0.01088 0.07748 0.01227 C 0.08438 0.01389 0.09545 0.01505 0.10248 0.0169 C 0.11081 0.01921 0.12344 0.02477 0.13138 0.0287 C 0.15443 0.03981 0.13542 0.03148 0.1642 0.05208 C 0.17214 0.05787 0.22383 0.09398 0.24297 0.10347 C 0.2461 0.10486 0.24922 0.10509 0.25222 0.10579 L 0.29558 0.11505 C 0.34415 0.1368 0.27826 0.10671 0.32722 0.13148 C 0.33737 0.13657 0.35743 0.1456 0.35743 0.14583 L 0.38763 0.14329 L 0.43243 0.14097 C 0.43685 0.14051 0.44115 0.13912 0.44558 0.13843 C 0.45183 0.13773 0.45795 0.13727 0.46407 0.13611 C 0.47279 0.13472 0.49037 0.13148 0.49037 0.13171 C 0.50287 0.125 0.50599 0.1243 0.51797 0.11273 C 0.52396 0.10718 0.52904 0.09954 0.53503 0.09421 C 0.5405 0.08935 0.54649 0.08588 0.55235 0.08241 C 0.5681 0.07268 0.56771 0.07361 0.58256 0.06829 C 0.59831 0.07546 0.61472 0.0794 0.62995 0.08935 C 0.63737 0.09444 0.64245 0.10694 0.64961 0.11273 C 0.66042 0.12176 0.67097 0.12245 0.68243 0.12454 C 0.75678 0.1169 0.72826 0.12361 0.7681 0.11273 C 0.85079 0.14699 0.81654 0.14537 0.86928 0.14097 C 0.87852 0.14329 0.8879 0.14468 0.89701 0.14792 C 0.91511 0.15417 0.90443 0.15903 0.9168 0.15023 C 0.93347 0.125 0.95795 0.07338 0.98503 0.07083 L 1.01016 0.06829 C 1.04558 0.03148 1.00157 0.07407 1.06146 0.03333 C 1.06719 0.0294 1.07149 0.02106 1.07709 0.0169 C 1.08047 0.01458 1.08425 0.01505 1.08777 0.01458 C 1.0974 0.01343 1.10704 0.01296 1.1168 0.01227 C 1.12331 0.01065 1.12982 0.00995 1.13646 0.00764 C 1.14089 0.00602 1.14519 0.00255 1.14948 0.00046 C 1.15612 -0.00232 1.16277 -0.00394 1.16941 -0.00648 C 1.17331 -0.00787 1.17722 -0.00949 1.18125 -0.01111 C 1.18698 -0.01042 1.19258 -0.00833 1.19831 -0.0088 C 1.20912 -0.00949 1.21771 -0.01458 1.22722 -0.02292 C 1.23646 -0.03079 1.24454 -0.0456 1.25495 -0.04861 C 1.25756 -0.04931 1.26016 -0.05 1.26277 -0.05093 C 1.26459 -0.05139 1.26628 -0.05278 1.26797 -0.05324 C 1.27657 -0.05579 1.28724 -0.05671 1.29571 -0.05787 C 1.3099 -0.06412 1.29909 -0.06019 1.32852 -0.06019 " pathEditMode="relative" rAng="0" ptsTypes="AAAAAAAAAAAAAAAAAAAAAAAAAAAAAAAAAAAAAAAAAAAAA">
                                      <p:cBhvr>
                                        <p:cTn id="19" dur="2000" fill="hold"/>
                                        <p:tgtEl>
                                          <p:spTgt spid="44"/>
                                        </p:tgtEl>
                                        <p:attrNameLst>
                                          <p:attrName>ppt_x</p:attrName>
                                          <p:attrName>ppt_y</p:attrName>
                                        </p:attrNameLst>
                                      </p:cBhvr>
                                      <p:rCtr x="65781" y="4838"/>
                                    </p:animMotion>
                                  </p:childTnLst>
                                  <p:subTnLst>
                                    <p:audio>
                                      <p:cMediaNode>
                                        <p:cTn display="0" masterRel="sameClick">
                                          <p:stCondLst>
                                            <p:cond evt="begin" delay="0">
                                              <p:tn val="18"/>
                                            </p:cond>
                                          </p:stCondLst>
                                          <p:endCondLst>
                                            <p:cond evt="onStopAudio" delay="0">
                                              <p:tgtEl>
                                                <p:sldTgt/>
                                              </p:tgtEl>
                                            </p:cond>
                                          </p:endCondLst>
                                        </p:cTn>
                                        <p:tgtEl>
                                          <p:sndTgt r:embed="rId4" name="whoosh.wav"/>
                                        </p:tgtEl>
                                      </p:cMediaNode>
                                    </p:audio>
                                  </p:subTnLst>
                                </p:cTn>
                              </p:par>
                            </p:childTnLst>
                          </p:cTn>
                        </p:par>
                        <p:par>
                          <p:cTn id="20" fill="hold">
                            <p:stCondLst>
                              <p:cond delay="6000"/>
                            </p:stCondLst>
                            <p:childTnLst>
                              <p:par>
                                <p:cTn id="21" presetID="0" presetClass="path" presetSubtype="0" accel="50000" decel="50000" fill="hold" nodeType="afterEffect">
                                  <p:stCondLst>
                                    <p:cond delay="0"/>
                                  </p:stCondLst>
                                  <p:childTnLst>
                                    <p:animMotion origin="layout" path="M 1.04167E-6 -7.40741E-7 L 1.04167E-6 0.00023 C 0.01797 0.00208 0.12552 0.01597 0.15221 0.01574 C 0.17604 0.01528 0.2 0.01111 0.22396 0.0088 L 0.27331 0.01227 C 0.28932 0.01296 0.3056 0.00995 0.32161 0.01389 C 0.34544 0.01991 0.3681 0.03519 0.39219 0.04167 C 0.41914 0.04884 0.47122 0.04931 0.49935 0.05046 L 0.56276 0.04699 C 0.58437 0.04537 0.60638 0.04213 0.62812 0.04167 L 0.70859 0.04352 C 0.72383 0.04051 0.73945 0.03935 0.75469 0.03472 C 0.80013 0.02107 0.73698 0.02384 0.79753 0.01574 C 0.81432 0.01343 0.83112 0.01458 0.84805 0.01389 C 0.88307 0.00463 0.93333 -0.00718 0.96901 -0.02083 C 0.98294 -0.02593 0.99635 -0.0331 1.00976 -0.03981 C 1.0263 -0.04815 1.04232 -0.05926 1.05911 -0.06574 C 1.09492 -0.07963 1.09909 -0.07639 1.12682 -0.07963 C 1.14427 -0.08171 1.16185 -0.08194 1.1793 -0.08657 C 1.20312 -0.09305 1.19206 -0.09097 1.2125 -0.09352 C 1.21836 -0.09514 1.22239 -0.0963 1.22851 -0.09699 C 1.23711 -0.09792 1.2457 -0.09815 1.2543 -0.09884 L 1.27995 -0.10231 C 1.31471 -0.10648 1.27995 -0.10162 1.30794 -0.10579 C 1.32083 -0.11134 1.31588 -0.1088 1.32292 -0.1125 " pathEditMode="relative" rAng="0" ptsTypes="AAAAAAAAAAAAAAAAAAAAAAAAA">
                                      <p:cBhvr>
                                        <p:cTn id="22" dur="2000" fill="hold"/>
                                        <p:tgtEl>
                                          <p:spTgt spid="48"/>
                                        </p:tgtEl>
                                        <p:attrNameLst>
                                          <p:attrName>ppt_x</p:attrName>
                                          <p:attrName>ppt_y</p:attrName>
                                        </p:attrNameLst>
                                      </p:cBhvr>
                                      <p:rCtr x="66146" y="-3102"/>
                                    </p:animMotion>
                                  </p:childTnLst>
                                  <p:subTnLst>
                                    <p:audio>
                                      <p:cMediaNode>
                                        <p:cTn display="0" masterRel="sameClick">
                                          <p:stCondLst>
                                            <p:cond evt="begin" delay="0">
                                              <p:tn val="21"/>
                                            </p:cond>
                                          </p:stCondLst>
                                          <p:endCondLst>
                                            <p:cond evt="onStopAudio" delay="0">
                                              <p:tgtEl>
                                                <p:sldTgt/>
                                              </p:tgtEl>
                                            </p:cond>
                                          </p:endCondLst>
                                        </p:cTn>
                                        <p:tgtEl>
                                          <p:sndTgt r:embed="rId4" name="whoosh.wav"/>
                                        </p:tgtEl>
                                      </p:cMediaNode>
                                    </p:audio>
                                  </p:subTnLst>
                                </p:cTn>
                              </p:par>
                            </p:childTnLst>
                          </p:cTn>
                        </p:par>
                        <p:par>
                          <p:cTn id="23" fill="hold">
                            <p:stCondLst>
                              <p:cond delay="8000"/>
                            </p:stCondLst>
                            <p:childTnLst>
                              <p:par>
                                <p:cTn id="24" presetID="0" presetClass="path" presetSubtype="0" accel="50000" decel="50000" fill="hold" nodeType="afterEffect">
                                  <p:stCondLst>
                                    <p:cond delay="0"/>
                                  </p:stCondLst>
                                  <p:childTnLst>
                                    <p:animMotion origin="layout" path="M 0.028 -0.02917 L 0.028 -0.02894 C 0.04805 -0.0206 0.05313 -0.02315 0.06771 -0.00579 C 0.07344 0.00139 0.07904 0.00972 0.08477 0.01759 C 0.0892 0.02384 0.09284 0.03194 0.09779 0.03634 C 0.10117 0.03935 0.10482 0.0419 0.10821 0.0456 C 0.11901 0.05787 0.12865 0.07569 0.14115 0.0831 C 0.14375 0.08472 0.14623 0.0868 0.14896 0.08773 C 0.15808 0.09074 0.18998 0.09236 0.19245 0.09236 C 0.19545 0.09329 0.1987 0.09305 0.20157 0.09467 C 0.20443 0.0963 0.2069 0.09954 0.20951 0.10185 C 0.2125 0.10417 0.2155 0.10694 0.21875 0.1088 C 0.22253 0.11088 0.22657 0.11204 0.2306 0.11342 C 0.24245 0.11805 0.2418 0.1169 0.25951 0.1206 C 0.26875 0.11967 0.278 0.11991 0.28711 0.11805 C 0.29076 0.11759 0.29414 0.11481 0.29766 0.11342 C 0.29987 0.1125 0.30209 0.11204 0.3043 0.11111 C 0.31042 0.10833 0.31628 0.10278 0.32266 0.10185 L 0.33841 0.09954 C 0.34414 0.10023 0.34987 0.10069 0.3556 0.10185 C 0.36615 0.1037 0.38711 0.1088 0.38711 0.10903 C 0.39024 0.11042 0.39349 0.11111 0.39636 0.11342 C 0.40495 0.12037 0.41237 0.13194 0.42136 0.1368 C 0.44505 0.15 0.43542 0.14444 0.45026 0.15324 C 0.45769 0.16204 0.45274 0.15694 0.46615 0.16481 L 0.47005 0.16736 C 0.47266 0.17037 0.47487 0.17523 0.478 0.17662 C 0.48138 0.17824 0.4849 0.18032 0.48841 0.18125 C 0.50248 0.18472 0.49453 0.1831 0.51211 0.18588 C 0.51745 0.18819 0.52266 0.1912 0.528 0.19305 C 0.53099 0.19398 0.55508 0.19745 0.5569 0.19768 C 0.57761 0.21597 0.54779 0.19074 0.5793 0.21157 C 0.58164 0.21319 0.58373 0.2162 0.58581 0.21875 C 0.58711 0.22014 0.58828 0.22245 0.58972 0.22338 C 0.59974 0.2287 0.61029 0.23055 0.62005 0.2375 C 0.65365 0.26065 0.63959 0.25602 0.66081 0.26088 C 0.6836 0.2588 0.68438 0.26273 0.70157 0.25139 C 0.72578 0.23565 0.7017 0.24491 0.73841 0.21875 C 0.74284 0.21551 0.74727 0.21273 0.75157 0.20926 C 0.76732 0.19699 0.75638 0.20139 0.77136 0.19768 C 0.77448 0.19537 0.77748 0.19282 0.7806 0.19074 C 0.78321 0.18889 0.78594 0.18773 0.78841 0.18588 C 0.79245 0.1831 0.79636 0.17986 0.80026 0.17662 C 0.81224 0.16667 0.8194 0.1588 0.8319 0.1463 C 0.83503 0.14305 0.83789 0.13935 0.84115 0.1368 C 0.84896 0.13055 0.85729 0.12569 0.86485 0.11805 C 0.86784 0.11505 0.87084 0.11157 0.87396 0.1088 C 0.9099 0.0787 0.87474 0.10903 0.89896 0.09236 C 0.92097 0.07755 0.88946 0.09375 0.91875 0.07847 C 0.93386 0.07037 0.92435 0.07731 0.93711 0.06898 C 0.93933 0.06759 0.94154 0.06574 0.94375 0.06435 C 0.94545 0.06342 0.94727 0.06296 0.94896 0.06204 C 0.95951 0.05602 0.97005 0.04954 0.9806 0.04329 L 1.00821 0.02708 L 1.01875 0.02454 C 1.03034 0.02199 1.02683 0.02222 1.03985 0.01991 C 1.05847 0.0169 1.0612 0.01713 1.08321 0.01528 C 1.08815 0.01157 1.10196 1.11111E-6 1.10951 -0.00347 C 1.12123 -0.00857 1.12292 -0.00787 1.13451 -0.01042 L 1.1556 -0.01505 C 1.16589 -0.02083 1.1806 -0.02847 1.19115 -0.03611 C 1.19688 -0.04051 1.20235 -0.04607 1.20821 -0.05023 C 1.2125 -0.05324 1.21693 -0.05533 1.22136 -0.05718 C 1.22787 -0.05995 1.24115 -0.06412 1.24115 -0.06389 C 1.25625 -0.06181 1.25873 -0.05995 1.27526 -0.06412 C 1.27591 -0.06435 1.27448 -0.06574 1.27396 -0.06644 " pathEditMode="relative" rAng="0" ptsTypes="AAAAAAAAAAAAAAAAAAAAAAAAAAAAAAAAAAAAAAAAAAAAAAAAAAAAAAAAAAAAAAAAAA">
                                      <p:cBhvr>
                                        <p:cTn id="25" dur="2000" fill="hold"/>
                                        <p:tgtEl>
                                          <p:spTgt spid="43"/>
                                        </p:tgtEl>
                                        <p:attrNameLst>
                                          <p:attrName>ppt_x</p:attrName>
                                          <p:attrName>ppt_y</p:attrName>
                                        </p:attrNameLst>
                                      </p:cBhvr>
                                      <p:rCtr x="62370" y="12639"/>
                                    </p:animMotion>
                                  </p:childTnLst>
                                  <p:subTnLst>
                                    <p:audio>
                                      <p:cMediaNode>
                                        <p:cTn display="0" masterRel="sameClick">
                                          <p:stCondLst>
                                            <p:cond evt="begin" delay="0">
                                              <p:tn val="24"/>
                                            </p:cond>
                                          </p:stCondLst>
                                          <p:endCondLst>
                                            <p:cond evt="onStopAudio" delay="0">
                                              <p:tgtEl>
                                                <p:sldTgt/>
                                              </p:tgtEl>
                                            </p:cond>
                                          </p:endCondLst>
                                        </p:cTn>
                                        <p:tgtEl>
                                          <p:sndTgt r:embed="rId4" name="whoosh.wav"/>
                                        </p:tgtEl>
                                      </p:cMediaNode>
                                    </p:audio>
                                  </p:subTnLst>
                                </p:cTn>
                              </p:par>
                            </p:childTnLst>
                          </p:cTn>
                        </p:par>
                        <p:par>
                          <p:cTn id="26" fill="hold">
                            <p:stCondLst>
                              <p:cond delay="10000"/>
                            </p:stCondLst>
                            <p:childTnLst>
                              <p:par>
                                <p:cTn id="27" presetID="0" presetClass="path" presetSubtype="0" accel="50000" decel="50000" fill="hold" nodeType="afterEffect">
                                  <p:stCondLst>
                                    <p:cond delay="0"/>
                                  </p:stCondLst>
                                  <p:childTnLst>
                                    <p:animMotion origin="layout" path="M 0.01966 0.02778 L 0.01966 0.02801 C 0.02656 0.02338 0.03359 0.01945 0.04049 0.01459 C 0.04453 0.01158 0.04804 0.00741 0.05208 0.00417 C 0.05794 -0.00046 0.0638 -0.00486 0.06992 -0.00902 C 0.07395 -0.0118 0.07851 -0.01365 0.08281 -0.01666 C 0.09518 -0.02569 0.10703 -0.0375 0.11966 -0.0456 C 0.17851 -0.08287 0.09192 -0.02939 0.17109 -0.07152 C 0.19101 -0.08217 0.18072 -0.0787 0.20195 -0.08217 C 0.21223 -0.08125 0.22265 -0.08217 0.23281 -0.07939 C 0.24231 -0.07685 0.2513 -0.06944 0.2608 -0.06643 C 0.29401 -0.05578 0.2582 -0.06597 0.30052 -0.05856 C 0.31718 -0.05555 0.35052 -0.04814 0.35052 -0.04791 C 0.38828 -0.04907 0.42617 -0.04467 0.4638 -0.05069 C 0.47005 -0.05185 0.47434 -0.06365 0.47994 -0.06898 C 0.50351 -0.09143 0.50052 -0.08796 0.52252 -0.09768 C 0.6052 -0.06828 0.49075 -0.1125 0.58723 -0.06111 C 0.62161 -0.04282 0.58072 -0.06342 0.61966 -0.04814 C 0.66966 -0.02824 0.61679 -0.04513 0.65937 -0.0324 C 0.6677 -0.02638 0.67565 -0.01851 0.68437 -0.01412 C 0.68958 -0.01157 0.69518 -0.01342 0.70052 -0.01157 C 0.70755 -0.00902 0.71419 -0.00393 0.72109 -0.00115 C 0.73177 0.00325 0.7427 0.00579 0.75351 0.00926 C 0.77031 0.00394 0.78177 0.00232 0.79765 -0.01666 C 0.81106 -0.0331 0.82213 -0.05509 0.83437 -0.0743 C 0.83776 -0.07963 0.84101 -0.08518 0.84466 -0.08981 C 0.85 -0.09675 0.85481 -0.10555 0.8608 -0.11088 C 0.86458 -0.11412 0.87955 -0.11736 0.88437 -0.11875 C 0.8957 -0.11689 0.90703 -0.11736 0.91822 -0.11342 C 0.92304 -0.11157 0.92786 -0.10879 0.93294 -0.1081 C 0.94609 -0.10625 0.95937 -0.10648 0.97265 -0.10555 L 1.01966 -0.1081 C 1.02408 -0.10856 1.02851 -0.10995 1.03294 -0.11088 C 1.0388 -0.1118 1.04466 -0.11296 1.05052 -0.11342 C 1.06328 -0.11458 1.07604 -0.11504 1.0888 -0.11597 C 1.09765 -0.11666 1.10638 -0.11782 1.11523 -0.11875 L 1.15351 -0.12638 C 1.15937 -0.12754 1.16523 -0.128 1.17109 -0.12916 L 1.2138 -0.13703 C 1.21966 -0.13958 1.22565 -0.14189 1.23151 -0.14467 C 1.23632 -0.14722 1.24114 -0.15046 1.24609 -0.15254 C 1.25104 -0.15486 1.25598 -0.15555 1.2608 -0.15787 C 1.2733 -0.16365 1.26406 -0.16296 1.27122 -0.16296 " pathEditMode="relative" rAng="0" ptsTypes="AAAAAAAAAAAAAAAAAAAAAAAAAAAAAAAAAAAAAAAAAAA">
                                      <p:cBhvr>
                                        <p:cTn id="28" dur="2000" fill="hold"/>
                                        <p:tgtEl>
                                          <p:spTgt spid="46"/>
                                        </p:tgtEl>
                                        <p:attrNameLst>
                                          <p:attrName>ppt_x</p:attrName>
                                          <p:attrName>ppt_y</p:attrName>
                                        </p:attrNameLst>
                                      </p:cBhvr>
                                      <p:rCtr x="62578" y="-9537"/>
                                    </p:animMotion>
                                  </p:childTnLst>
                                  <p:subTnLst>
                                    <p:audio>
                                      <p:cMediaNode>
                                        <p:cTn display="0" masterRel="sameClick">
                                          <p:stCondLst>
                                            <p:cond evt="begin" delay="0">
                                              <p:tn val="27"/>
                                            </p:cond>
                                          </p:stCondLst>
                                          <p:endCondLst>
                                            <p:cond evt="onStopAudio" delay="0">
                                              <p:tgtEl>
                                                <p:sldTgt/>
                                              </p:tgtEl>
                                            </p:cond>
                                          </p:endCondLst>
                                        </p:cTn>
                                        <p:tgtEl>
                                          <p:sndTgt r:embed="rId4" name="whoosh.wav"/>
                                        </p:tgtEl>
                                      </p:cMediaNode>
                                    </p:audio>
                                  </p:subTnLst>
                                </p:cTn>
                              </p:par>
                            </p:childTnLst>
                          </p:cTn>
                        </p:par>
                        <p:par>
                          <p:cTn id="29" fill="hold">
                            <p:stCondLst>
                              <p:cond delay="12000"/>
                            </p:stCondLst>
                            <p:childTnLst>
                              <p:par>
                                <p:cTn id="30" presetID="0" presetClass="path" presetSubtype="0" accel="50000" decel="50000" fill="hold" nodeType="afterEffect">
                                  <p:stCondLst>
                                    <p:cond delay="0"/>
                                  </p:stCondLst>
                                  <p:childTnLst>
                                    <p:animMotion origin="layout" path="M -0.00052 0.01875 L -0.00052 0.01898 C 0.04713 -0.04491 0.10703 -0.12963 0.15963 -0.17315 C 0.18307 -0.19259 0.19505 -0.20533 0.21992 -0.21574 C 0.2388 -0.22361 0.27591 -0.22431 0.29141 -0.2257 C 0.31758 -0.22361 0.34375 -0.22454 0.36992 -0.21968 C 0.3806 -0.21759 0.39115 -0.21042 0.40143 -0.20556 C 0.41562 -0.19884 0.42539 -0.1919 0.43919 -0.17732 C 0.44935 -0.16644 0.45898 -0.15347 0.46875 -0.14097 C 0.47005 -0.13935 0.47109 -0.13727 0.472 -0.13495 C 0.47461 -0.12847 0.47682 -0.12176 0.47891 -0.11458 C 0.48047 -0.10833 0.48125 -0.10116 0.48216 -0.09445 C 0.47995 -0.08658 0.47943 -0.07593 0.47552 -0.07014 C 0.46784 -0.0588 0.46042 -0.06482 0.45286 -0.06829 C 0.45208 -0.07292 0.45013 -0.07755 0.45052 -0.08241 C 0.45208 -0.09977 0.4556 -0.13241 0.46536 -0.14699 C 0.4707 -0.15556 0.47682 -0.16273 0.48346 -0.16921 C 0.49857 -0.18426 0.51445 -0.19792 0.53008 -0.21158 C 0.53229 -0.21343 0.53463 -0.21435 0.53685 -0.21574 C 0.56003 -0.22778 0.58281 -0.24213 0.60625 -0.25208 C 0.62552 -0.26019 0.64427 -0.27384 0.66419 -0.27616 L 0.71536 -0.28218 C 0.74141 -0.27824 0.76771 -0.27546 0.79375 -0.27014 C 0.80156 -0.26852 0.80794 -0.26088 0.8151 -0.25602 C 0.81862 -0.2537 0.822 -0.25046 0.82552 -0.25 C 0.84141 -0.24769 0.85729 -0.24861 0.87331 -0.24792 L 0.91615 -0.24583 C 0.97812 -0.2338 0.94167 -0.24028 1.08581 -0.24583 C 1.11758 -0.24722 1.18125 -0.25394 1.18125 -0.2537 C 1.23646 -0.26435 1.16133 -0.24908 1.23463 -0.27014 C 1.24518 -0.27315 1.26641 -0.275 1.27786 -0.27616 C 1.28958 -0.28033 1.28529 -0.28033 1.29023 -0.28033 " pathEditMode="relative" rAng="0" ptsTypes="AAAAAAAAAAAAAAAAAAAAAAAAAAAAAAAA">
                                      <p:cBhvr>
                                        <p:cTn id="31" dur="2000" fill="hold"/>
                                        <p:tgtEl>
                                          <p:spTgt spid="45"/>
                                        </p:tgtEl>
                                        <p:attrNameLst>
                                          <p:attrName>ppt_x</p:attrName>
                                          <p:attrName>ppt_y</p:attrName>
                                        </p:attrNameLst>
                                      </p:cBhvr>
                                      <p:rCtr x="64531" y="-15046"/>
                                    </p:animMotion>
                                  </p:childTnLst>
                                  <p:subTnLst>
                                    <p:audio>
                                      <p:cMediaNode>
                                        <p:cTn display="0" masterRel="sameClick">
                                          <p:stCondLst>
                                            <p:cond evt="begin" delay="0">
                                              <p:tn val="30"/>
                                            </p:cond>
                                          </p:stCondLst>
                                          <p:endCondLst>
                                            <p:cond evt="onStopAudio" delay="0">
                                              <p:tgtEl>
                                                <p:sldTgt/>
                                              </p:tgtEl>
                                            </p:cond>
                                          </p:endCondLst>
                                        </p:cTn>
                                        <p:tgtEl>
                                          <p:sndTgt r:embed="rId4" name="whoosh.wav"/>
                                        </p:tgtEl>
                                      </p:cMediaNode>
                                    </p:audio>
                                  </p:sub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1967 0.02777 L 0.01967 0.028 C 0.02657 0.02338 0.0336 0.01944 0.04037 0.01458 C 0.04441 0.01157 0.04805 0.0074 0.05209 0.00416 C 0.05795 -0.00047 0.06381 -0.00487 0.07006 -0.00903 C 0.07396 -0.01181 0.07852 -0.01366 0.08308 -0.01667 C 0.09519 -0.0257 0.10717 -0.0375 0.11967 -0.04561 C 0.17852 -0.08287 0.09193 -0.0294 0.1711 -0.07153 C 0.19102 -0.08218 0.18073 -0.07871 0.20196 -0.08218 C 0.21224 -0.08125 0.22266 -0.08218 0.23282 -0.0794 C 0.24232 -0.07686 0.25131 -0.06945 0.26081 -0.06644 C 0.29402 -0.05579 0.25821 -0.06598 0.30053 -0.05857 C 0.31719 -0.05556 0.35053 -0.04815 0.35053 -0.04792 C 0.38829 -0.04908 0.42618 -0.04468 0.46381 -0.0507 C 0.47006 -0.05186 0.47435 -0.06366 0.47995 -0.06899 C 0.50352 -0.09144 0.50053 -0.08797 0.52253 -0.09769 C 0.60521 -0.06829 0.49076 -0.1125 0.58724 -0.06112 C 0.62162 -0.04283 0.58073 -0.06343 0.61967 -0.04815 C 0.66967 -0.02825 0.6168 -0.04514 0.65938 -0.03241 C 0.66771 -0.02639 0.67566 -0.01852 0.68438 -0.01412 C 0.68959 -0.01158 0.69519 -0.01343 0.70053 -0.01158 C 0.70756 -0.00903 0.7142 -0.00394 0.7211 -0.00116 C 0.73178 0.00324 0.74271 0.00578 0.75352 0.00925 C 0.77032 0.00393 0.78178 0.00231 0.79766 -0.01667 C 0.81107 -0.03311 0.82214 -0.0551 0.83438 -0.07431 C 0.83777 -0.07963 0.84102 -0.08519 0.84467 -0.08982 C 0.85 -0.09676 0.85482 -0.10556 0.86081 -0.11088 C 0.86459 -0.11412 0.87956 -0.11737 0.88438 -0.11875 C 0.89571 -0.1169 0.90704 -0.11737 0.91823 -0.11343 C 0.92305 -0.11158 0.92787 -0.1088 0.93295 -0.10811 C 0.9461 -0.10625 0.95938 -0.10649 0.97266 -0.10556 L 1.01967 -0.10811 C 1.02409 -0.10857 1.02852 -0.10996 1.03295 -0.11088 C 1.03881 -0.11181 1.04467 -0.11297 1.05053 -0.11343 C 1.06329 -0.11459 1.07605 -0.11505 1.08881 -0.11598 C 1.09766 -0.11667 1.10639 -0.11783 1.11524 -0.11875 L 1.15352 -0.12639 C 1.15938 -0.12755 1.16524 -0.12801 1.1711 -0.12917 L 1.21381 -0.13704 C 1.21967 -0.13959 1.22566 -0.1419 1.23152 -0.14468 C 1.23633 -0.14723 1.24115 -0.15047 1.2461 -0.15255 C 1.25105 -0.15487 1.25599 -0.15556 1.26081 -0.15787 C 1.27331 -0.16366 1.26407 -0.16297 1.27123 -0.16297 " pathEditMode="relative" rAng="0" ptsTypes="AAAAAAAAAAAAAAAAAAAAAAAAAAAAAAAAAAAAAAAAAAA">
                                      <p:cBhvr>
                                        <p:cTn id="34" dur="2000" fill="hold"/>
                                        <p:tgtEl>
                                          <p:spTgt spid="51"/>
                                        </p:tgtEl>
                                        <p:attrNameLst>
                                          <p:attrName>ppt_x</p:attrName>
                                          <p:attrName>ppt_y</p:attrName>
                                        </p:attrNameLst>
                                      </p:cBhvr>
                                      <p:rCtr x="62578" y="-9537"/>
                                    </p:animMotion>
                                  </p:childTnLst>
                                  <p:subTnLst>
                                    <p:audio>
                                      <p:cMediaNode>
                                        <p:cTn display="0" masterRel="sameClick">
                                          <p:stCondLst>
                                            <p:cond evt="begin" delay="0">
                                              <p:tn val="33"/>
                                            </p:cond>
                                          </p:stCondLst>
                                          <p:endCondLst>
                                            <p:cond evt="onStopAudio" delay="0">
                                              <p:tgtEl>
                                                <p:sldTgt/>
                                              </p:tgtEl>
                                            </p:cond>
                                          </p:endCondLst>
                                        </p:cTn>
                                        <p:tgtEl>
                                          <p:sndTgt r:embed="rId4" name="whoosh.wav"/>
                                        </p:tgtEl>
                                      </p:cMediaNode>
                                    </p:audio>
                                  </p:subTnLst>
                                </p:cTn>
                              </p:par>
                            </p:childTnLst>
                          </p:cTn>
                        </p:par>
                        <p:par>
                          <p:cTn id="35" fill="hold">
                            <p:stCondLst>
                              <p:cond delay="16000"/>
                            </p:stCondLst>
                            <p:childTnLst>
                              <p:par>
                                <p:cTn id="36" presetID="0" presetClass="path" presetSubtype="0" accel="50000" decel="50000" fill="hold" nodeType="afterEffect">
                                  <p:stCondLst>
                                    <p:cond delay="0"/>
                                  </p:stCondLst>
                                  <p:childTnLst>
                                    <p:animMotion origin="layout" path="M -0.00691 0.01805 L -0.00691 0.01828 L 0.01159 0.02037 C 0.02097 0.02199 0.02487 0.02314 0.03399 0.02523 C 0.03829 0.02592 0.04271 0.02662 0.04714 0.02754 C 0.04974 0.02777 0.05235 0.02916 0.05495 0.02986 C 0.05977 0.03055 0.09532 0.03564 0.10482 0.0368 C 0.1155 0.03773 0.12592 0.03842 0.13646 0.03912 L 0.18112 0.03449 C 0.18672 0.03379 0.19258 0.03171 0.19831 0.03217 C 0.20834 0.0324 0.21849 0.03518 0.22852 0.0368 C 0.23308 0.03842 0.23594 0.03935 0.24037 0.04143 C 0.24909 0.04606 0.25612 0.05069 0.26537 0.05324 C 0.27019 0.05416 0.27501 0.05486 0.27982 0.05555 C 0.28868 0.06018 0.29727 0.06574 0.30612 0.06967 C 0.32722 0.078 0.30899 0.07129 0.32852 0.07662 C 0.33373 0.078 0.33907 0.07962 0.34428 0.08125 C 0.34597 0.08194 0.34779 0.08287 0.34948 0.08356 C 0.35391 0.08449 0.35834 0.08518 0.36264 0.08587 C 0.37071 0.08981 0.37878 0.09375 0.38633 0.1 C 0.38894 0.10208 0.3918 0.10439 0.39415 0.10694 C 0.39623 0.10879 0.39766 0.1118 0.39961 0.11388 C 0.40821 0.12337 0.41667 0.13402 0.42592 0.14189 C 0.43386 0.14884 0.44089 0.15972 0.44961 0.16296 C 0.45352 0.16458 0.45756 0.16597 0.46133 0.16759 C 0.4698 0.17222 0.47774 0.17847 0.48646 0.18171 C 0.52006 0.1949 0.50639 0.1912 0.52722 0.1956 C 0.53816 0.19421 0.54922 0.19421 0.56016 0.19097 C 0.5806 0.18541 0.57279 0.17685 0.59428 0.16759 C 0.60066 0.16481 0.60743 0.16597 0.61407 0.16527 C 0.628 0.16064 0.63243 0.15972 0.64688 0.14884 C 0.66732 0.13402 0.66537 0.1287 0.68503 0.11851 C 0.69402 0.11388 0.70769 0.1125 0.71667 0.11157 C 0.72813 0.11064 0.73933 0.11018 0.75092 0.10925 C 0.76094 0.1 0.77032 0.08773 0.78112 0.08125 C 0.79128 0.075 0.80092 0.06736 0.81146 0.0625 C 0.81784 0.05949 0.82435 0.05578 0.83099 0.05324 C 0.83542 0.05115 0.83985 0.05092 0.84415 0.04861 C 0.87045 0.03449 0.84597 0.04212 0.86667 0.0368 C 0.87019 0.03379 0.8737 0.03078 0.87722 0.02754 C 0.88256 0.02222 0.89245 0.00902 0.89961 0.00648 C 0.90378 0.00439 0.90834 0.00486 0.91277 0.00416 L 0.92448 -0.00093 C 0.9267 -0.00163 0.92891 -0.00232 0.93099 -0.00325 C 0.93946 -0.00695 0.94844 -0.00811 0.95599 -0.01482 C 0.96198 -0.02038 0.9681 -0.02639 0.97422 -0.03125 C 0.97839 -0.03426 0.98256 -0.03542 0.98633 -0.0382 C 0.99519 -0.04399 1.00391 -0.04977 1.01277 -0.05672 C 1.02956 -0.07038 1.02618 -0.06922 1.04558 -0.07778 C 1.04896 -0.0794 1.05261 -0.08125 1.05599 -0.08241 C 1.05912 -0.08357 1.06237 -0.08357 1.06537 -0.08473 C 1.07331 -0.0882 1.08099 -0.09375 1.08907 -0.09653 L 1.11537 -0.10579 C 1.12722 -0.11829 1.12487 -0.11667 1.14037 -0.12709 C 1.14428 -0.12987 1.14844 -0.13079 1.15222 -0.13426 C 1.1612 -0.14237 1.17045 -0.1507 1.17852 -0.16227 C 1.18073 -0.16528 1.18243 -0.16991 1.18503 -0.1713 C 1.2112 -0.18936 1.21081 -0.1882 1.22982 -0.1926 C 1.23503 -0.19561 1.2405 -0.19769 1.24558 -0.20186 C 1.24935 -0.20487 1.25222 -0.21088 1.25612 -0.21343 C 1.26029 -0.21644 1.26485 -0.21667 1.26928 -0.21829 C 1.27943 -0.22524 1.27735 -0.22408 1.29167 -0.23195 C 1.3004 -0.23681 1.29779 -0.23658 1.30209 -0.23658 " pathEditMode="relative" rAng="0" ptsTypes="AAAAAAAAAAAAAAAAAAAAAAAAAAAAAAAAAAAAAAAAAAAAAAAAAAAAAAAAAAAAAAA">
                                      <p:cBhvr>
                                        <p:cTn id="37" dur="2000" fill="hold"/>
                                        <p:tgtEl>
                                          <p:spTgt spid="54"/>
                                        </p:tgtEl>
                                        <p:attrNameLst>
                                          <p:attrName>ppt_x</p:attrName>
                                          <p:attrName>ppt_y</p:attrName>
                                        </p:attrNameLst>
                                      </p:cBhvr>
                                      <p:rCtr x="65443" y="-3866"/>
                                    </p:animMotion>
                                  </p:childTnLst>
                                  <p:subTnLst>
                                    <p:audio>
                                      <p:cMediaNode>
                                        <p:cTn display="0" masterRel="sameClick">
                                          <p:stCondLst>
                                            <p:cond evt="begin" delay="0">
                                              <p:tn val="36"/>
                                            </p:cond>
                                          </p:stCondLst>
                                          <p:endCondLst>
                                            <p:cond evt="onStopAudio" delay="0">
                                              <p:tgtEl>
                                                <p:sldTgt/>
                                              </p:tgtEl>
                                            </p:cond>
                                          </p:endCondLst>
                                        </p:cTn>
                                        <p:tgtEl>
                                          <p:sndTgt r:embed="rId4" name="whoosh.wav"/>
                                        </p:tgtEl>
                                      </p:cMediaNode>
                                    </p:audio>
                                  </p:subTnLst>
                                </p:cTn>
                              </p:par>
                            </p:childTnLst>
                          </p:cTn>
                        </p:par>
                        <p:par>
                          <p:cTn id="38" fill="hold">
                            <p:stCondLst>
                              <p:cond delay="18000"/>
                            </p:stCondLst>
                            <p:childTnLst>
                              <p:par>
                                <p:cTn id="39" presetID="22" presetClass="entr" presetSubtype="4"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down)">
                                      <p:cBhvr>
                                        <p:cTn id="41" dur="500"/>
                                        <p:tgtEl>
                                          <p:spTgt spid="23"/>
                                        </p:tgtEl>
                                      </p:cBhvr>
                                    </p:animEffect>
                                  </p:childTnLst>
                                </p:cTn>
                              </p:par>
                              <p:par>
                                <p:cTn id="42" presetID="22" presetClass="entr" presetSubtype="4"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ipe(down)">
                                      <p:cBhvr>
                                        <p:cTn id="44" dur="500"/>
                                        <p:tgtEl>
                                          <p:spTgt spid="27"/>
                                        </p:tgtEl>
                                      </p:cBhvr>
                                    </p:animEffect>
                                  </p:childTnLst>
                                </p:cTn>
                              </p:par>
                              <p:par>
                                <p:cTn id="45" presetID="22" presetClass="entr" presetSubtype="4"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down)">
                                      <p:cBhvr>
                                        <p:cTn id="47" dur="500"/>
                                        <p:tgtEl>
                                          <p:spTgt spid="33"/>
                                        </p:tgtEl>
                                      </p:cBhvr>
                                    </p:animEffect>
                                  </p:childTnLst>
                                </p:cTn>
                              </p:par>
                              <p:par>
                                <p:cTn id="48" presetID="22" presetClass="entr" presetSubtype="4" fill="hold"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down)">
                                      <p:cBhvr>
                                        <p:cTn id="5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26" presetClass="emph" presetSubtype="0" repeatCount="3000" fill="hold" nodeType="clickEffect">
                                  <p:stCondLst>
                                    <p:cond delay="0"/>
                                  </p:stCondLst>
                                  <p:childTnLst>
                                    <p:animEffect transition="out" filter="fade">
                                      <p:cBhvr>
                                        <p:cTn id="55" dur="500" tmFilter="0, 0; .2, .5; .8, .5; 1, 0"/>
                                        <p:tgtEl>
                                          <p:spTgt spid="30"/>
                                        </p:tgtEl>
                                      </p:cBhvr>
                                    </p:animEffect>
                                    <p:animScale>
                                      <p:cBhvr>
                                        <p:cTn id="56" dur="250" autoRev="1" fill="hold"/>
                                        <p:tgtEl>
                                          <p:spTgt spid="30"/>
                                        </p:tgtEl>
                                      </p:cBhvr>
                                      <p:by x="105000" y="105000"/>
                                    </p:animScale>
                                  </p:childTnLst>
                                </p:cTn>
                              </p:par>
                              <p:par>
                                <p:cTn id="57" presetID="1" presetClass="mediacall" presetSubtype="0" fill="hold" nodeType="withEffect">
                                  <p:stCondLst>
                                    <p:cond delay="0"/>
                                  </p:stCondLst>
                                  <p:childTnLst>
                                    <p:cmd type="call" cmd="playFrom(0.0)">
                                      <p:cBhvr>
                                        <p:cTn id="58" dur="1368" fill="hold"/>
                                        <p:tgtEl>
                                          <p:spTgt spid="55"/>
                                        </p:tgtEl>
                                      </p:cBhvr>
                                    </p:cmd>
                                  </p:childTnLst>
                                </p:cTn>
                              </p:par>
                            </p:childTnLst>
                          </p:cTn>
                        </p:par>
                      </p:childTnLst>
                    </p:cTn>
                  </p:par>
                </p:childTnLst>
              </p:cTn>
              <p:nextCondLst>
                <p:cond evt="onClick" delay="0">
                  <p:tgtEl>
                    <p:spTgt spid="30"/>
                  </p:tgtEl>
                </p:cond>
              </p:nextCondLst>
            </p:seq>
            <p:audio>
              <p:cMediaNode vol="80000">
                <p:cTn id="59" fill="hold" display="0">
                  <p:stCondLst>
                    <p:cond delay="indefinite"/>
                  </p:stCondLst>
                  <p:endCondLst>
                    <p:cond evt="onStopAudio" delay="0">
                      <p:tgtEl>
                        <p:sldTgt/>
                      </p:tgtEl>
                    </p:cond>
                  </p:endCondLst>
                </p:cTn>
                <p:tgtEl>
                  <p:spTgt spid="55"/>
                </p:tgtEl>
              </p:cMediaNode>
            </p:audio>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11ACF652-6C92-6E79-BE85-86AEF607DA81}"/>
              </a:ext>
            </a:extLst>
          </p:cNvPr>
          <p:cNvPicPr>
            <a:picLocks noChangeAspect="1"/>
          </p:cNvPicPr>
          <p:nvPr/>
        </p:nvPicPr>
        <p:blipFill>
          <a:blip r:embed="rId3"/>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862006" y="352358"/>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rabbits?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one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three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two</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four</a:t>
              </a:r>
              <a:endParaRPr lang="en-US" b="1" dirty="0">
                <a:solidFill>
                  <a:schemeClr val="bg1"/>
                </a:solidFill>
              </a:endParaRPr>
            </a:p>
          </p:txBody>
        </p:sp>
      </p:grpSp>
      <p:pic>
        <p:nvPicPr>
          <p:cNvPr id="4" name="Picture 3" descr="A cow with a large udder&#10;&#10;AI-generated content may be incorrect.">
            <a:extLst>
              <a:ext uri="{FF2B5EF4-FFF2-40B4-BE49-F238E27FC236}">
                <a16:creationId xmlns:a16="http://schemas.microsoft.com/office/drawing/2014/main" id="{6BD9AB9D-0A39-2546-459E-0F14F08B441F}"/>
              </a:ext>
            </a:extLst>
          </p:cNvPr>
          <p:cNvPicPr>
            <a:picLocks noChangeAspect="1"/>
          </p:cNvPicPr>
          <p:nvPr/>
        </p:nvPicPr>
        <p:blipFill>
          <a:blip r:embed="rId4">
            <a:extLst>
              <a:ext uri="{28A0092B-C50C-407E-A947-70E740481C1C}">
                <a14:useLocalDpi xmlns:a14="http://schemas.microsoft.com/office/drawing/2010/main" val="0"/>
              </a:ext>
            </a:extLst>
          </a:blip>
          <a:srcRect l="18450" t="4406" r="15997"/>
          <a:stretch/>
        </p:blipFill>
        <p:spPr>
          <a:xfrm flipH="1">
            <a:off x="-2265727" y="3877971"/>
            <a:ext cx="1827289" cy="1522681"/>
          </a:xfrm>
          <a:prstGeom prst="rect">
            <a:avLst/>
          </a:prstGeom>
        </p:spPr>
      </p:pic>
      <p:pic>
        <p:nvPicPr>
          <p:cNvPr id="17" name="Picture 16" descr="A cow with a large udder&#10;&#10;AI-generated content may be incorrect.">
            <a:extLst>
              <a:ext uri="{FF2B5EF4-FFF2-40B4-BE49-F238E27FC236}">
                <a16:creationId xmlns:a16="http://schemas.microsoft.com/office/drawing/2014/main" id="{90DDCC36-E5F1-55FF-042C-A35C13F41807}"/>
              </a:ext>
            </a:extLst>
          </p:cNvPr>
          <p:cNvPicPr>
            <a:picLocks noChangeAspect="1"/>
          </p:cNvPicPr>
          <p:nvPr/>
        </p:nvPicPr>
        <p:blipFill>
          <a:blip r:embed="rId4">
            <a:extLst>
              <a:ext uri="{28A0092B-C50C-407E-A947-70E740481C1C}">
                <a14:useLocalDpi xmlns:a14="http://schemas.microsoft.com/office/drawing/2010/main" val="0"/>
              </a:ext>
            </a:extLst>
          </a:blip>
          <a:srcRect l="18450" t="4406" r="15997"/>
          <a:stretch/>
        </p:blipFill>
        <p:spPr>
          <a:xfrm flipH="1">
            <a:off x="-2632021" y="4017112"/>
            <a:ext cx="1827289" cy="1522681"/>
          </a:xfrm>
          <a:prstGeom prst="rect">
            <a:avLst/>
          </a:prstGeom>
        </p:spPr>
      </p:pic>
      <p:pic>
        <p:nvPicPr>
          <p:cNvPr id="25" name="Picture 24" descr="A cartoon pig with big eyes&#10;&#10;AI-generated content may be incorrect.">
            <a:extLst>
              <a:ext uri="{FF2B5EF4-FFF2-40B4-BE49-F238E27FC236}">
                <a16:creationId xmlns:a16="http://schemas.microsoft.com/office/drawing/2014/main" id="{1DC5B57A-A08A-9CED-57CD-76C9A60D244D}"/>
              </a:ext>
            </a:extLst>
          </p:cNvPr>
          <p:cNvPicPr>
            <a:picLocks noChangeAspect="1"/>
          </p:cNvPicPr>
          <p:nvPr/>
        </p:nvPicPr>
        <p:blipFill>
          <a:blip r:embed="rId5">
            <a:extLst>
              <a:ext uri="{28A0092B-C50C-407E-A947-70E740481C1C}">
                <a14:useLocalDpi xmlns:a14="http://schemas.microsoft.com/office/drawing/2010/main" val="0"/>
              </a:ext>
            </a:extLst>
          </a:blip>
          <a:srcRect l="26094" r="20777"/>
          <a:stretch/>
        </p:blipFill>
        <p:spPr>
          <a:xfrm>
            <a:off x="-1971663" y="5454272"/>
            <a:ext cx="1035091" cy="1113282"/>
          </a:xfrm>
          <a:prstGeom prst="rect">
            <a:avLst/>
          </a:prstGeom>
        </p:spPr>
      </p:pic>
      <p:pic>
        <p:nvPicPr>
          <p:cNvPr id="40" name="Picture 39" descr="A cat running on a black background&#10;&#10;AI-generated content may be incorrect.">
            <a:extLst>
              <a:ext uri="{FF2B5EF4-FFF2-40B4-BE49-F238E27FC236}">
                <a16:creationId xmlns:a16="http://schemas.microsoft.com/office/drawing/2014/main" id="{53B7AF95-B876-CEED-7495-41EE26BA44AC}"/>
              </a:ext>
            </a:extLst>
          </p:cNvPr>
          <p:cNvPicPr>
            <a:picLocks noChangeAspect="1"/>
          </p:cNvPicPr>
          <p:nvPr/>
        </p:nvPicPr>
        <p:blipFill>
          <a:blip r:embed="rId6">
            <a:extLst>
              <a:ext uri="{28A0092B-C50C-407E-A947-70E740481C1C}">
                <a14:useLocalDpi xmlns:a14="http://schemas.microsoft.com/office/drawing/2010/main" val="0"/>
              </a:ext>
            </a:extLst>
          </a:blip>
          <a:srcRect l="20941" t="6254" r="18380" b="10559"/>
          <a:stretch/>
        </p:blipFill>
        <p:spPr>
          <a:xfrm flipH="1">
            <a:off x="-1716663" y="5278910"/>
            <a:ext cx="1529866" cy="1198467"/>
          </a:xfrm>
          <a:prstGeom prst="rect">
            <a:avLst/>
          </a:prstGeom>
        </p:spPr>
      </p:pic>
      <p:pic>
        <p:nvPicPr>
          <p:cNvPr id="41" name="Picture 40" descr="A dog running with a black background&#10;&#10;AI-generated content may be incorrect.">
            <a:extLst>
              <a:ext uri="{FF2B5EF4-FFF2-40B4-BE49-F238E27FC236}">
                <a16:creationId xmlns:a16="http://schemas.microsoft.com/office/drawing/2014/main" id="{4FEC5055-7273-0D56-94B4-846837A087AF}"/>
              </a:ext>
            </a:extLst>
          </p:cNvPr>
          <p:cNvPicPr>
            <a:picLocks noChangeAspect="1"/>
          </p:cNvPicPr>
          <p:nvPr/>
        </p:nvPicPr>
        <p:blipFill>
          <a:blip r:embed="rId7">
            <a:extLst>
              <a:ext uri="{28A0092B-C50C-407E-A947-70E740481C1C}">
                <a14:useLocalDpi xmlns:a14="http://schemas.microsoft.com/office/drawing/2010/main" val="0"/>
              </a:ext>
            </a:extLst>
          </a:blip>
          <a:srcRect l="14861" t="3679" r="10404" b="8740"/>
          <a:stretch/>
        </p:blipFill>
        <p:spPr>
          <a:xfrm>
            <a:off x="-2481636" y="4955513"/>
            <a:ext cx="2257290" cy="1511567"/>
          </a:xfrm>
          <a:prstGeom prst="rect">
            <a:avLst/>
          </a:prstGeom>
        </p:spPr>
      </p:pic>
      <p:pic>
        <p:nvPicPr>
          <p:cNvPr id="42" name="Picture 41" descr="A dog running with a black background&#10;&#10;AI-generated content may be incorrect.">
            <a:extLst>
              <a:ext uri="{FF2B5EF4-FFF2-40B4-BE49-F238E27FC236}">
                <a16:creationId xmlns:a16="http://schemas.microsoft.com/office/drawing/2014/main" id="{D51DC403-72BA-52B1-B262-891D54138670}"/>
              </a:ext>
            </a:extLst>
          </p:cNvPr>
          <p:cNvPicPr>
            <a:picLocks noChangeAspect="1"/>
          </p:cNvPicPr>
          <p:nvPr/>
        </p:nvPicPr>
        <p:blipFill>
          <a:blip r:embed="rId7">
            <a:extLst>
              <a:ext uri="{28A0092B-C50C-407E-A947-70E740481C1C}">
                <a14:useLocalDpi xmlns:a14="http://schemas.microsoft.com/office/drawing/2010/main" val="0"/>
              </a:ext>
            </a:extLst>
          </a:blip>
          <a:srcRect l="14861" t="3679" r="10404" b="8740"/>
          <a:stretch/>
        </p:blipFill>
        <p:spPr>
          <a:xfrm>
            <a:off x="-2737233" y="4623620"/>
            <a:ext cx="2257290" cy="1511567"/>
          </a:xfrm>
          <a:prstGeom prst="rect">
            <a:avLst/>
          </a:prstGeom>
        </p:spPr>
      </p:pic>
      <p:pic>
        <p:nvPicPr>
          <p:cNvPr id="43" name="Picture 42" descr="A dog running with a black background&#10;&#10;AI-generated content may be incorrect.">
            <a:extLst>
              <a:ext uri="{FF2B5EF4-FFF2-40B4-BE49-F238E27FC236}">
                <a16:creationId xmlns:a16="http://schemas.microsoft.com/office/drawing/2014/main" id="{EFA106A7-A620-C985-E56B-44F2FA61818B}"/>
              </a:ext>
            </a:extLst>
          </p:cNvPr>
          <p:cNvPicPr>
            <a:picLocks noChangeAspect="1"/>
          </p:cNvPicPr>
          <p:nvPr/>
        </p:nvPicPr>
        <p:blipFill>
          <a:blip r:embed="rId7">
            <a:extLst>
              <a:ext uri="{28A0092B-C50C-407E-A947-70E740481C1C}">
                <a14:useLocalDpi xmlns:a14="http://schemas.microsoft.com/office/drawing/2010/main" val="0"/>
              </a:ext>
            </a:extLst>
          </a:blip>
          <a:srcRect l="14861" t="3679" r="10404" b="8740"/>
          <a:stretch/>
        </p:blipFill>
        <p:spPr>
          <a:xfrm>
            <a:off x="-2449241" y="4855040"/>
            <a:ext cx="2257290" cy="1511567"/>
          </a:xfrm>
          <a:prstGeom prst="rect">
            <a:avLst/>
          </a:prstGeom>
        </p:spPr>
      </p:pic>
      <p:pic>
        <p:nvPicPr>
          <p:cNvPr id="44" name="Picture 43" descr="A cartoon duck running&#10;&#10;AI-generated content may be incorrect.">
            <a:extLst>
              <a:ext uri="{FF2B5EF4-FFF2-40B4-BE49-F238E27FC236}">
                <a16:creationId xmlns:a16="http://schemas.microsoft.com/office/drawing/2014/main" id="{689EE984-84E2-2001-F231-6BACCBAB0FB2}"/>
              </a:ext>
            </a:extLst>
          </p:cNvPr>
          <p:cNvPicPr>
            <a:picLocks noChangeAspect="1"/>
          </p:cNvPicPr>
          <p:nvPr/>
        </p:nvPicPr>
        <p:blipFill>
          <a:blip r:embed="rId8">
            <a:extLst>
              <a:ext uri="{28A0092B-C50C-407E-A947-70E740481C1C}">
                <a14:useLocalDpi xmlns:a14="http://schemas.microsoft.com/office/drawing/2010/main" val="0"/>
              </a:ext>
            </a:extLst>
          </a:blip>
          <a:srcRect l="17227" t="4371" r="16296" b="9101"/>
          <a:stretch/>
        </p:blipFill>
        <p:spPr>
          <a:xfrm>
            <a:off x="-1713222" y="4093097"/>
            <a:ext cx="1332973" cy="991448"/>
          </a:xfrm>
          <a:prstGeom prst="rect">
            <a:avLst/>
          </a:prstGeom>
        </p:spPr>
      </p:pic>
      <p:pic>
        <p:nvPicPr>
          <p:cNvPr id="45" name="Picture 44" descr="A cat running on a black background&#10;&#10;AI-generated content may be incorrect.">
            <a:extLst>
              <a:ext uri="{FF2B5EF4-FFF2-40B4-BE49-F238E27FC236}">
                <a16:creationId xmlns:a16="http://schemas.microsoft.com/office/drawing/2014/main" id="{ECC790D1-454D-7093-C561-1E3C99689DF2}"/>
              </a:ext>
            </a:extLst>
          </p:cNvPr>
          <p:cNvPicPr>
            <a:picLocks noChangeAspect="1"/>
          </p:cNvPicPr>
          <p:nvPr/>
        </p:nvPicPr>
        <p:blipFill>
          <a:blip r:embed="rId6">
            <a:extLst>
              <a:ext uri="{28A0092B-C50C-407E-A947-70E740481C1C}">
                <a14:useLocalDpi xmlns:a14="http://schemas.microsoft.com/office/drawing/2010/main" val="0"/>
              </a:ext>
            </a:extLst>
          </a:blip>
          <a:srcRect l="20941" t="6254" r="18380" b="10559"/>
          <a:stretch/>
        </p:blipFill>
        <p:spPr>
          <a:xfrm flipH="1">
            <a:off x="-2252817" y="4668526"/>
            <a:ext cx="1529866" cy="1198467"/>
          </a:xfrm>
          <a:prstGeom prst="rect">
            <a:avLst/>
          </a:prstGeom>
        </p:spPr>
      </p:pic>
      <p:pic>
        <p:nvPicPr>
          <p:cNvPr id="46" name="Picture 45" descr="A cat running on a black background&#10;&#10;AI-generated content may be incorrect.">
            <a:extLst>
              <a:ext uri="{FF2B5EF4-FFF2-40B4-BE49-F238E27FC236}">
                <a16:creationId xmlns:a16="http://schemas.microsoft.com/office/drawing/2014/main" id="{A580ADA6-82B3-F43A-0984-3149CF68E6BB}"/>
              </a:ext>
            </a:extLst>
          </p:cNvPr>
          <p:cNvPicPr>
            <a:picLocks noChangeAspect="1"/>
          </p:cNvPicPr>
          <p:nvPr/>
        </p:nvPicPr>
        <p:blipFill>
          <a:blip r:embed="rId6">
            <a:extLst>
              <a:ext uri="{28A0092B-C50C-407E-A947-70E740481C1C}">
                <a14:useLocalDpi xmlns:a14="http://schemas.microsoft.com/office/drawing/2010/main" val="0"/>
              </a:ext>
            </a:extLst>
          </a:blip>
          <a:srcRect l="20941" t="6254" r="18380" b="10559"/>
          <a:stretch/>
        </p:blipFill>
        <p:spPr>
          <a:xfrm flipH="1">
            <a:off x="-1861493" y="5011589"/>
            <a:ext cx="1529866" cy="1198467"/>
          </a:xfrm>
          <a:prstGeom prst="rect">
            <a:avLst/>
          </a:prstGeom>
        </p:spPr>
      </p:pic>
      <p:pic>
        <p:nvPicPr>
          <p:cNvPr id="47" name="Picture 46" descr="A cartoon duck running&#10;&#10;AI-generated content may be incorrect.">
            <a:extLst>
              <a:ext uri="{FF2B5EF4-FFF2-40B4-BE49-F238E27FC236}">
                <a16:creationId xmlns:a16="http://schemas.microsoft.com/office/drawing/2014/main" id="{7312444C-2C1B-06E8-7678-7F681653EE92}"/>
              </a:ext>
            </a:extLst>
          </p:cNvPr>
          <p:cNvPicPr>
            <a:picLocks noChangeAspect="1"/>
          </p:cNvPicPr>
          <p:nvPr/>
        </p:nvPicPr>
        <p:blipFill>
          <a:blip r:embed="rId8">
            <a:extLst>
              <a:ext uri="{28A0092B-C50C-407E-A947-70E740481C1C}">
                <a14:useLocalDpi xmlns:a14="http://schemas.microsoft.com/office/drawing/2010/main" val="0"/>
              </a:ext>
            </a:extLst>
          </a:blip>
          <a:srcRect l="17227" t="4371" r="16296" b="9101"/>
          <a:stretch/>
        </p:blipFill>
        <p:spPr>
          <a:xfrm>
            <a:off x="-2189584" y="3392221"/>
            <a:ext cx="1332973" cy="991448"/>
          </a:xfrm>
          <a:prstGeom prst="rect">
            <a:avLst/>
          </a:prstGeom>
        </p:spPr>
      </p:pic>
      <p:pic>
        <p:nvPicPr>
          <p:cNvPr id="48" name="Picture 47" descr="A cartoon duck running&#10;&#10;AI-generated content may be incorrect.">
            <a:extLst>
              <a:ext uri="{FF2B5EF4-FFF2-40B4-BE49-F238E27FC236}">
                <a16:creationId xmlns:a16="http://schemas.microsoft.com/office/drawing/2014/main" id="{7E3D122F-C0CB-F86B-FF98-54207CB2F55C}"/>
              </a:ext>
            </a:extLst>
          </p:cNvPr>
          <p:cNvPicPr>
            <a:picLocks noChangeAspect="1"/>
          </p:cNvPicPr>
          <p:nvPr/>
        </p:nvPicPr>
        <p:blipFill>
          <a:blip r:embed="rId8">
            <a:extLst>
              <a:ext uri="{28A0092B-C50C-407E-A947-70E740481C1C}">
                <a14:useLocalDpi xmlns:a14="http://schemas.microsoft.com/office/drawing/2010/main" val="0"/>
              </a:ext>
            </a:extLst>
          </a:blip>
          <a:srcRect l="17227" t="4371" r="16296" b="9101"/>
          <a:stretch/>
        </p:blipFill>
        <p:spPr>
          <a:xfrm>
            <a:off x="-1391162" y="3389297"/>
            <a:ext cx="1332973" cy="991448"/>
          </a:xfrm>
          <a:prstGeom prst="rect">
            <a:avLst/>
          </a:prstGeom>
        </p:spPr>
      </p:pic>
      <p:pic>
        <p:nvPicPr>
          <p:cNvPr id="49" name="Picture 48" descr="A rabbit with long ears&#10;&#10;AI-generated content may be incorrect.">
            <a:extLst>
              <a:ext uri="{FF2B5EF4-FFF2-40B4-BE49-F238E27FC236}">
                <a16:creationId xmlns:a16="http://schemas.microsoft.com/office/drawing/2014/main" id="{2B50D32F-B94B-BAB9-D544-1B199B7E9E2F}"/>
              </a:ext>
            </a:extLst>
          </p:cNvPr>
          <p:cNvPicPr>
            <a:picLocks noChangeAspect="1"/>
          </p:cNvPicPr>
          <p:nvPr/>
        </p:nvPicPr>
        <p:blipFill>
          <a:blip r:embed="rId9">
            <a:extLst>
              <a:ext uri="{28A0092B-C50C-407E-A947-70E740481C1C}">
                <a14:useLocalDpi xmlns:a14="http://schemas.microsoft.com/office/drawing/2010/main" val="0"/>
              </a:ext>
            </a:extLst>
          </a:blip>
          <a:srcRect l="12940" t="3871" r="14176" b="8709"/>
          <a:stretch/>
        </p:blipFill>
        <p:spPr>
          <a:xfrm>
            <a:off x="-1775560" y="4566172"/>
            <a:ext cx="1446510" cy="991448"/>
          </a:xfrm>
          <a:prstGeom prst="rect">
            <a:avLst/>
          </a:prstGeom>
        </p:spPr>
      </p:pic>
      <p:pic>
        <p:nvPicPr>
          <p:cNvPr id="50" name="Picture 49" descr="A rabbit with long ears&#10;&#10;AI-generated content may be incorrect.">
            <a:extLst>
              <a:ext uri="{FF2B5EF4-FFF2-40B4-BE49-F238E27FC236}">
                <a16:creationId xmlns:a16="http://schemas.microsoft.com/office/drawing/2014/main" id="{5461D2E2-CA2B-29CC-D808-105EC2AC5927}"/>
              </a:ext>
            </a:extLst>
          </p:cNvPr>
          <p:cNvPicPr>
            <a:picLocks noChangeAspect="1"/>
          </p:cNvPicPr>
          <p:nvPr/>
        </p:nvPicPr>
        <p:blipFill>
          <a:blip r:embed="rId9">
            <a:extLst>
              <a:ext uri="{28A0092B-C50C-407E-A947-70E740481C1C}">
                <a14:useLocalDpi xmlns:a14="http://schemas.microsoft.com/office/drawing/2010/main" val="0"/>
              </a:ext>
            </a:extLst>
          </a:blip>
          <a:srcRect l="12940" t="3871" r="14176" b="8709"/>
          <a:stretch/>
        </p:blipFill>
        <p:spPr>
          <a:xfrm>
            <a:off x="-1585055" y="4579141"/>
            <a:ext cx="1446510" cy="991448"/>
          </a:xfrm>
          <a:prstGeom prst="rect">
            <a:avLst/>
          </a:prstGeom>
        </p:spPr>
      </p:pic>
      <p:pic>
        <p:nvPicPr>
          <p:cNvPr id="51" name="Picture 50" descr="A rabbit with long ears&#10;&#10;AI-generated content may be incorrect.">
            <a:extLst>
              <a:ext uri="{FF2B5EF4-FFF2-40B4-BE49-F238E27FC236}">
                <a16:creationId xmlns:a16="http://schemas.microsoft.com/office/drawing/2014/main" id="{AB37375C-8966-6CC5-B826-A1CC4FA10E68}"/>
              </a:ext>
            </a:extLst>
          </p:cNvPr>
          <p:cNvPicPr>
            <a:picLocks noChangeAspect="1"/>
          </p:cNvPicPr>
          <p:nvPr/>
        </p:nvPicPr>
        <p:blipFill>
          <a:blip r:embed="rId9">
            <a:extLst>
              <a:ext uri="{28A0092B-C50C-407E-A947-70E740481C1C}">
                <a14:useLocalDpi xmlns:a14="http://schemas.microsoft.com/office/drawing/2010/main" val="0"/>
              </a:ext>
            </a:extLst>
          </a:blip>
          <a:srcRect l="12940" t="3871" r="14176" b="8709"/>
          <a:stretch/>
        </p:blipFill>
        <p:spPr>
          <a:xfrm>
            <a:off x="-1900853" y="4249388"/>
            <a:ext cx="1446510" cy="991448"/>
          </a:xfrm>
          <a:prstGeom prst="rect">
            <a:avLst/>
          </a:prstGeom>
        </p:spPr>
      </p:pic>
      <p:pic>
        <p:nvPicPr>
          <p:cNvPr id="52" name="Picture 51" descr="A rabbit with long ears&#10;&#10;AI-generated content may be incorrect.">
            <a:extLst>
              <a:ext uri="{FF2B5EF4-FFF2-40B4-BE49-F238E27FC236}">
                <a16:creationId xmlns:a16="http://schemas.microsoft.com/office/drawing/2014/main" id="{ACEEB12F-A139-3D97-8437-62666DC12588}"/>
              </a:ext>
            </a:extLst>
          </p:cNvPr>
          <p:cNvPicPr>
            <a:picLocks noChangeAspect="1"/>
          </p:cNvPicPr>
          <p:nvPr/>
        </p:nvPicPr>
        <p:blipFill>
          <a:blip r:embed="rId9">
            <a:extLst>
              <a:ext uri="{28A0092B-C50C-407E-A947-70E740481C1C}">
                <a14:useLocalDpi xmlns:a14="http://schemas.microsoft.com/office/drawing/2010/main" val="0"/>
              </a:ext>
            </a:extLst>
          </a:blip>
          <a:srcRect l="12940" t="3871" r="14176" b="8709"/>
          <a:stretch/>
        </p:blipFill>
        <p:spPr>
          <a:xfrm>
            <a:off x="-1539298" y="4373580"/>
            <a:ext cx="1446510" cy="991448"/>
          </a:xfrm>
          <a:prstGeom prst="rect">
            <a:avLst/>
          </a:prstGeom>
        </p:spPr>
      </p:pic>
    </p:spTree>
    <p:extLst>
      <p:ext uri="{BB962C8B-B14F-4D97-AF65-F5344CB8AC3E}">
        <p14:creationId xmlns:p14="http://schemas.microsoft.com/office/powerpoint/2010/main" val="106067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1484 -0.17129 L -0.01484 -0.17106 L 0.00365 -0.16898 C 0.01302 -0.16736 0.01693 -0.1662 0.02604 -0.16412 C 0.03034 -0.16342 0.03477 -0.16273 0.0392 -0.1618 C 0.0418 -0.16157 0.0444 -0.16018 0.04701 -0.15949 C 0.05183 -0.15879 0.08737 -0.1537 0.09688 -0.15254 C 0.10755 -0.15162 0.11797 -0.15092 0.12852 -0.15023 L 0.17318 -0.15486 C 0.17878 -0.15555 0.18464 -0.15764 0.19037 -0.15717 C 0.20039 -0.15694 0.21055 -0.15417 0.22058 -0.15254 C 0.22513 -0.15092 0.228 -0.15 0.23242 -0.14792 C 0.24115 -0.14329 0.24818 -0.13866 0.25742 -0.13611 C 0.26224 -0.13518 0.26706 -0.13449 0.27188 -0.13379 C 0.28073 -0.12917 0.28933 -0.12361 0.29818 -0.11967 C 0.31927 -0.11134 0.30104 -0.11805 0.32058 -0.11273 C 0.32578 -0.11134 0.33112 -0.10972 0.33633 -0.1081 C 0.33802 -0.10741 0.33985 -0.10648 0.34154 -0.10579 C 0.34597 -0.10486 0.35039 -0.10417 0.35469 -0.10347 C 0.36276 -0.09954 0.37084 -0.0956 0.37839 -0.08935 C 0.38099 -0.08727 0.38386 -0.08495 0.3862 -0.08241 C 0.38828 -0.08055 0.38972 -0.07754 0.39167 -0.07546 C 0.40026 -0.06597 0.40873 -0.05532 0.41797 -0.04745 C 0.42591 -0.04051 0.43295 -0.02963 0.44167 -0.02639 C 0.44558 -0.02477 0.44961 -0.02338 0.45339 -0.02176 C 0.46185 -0.01713 0.46979 -0.01088 0.47852 -0.00764 C 0.51211 0.00556 0.49844 0.00185 0.51927 0.00625 C 0.53021 0.00486 0.54128 0.00486 0.55222 0.00162 C 0.57266 -0.00393 0.56485 -0.0125 0.58633 -0.02176 C 0.59271 -0.02454 0.59948 -0.02338 0.60612 -0.02407 C 0.62005 -0.0287 0.62448 -0.02963 0.63894 -0.04051 C 0.65938 -0.05532 0.65742 -0.06065 0.67709 -0.07083 C 0.68607 -0.07546 0.69974 -0.07685 0.70873 -0.07778 C 0.72019 -0.0787 0.73138 -0.07917 0.74297 -0.08009 C 0.753 -0.08935 0.76237 -0.10162 0.77318 -0.1081 C 0.78334 -0.11435 0.79297 -0.12199 0.80352 -0.12685 C 0.8099 -0.12986 0.81641 -0.13356 0.82305 -0.13611 C 0.82748 -0.13819 0.8319 -0.13842 0.8362 -0.14074 C 0.8625 -0.15486 0.83802 -0.14722 0.85873 -0.15254 C 0.86224 -0.15555 0.86576 -0.15856 0.86927 -0.1618 C 0.87461 -0.16713 0.88451 -0.18032 0.89167 -0.18287 C 0.89584 -0.18495 0.90039 -0.18449 0.90482 -0.18518 L 0.91654 -0.19028 C 0.91875 -0.19097 0.92097 -0.19167 0.92305 -0.19259 C 0.93151 -0.19629 0.9405 -0.19745 0.94805 -0.20417 C 0.95404 -0.20972 0.96016 -0.21574 0.96628 -0.2206 C 0.97045 -0.22361 0.97461 -0.22477 0.97839 -0.22754 C 0.98724 -0.23333 0.99597 -0.23912 1.00482 -0.24606 C 1.02162 -0.25972 1.01823 -0.25856 1.03763 -0.26713 C 1.04102 -0.26875 1.04466 -0.2706 1.04805 -0.27176 C 1.05117 -0.27292 1.05443 -0.27292 1.05742 -0.27407 C 1.06537 -0.27754 1.07305 -0.2831 1.08112 -0.28588 L 1.10742 -0.29514 C 1.11927 -0.30764 1.11693 -0.30602 1.13242 -0.31643 C 1.13633 -0.31921 1.1405 -0.32014 1.14427 -0.32361 C 1.15326 -0.33171 1.1625 -0.34004 1.17058 -0.35162 C 1.17279 -0.35463 1.17448 -0.35926 1.17709 -0.36065 C 1.20326 -0.3787 1.20287 -0.37754 1.22188 -0.38194 C 1.22709 -0.38495 1.23255 -0.38704 1.23763 -0.3912 C 1.24141 -0.39421 1.24427 -0.40023 1.24818 -0.40278 C 1.25235 -0.40579 1.2569 -0.40602 1.26133 -0.40764 C 1.27149 -0.41458 1.2694 -0.41342 1.28373 -0.42129 C 1.29245 -0.42616 1.28985 -0.42592 1.29414 -0.42592 " pathEditMode="relative" rAng="0" ptsTypes="AAAAAAAAAAAAAAAAAAAAAAAAAAAAAAAAAAAAAAAAAAAAAAAAAAAAAAAAAAAAAAA">
                                      <p:cBhvr>
                                        <p:cTn id="11" dur="2000" fill="hold"/>
                                        <p:tgtEl>
                                          <p:spTgt spid="44"/>
                                        </p:tgtEl>
                                        <p:attrNameLst>
                                          <p:attrName>ppt_x</p:attrName>
                                          <p:attrName>ppt_y</p:attrName>
                                        </p:attrNameLst>
                                      </p:cBhvr>
                                      <p:rCtr x="65443" y="-3866"/>
                                    </p:animMotion>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2.5E-6 -3.7037E-7 L -2.5E-6 0.00023 C 0.01784 0.00208 0.12448 0.01597 0.15104 0.01574 C 0.17461 0.01528 0.19857 0.01111 0.22227 0.0088 L 0.27123 0.01227 C 0.28724 0.01296 0.30339 0.00995 0.31914 0.01389 C 0.34297 0.01991 0.3655 0.03519 0.38933 0.04167 C 0.41602 0.04884 0.46771 0.04931 0.49558 0.05046 L 0.5586 0.04699 C 0.58008 0.04537 0.60183 0.04213 0.62357 0.04167 L 0.70326 0.04352 C 0.71849 0.04051 0.73399 0.03935 0.74909 0.03472 C 0.79427 0.02107 0.73164 0.02384 0.79167 0.01574 C 0.80834 0.01343 0.825 0.01458 0.8418 0.01389 C 0.8767 0.00463 0.92643 -0.00718 0.96198 -0.02083 C 0.97552 -0.02593 0.9888 -0.0331 1.00222 -0.03981 C 1.01862 -0.04815 1.03451 -0.05926 1.0513 -0.06574 C 1.08685 -0.07963 1.09102 -0.07639 1.11849 -0.07963 C 1.13581 -0.08171 1.15326 -0.08194 1.17058 -0.08657 C 1.19427 -0.09306 1.18321 -0.09097 1.20352 -0.09352 C 1.20938 -0.09514 1.21341 -0.0963 1.21953 -0.09699 C 1.228 -0.09792 1.23659 -0.09815 1.24505 -0.09884 L 1.27058 -0.10231 C 1.30495 -0.10648 1.27058 -0.10162 1.29831 -0.10579 C 1.31107 -0.11134 1.30612 -0.1088 1.31315 -0.1125 " pathEditMode="relative" rAng="0" ptsTypes="AAAAAAAAAAAAAAAAAAAAAAAAA">
                                      <p:cBhvr>
                                        <p:cTn id="14" dur="2000" fill="hold"/>
                                        <p:tgtEl>
                                          <p:spTgt spid="41"/>
                                        </p:tgtEl>
                                        <p:attrNameLst>
                                          <p:attrName>ppt_x</p:attrName>
                                          <p:attrName>ppt_y</p:attrName>
                                        </p:attrNameLst>
                                      </p:cBhvr>
                                      <p:rCtr x="65651" y="-3102"/>
                                    </p:animMotion>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2682 0.0125 L 0.02682 0.01273 C 0.03386 0.01019 0.04102 0.0088 0.04792 0.00556 C 0.05287 0.00324 0.05755 -0.00092 0.06237 -0.0037 C 0.06419 -0.00486 0.06589 -0.00532 0.06771 -0.00602 C 0.0793 -0.00416 0.10052 -0.00486 0.11224 0.00787 C 0.12305 0.01945 0.13229 0.03473 0.14258 0.04769 C 0.14636 0.05255 0.15026 0.05718 0.15443 0.06181 C 0.15781 0.06574 0.16498 0.07338 0.16498 0.07361 C 0.16979 0.06644 0.1737 0.05672 0.17943 0.05232 C 0.20573 0.03264 0.225 0.04861 0.25313 0.05695 L 0.28594 0.08982 C 0.29571 0.09954 0.29271 0.09607 0.29909 0.10394 C 0.30703 0.10139 0.31537 0.10209 0.32279 0.09676 C 0.33972 0.08473 0.37149 0.05232 0.37149 0.05255 C 0.37891 0.05324 0.38646 0.05324 0.39375 0.05463 C 0.40156 0.05625 0.42409 0.06898 0.42813 0.07107 C 0.43229 0.0757 0.46823 0.11459 0.47539 0.12014 L 0.48724 0.12963 C 0.49128 0.12338 0.49453 0.11598 0.49909 0.11088 C 0.50573 0.10324 0.51302 0.09792 0.52005 0.09213 C 0.55143 0.06713 0.55977 0.06111 0.59649 0.05232 C 0.60781 0.04977 0.61927 0.0507 0.63073 0.05 C 0.63594 0.05394 0.6418 0.05602 0.64649 0.06181 C 0.65248 0.06875 0.6569 0.07917 0.66224 0.0875 C 0.66654 0.09398 0.67123 0.09954 0.67539 0.10625 C 0.68073 0.11435 0.68581 0.12361 0.69115 0.13195 C 0.69453 0.13704 0.69844 0.14098 0.70183 0.14584 C 0.71836 0.1706 0.70847 0.16505 0.72279 0.16945 C 0.72943 0.1669 0.73607 0.16574 0.74258 0.16227 C 0.74961 0.15857 0.75651 0.15232 0.76367 0.14838 C 0.76862 0.14537 0.77409 0.14352 0.77943 0.14121 C 0.78867 0.14445 0.79805 0.1456 0.80703 0.1507 C 0.85925 0.17963 0.7862 0.15324 0.83594 0.16945 C 0.84518 0.16158 0.85469 0.1551 0.86367 0.14584 C 0.88802 0.12037 0.87214 0.1257 0.89518 0.10857 C 0.89857 0.10602 0.91641 0.1 0.91875 0.09908 C 0.92943 0.10139 0.94024 0.10139 0.95039 0.10625 C 1.00808 0.1331 0.94766 0.12107 0.98998 0.12732 C 0.99427 0.12639 0.99883 0.12709 1.003 0.12477 C 1.0181 0.1169 1.01511 0.11065 1.02813 0.09676 C 1.03268 0.0919 1.03763 0.08912 1.04245 0.08519 C 1.05248 0.08912 1.06289 0.09144 1.07266 0.09676 C 1.08151 0.10139 1.103 0.11968 1.11224 0.12732 C 1.12683 0.11945 1.1418 0.11435 1.15573 0.10394 C 1.16055 0.10023 1.16315 0.09028 1.16758 0.08519 C 1.1711 0.08079 1.17552 0.07917 1.17943 0.0757 C 1.18698 0.06898 1.19401 0.06065 1.20183 0.05463 C 1.20417 0.05278 1.20703 0.05348 1.20964 0.05232 C 1.21589 0.04954 1.22188 0.0456 1.22813 0.04306 C 1.23112 0.04167 1.23425 0.04074 1.23724 0.04074 C 1.25834 0.03935 1.27943 0.03912 1.30039 0.03843 C 1.31927 0.04121 1.31094 0.04074 1.32552 0.04074 " pathEditMode="relative" rAng="0" ptsTypes="AAAAAAAAAAAAAAAAAAAAAAAAAAAAAAAAAAAAAAAAAAAAAAAAAAAAA">
                                      <p:cBhvr>
                                        <p:cTn id="17" dur="2000" fill="hold"/>
                                        <p:tgtEl>
                                          <p:spTgt spid="49"/>
                                        </p:tgtEl>
                                        <p:attrNameLst>
                                          <p:attrName>ppt_x</p:attrName>
                                          <p:attrName>ppt_y</p:attrName>
                                        </p:attrNameLst>
                                      </p:cBhvr>
                                      <p:rCtr x="64935" y="6921"/>
                                    </p:animMotion>
                                  </p:childTnLst>
                                  <p:subTnLst>
                                    <p:audio>
                                      <p:cMediaNode>
                                        <p:cTn display="0" masterRel="sameClick">
                                          <p:stCondLst>
                                            <p:cond evt="begin" delay="0">
                                              <p:tn val="16"/>
                                            </p:cond>
                                          </p:stCondLst>
                                          <p:endCondLst>
                                            <p:cond evt="onStopAudio" delay="0">
                                              <p:tgtEl>
                                                <p:sldTgt/>
                                              </p:tgtEl>
                                            </p:cond>
                                          </p:endCondLst>
                                        </p:cTn>
                                        <p:tgtEl>
                                          <p:sndTgt r:embed="rId2"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129 -0.00185 L 0.0129 -0.00162 C 0.04844 0.0088 0.00508 -0.00324 0.06159 0.00764 C 0.06693 0.00856 0.07214 0.01088 0.07748 0.01227 C 0.08438 0.01389 0.09545 0.01505 0.10248 0.0169 C 0.11081 0.01921 0.12344 0.02477 0.13138 0.0287 C 0.15443 0.03981 0.13542 0.03148 0.1642 0.05208 C 0.17214 0.05787 0.22383 0.09398 0.24297 0.10347 C 0.2461 0.10486 0.24922 0.10509 0.25222 0.10579 L 0.29558 0.11505 C 0.34415 0.1368 0.27826 0.10671 0.32722 0.13148 C 0.33737 0.13657 0.35743 0.1456 0.35743 0.14583 L 0.38763 0.14329 L 0.43243 0.14097 C 0.43685 0.14051 0.44115 0.13912 0.44558 0.13843 C 0.45183 0.13773 0.45795 0.13727 0.46407 0.13611 C 0.47279 0.13472 0.49037 0.13148 0.49037 0.13171 C 0.50287 0.125 0.50599 0.1243 0.51797 0.11273 C 0.52396 0.10718 0.52904 0.09954 0.53503 0.09421 C 0.5405 0.08935 0.54649 0.08588 0.55235 0.08241 C 0.5681 0.07268 0.56771 0.07361 0.58256 0.06829 C 0.59831 0.07546 0.61472 0.0794 0.62995 0.08935 C 0.63737 0.09444 0.64245 0.10694 0.64961 0.11273 C 0.66042 0.12176 0.67097 0.12245 0.68243 0.12454 C 0.75678 0.1169 0.72826 0.12361 0.7681 0.11273 C 0.85079 0.14699 0.81654 0.14537 0.86928 0.14097 C 0.87852 0.14329 0.8879 0.14468 0.89701 0.14792 C 0.91511 0.15417 0.90443 0.15903 0.9168 0.15023 C 0.93347 0.125 0.95795 0.07338 0.98503 0.07083 L 1.01016 0.06829 C 1.04558 0.03148 1.00157 0.07407 1.06146 0.03333 C 1.06719 0.0294 1.07149 0.02106 1.07709 0.0169 C 1.08047 0.01458 1.08425 0.01505 1.08777 0.01458 C 1.0974 0.01343 1.10704 0.01296 1.1168 0.01227 C 1.12331 0.01065 1.12982 0.00995 1.13646 0.00764 C 1.14089 0.00602 1.14519 0.00255 1.14948 0.00046 C 1.15612 -0.00232 1.16277 -0.00394 1.16941 -0.00648 C 1.17331 -0.00787 1.17722 -0.00949 1.18125 -0.01111 C 1.18698 -0.01042 1.19258 -0.00833 1.19831 -0.0088 C 1.20912 -0.00949 1.21771 -0.01458 1.22722 -0.02292 C 1.23646 -0.03079 1.24454 -0.0456 1.25495 -0.04861 C 1.25756 -0.04931 1.26016 -0.05 1.26277 -0.05093 C 1.26459 -0.05139 1.26628 -0.05278 1.26797 -0.05324 C 1.27657 -0.05579 1.28724 -0.05671 1.29571 -0.05787 C 1.3099 -0.06412 1.29909 -0.06019 1.32852 -0.06019 " pathEditMode="relative" rAng="0" ptsTypes="AAAAAAAAAAAAAAAAAAAAAAAAAAAAAAAAAAAAAAAAAAAAA">
                                      <p:cBhvr>
                                        <p:cTn id="20" dur="2000" fill="hold"/>
                                        <p:tgtEl>
                                          <p:spTgt spid="17"/>
                                        </p:tgtEl>
                                        <p:attrNameLst>
                                          <p:attrName>ppt_x</p:attrName>
                                          <p:attrName>ppt_y</p:attrName>
                                        </p:attrNameLst>
                                      </p:cBhvr>
                                      <p:rCtr x="65781" y="4838"/>
                                    </p:animMotion>
                                  </p:childTnLst>
                                  <p:subTnLst>
                                    <p:audio>
                                      <p:cMediaNode>
                                        <p:cTn display="0" masterRel="sameClick">
                                          <p:stCondLst>
                                            <p:cond evt="begin" delay="0">
                                              <p:tn val="19"/>
                                            </p:cond>
                                          </p:stCondLst>
                                          <p:endCondLst>
                                            <p:cond evt="onStopAudio" delay="0">
                                              <p:tgtEl>
                                                <p:sldTgt/>
                                              </p:tgtEl>
                                            </p:cond>
                                          </p:endCondLst>
                                        </p:cTn>
                                        <p:tgtEl>
                                          <p:sndTgt r:embed="rId2" name="whoosh.wav"/>
                                        </p:tgtEl>
                                      </p:cMediaNode>
                                    </p:audio>
                                  </p:subTnLst>
                                </p:cTn>
                              </p:par>
                            </p:childTnLst>
                          </p:cTn>
                        </p:par>
                        <p:par>
                          <p:cTn id="21" fill="hold">
                            <p:stCondLst>
                              <p:cond delay="8000"/>
                            </p:stCondLst>
                            <p:childTnLst>
                              <p:par>
                                <p:cTn id="22" presetID="0" presetClass="path" presetSubtype="0" accel="50000" decel="50000" fill="hold" nodeType="afterEffect">
                                  <p:stCondLst>
                                    <p:cond delay="0"/>
                                  </p:stCondLst>
                                  <p:childTnLst>
                                    <p:animMotion origin="layout" path="M 0.02682 0.0125 L 0.02682 0.01274 C 0.03385 0.01019 0.04101 0.0088 0.04791 0.00556 C 0.05286 0.00325 0.05755 -0.00092 0.06237 -0.0037 C 0.06419 -0.00486 0.06588 -0.00532 0.06771 -0.00601 C 0.07916 -0.00416 0.10052 -0.00486 0.11224 0.00788 C 0.12304 0.01945 0.13229 0.03473 0.14258 0.04769 C 0.14635 0.05255 0.15026 0.05718 0.15442 0.06181 C 0.15781 0.06575 0.16497 0.07338 0.16497 0.07362 C 0.16979 0.06644 0.1737 0.05672 0.17942 0.05232 C 0.20573 0.03264 0.225 0.04862 0.25312 0.05695 L 0.28593 0.08982 C 0.2957 0.09954 0.29271 0.09607 0.29909 0.10394 C 0.30703 0.10139 0.31536 0.10209 0.32278 0.09676 C 0.33971 0.08473 0.37148 0.05232 0.37148 0.05255 C 0.3789 0.05325 0.38646 0.05325 0.39375 0.05463 C 0.40156 0.05625 0.42409 0.06899 0.42812 0.07107 C 0.43229 0.0757 0.46823 0.11459 0.47539 0.12014 L 0.48724 0.12963 C 0.49127 0.12338 0.49453 0.11598 0.49909 0.11088 C 0.50573 0.10325 0.51302 0.09792 0.52005 0.09213 C 0.55143 0.06713 0.55976 0.06112 0.59648 0.05232 C 0.60781 0.04977 0.61927 0.0507 0.63073 0.05 C 0.63593 0.05394 0.64179 0.05602 0.64648 0.06181 C 0.65247 0.06875 0.6569 0.07917 0.66224 0.0875 C 0.66653 0.09399 0.67122 0.09954 0.67539 0.10625 C 0.68073 0.11436 0.6858 0.12362 0.69114 0.13195 C 0.69453 0.13704 0.69843 0.14098 0.70182 0.14584 C 0.71836 0.17061 0.70846 0.16505 0.72278 0.16945 C 0.72942 0.1669 0.73606 0.16575 0.74258 0.16227 C 0.74961 0.15857 0.75651 0.15232 0.76367 0.14838 C 0.76862 0.14538 0.77409 0.14352 0.77942 0.14121 C 0.78867 0.14445 0.79804 0.14561 0.80703 0.1507 C 0.85924 0.17963 0.7862 0.15325 0.83593 0.16945 C 0.84518 0.16158 0.85468 0.1551 0.86367 0.14584 C 0.88802 0.12038 0.87213 0.1257 0.89518 0.10857 C 0.89856 0.10602 0.9164 0.1 0.91875 0.09908 C 0.92942 0.10139 0.94023 0.10139 0.95039 0.10625 C 1.00807 0.13311 0.94765 0.12107 0.98997 0.12732 C 0.99427 0.12639 0.99883 0.12709 1.00299 0.12477 C 1.0181 0.1169 1.0151 0.11065 1.02812 0.09676 C 1.03268 0.0919 1.03763 0.08913 1.04245 0.08519 C 1.05247 0.08913 1.06289 0.09144 1.07265 0.09676 C 1.08151 0.10139 1.10299 0.11968 1.11224 0.12732 C 1.12682 0.11945 1.14179 0.11436 1.15573 0.10394 C 1.16054 0.10024 1.16315 0.09028 1.16758 0.08519 C 1.17109 0.08079 1.17552 0.07917 1.17942 0.0757 C 1.18698 0.06899 1.19401 0.06065 1.20182 0.05463 C 1.20416 0.05278 1.20703 0.05348 1.20963 0.05232 C 1.21588 0.04954 1.22187 0.04561 1.22812 0.04306 C 1.23112 0.04167 1.23424 0.04075 1.23724 0.04075 C 1.25833 0.03936 1.27942 0.03913 1.30039 0.03843 C 1.31927 0.04121 1.31093 0.04075 1.32552 0.04075 " pathEditMode="relative" rAng="0" ptsTypes="AAAAAAAAAAAAAAAAAAAAAAAAAAAAAAAAAAAAAAAAAAAAAAAAAAAAA">
                                      <p:cBhvr>
                                        <p:cTn id="23" dur="2000" fill="hold"/>
                                        <p:tgtEl>
                                          <p:spTgt spid="50"/>
                                        </p:tgtEl>
                                        <p:attrNameLst>
                                          <p:attrName>ppt_x</p:attrName>
                                          <p:attrName>ppt_y</p:attrName>
                                        </p:attrNameLst>
                                      </p:cBhvr>
                                      <p:rCtr x="64935" y="6921"/>
                                    </p:animMotion>
                                  </p:childTnLst>
                                  <p:subTnLst>
                                    <p:audio>
                                      <p:cMediaNode>
                                        <p:cTn display="0" masterRel="sameClick">
                                          <p:stCondLst>
                                            <p:cond evt="begin" delay="0">
                                              <p:tn val="22"/>
                                            </p:cond>
                                          </p:stCondLst>
                                          <p:endCondLst>
                                            <p:cond evt="onStopAudio" delay="0">
                                              <p:tgtEl>
                                                <p:sldTgt/>
                                              </p:tgtEl>
                                            </p:cond>
                                          </p:endCondLst>
                                        </p:cTn>
                                        <p:tgtEl>
                                          <p:sndTgt r:embed="rId2" name="whoosh.wav"/>
                                        </p:tgtEl>
                                      </p:cMediaNode>
                                    </p:audio>
                                  </p:subTnLst>
                                </p:cTn>
                              </p:par>
                            </p:childTnLst>
                          </p:cTn>
                        </p:par>
                        <p:par>
                          <p:cTn id="24" fill="hold">
                            <p:stCondLst>
                              <p:cond delay="10000"/>
                            </p:stCondLst>
                            <p:childTnLst>
                              <p:par>
                                <p:cTn id="25" presetID="0" presetClass="path" presetSubtype="0" accel="50000" decel="50000" fill="hold" nodeType="afterEffect">
                                  <p:stCondLst>
                                    <p:cond delay="0"/>
                                  </p:stCondLst>
                                  <p:childTnLst>
                                    <p:animMotion origin="layout" path="M 0.01966 0.02778 L 0.01966 0.02801 C 0.02656 0.02338 0.03359 0.01945 0.04049 0.01459 C 0.04453 0.01158 0.04804 0.00741 0.05208 0.00417 C 0.05794 -0.00046 0.0638 -0.00486 0.06992 -0.00902 C 0.07395 -0.0118 0.07851 -0.01365 0.08281 -0.01666 C 0.09518 -0.02569 0.10703 -0.0375 0.11966 -0.0456 C 0.17851 -0.08287 0.09192 -0.02939 0.17109 -0.07152 C 0.19101 -0.08217 0.18072 -0.0787 0.20195 -0.08217 C 0.21223 -0.08125 0.22265 -0.08217 0.23281 -0.07939 C 0.24231 -0.07685 0.2513 -0.06944 0.2608 -0.06643 C 0.29401 -0.05578 0.2582 -0.06597 0.30052 -0.05856 C 0.31718 -0.05555 0.35052 -0.04814 0.35052 -0.04791 C 0.38828 -0.04907 0.42617 -0.04467 0.4638 -0.05069 C 0.47005 -0.05185 0.47434 -0.06365 0.47994 -0.06898 C 0.50351 -0.09143 0.50052 -0.08796 0.52252 -0.09768 C 0.6052 -0.06828 0.49075 -0.1125 0.58723 -0.06111 C 0.62161 -0.04282 0.58072 -0.06342 0.61966 -0.04814 C 0.66966 -0.02824 0.61679 -0.04513 0.65937 -0.0324 C 0.6677 -0.02638 0.67565 -0.01851 0.68437 -0.01412 C 0.68958 -0.01157 0.69518 -0.01342 0.70052 -0.01157 C 0.70755 -0.00902 0.71419 -0.00393 0.72109 -0.00115 C 0.73177 0.00325 0.7427 0.00579 0.75351 0.00926 C 0.77031 0.00394 0.78177 0.00232 0.79765 -0.01666 C 0.81106 -0.0331 0.82213 -0.05509 0.83437 -0.0743 C 0.83776 -0.07963 0.84101 -0.08518 0.84466 -0.08981 C 0.85 -0.09675 0.85481 -0.10555 0.8608 -0.11088 C 0.86458 -0.11412 0.87955 -0.11736 0.88437 -0.11875 C 0.8957 -0.11689 0.90703 -0.11736 0.91822 -0.11342 C 0.92304 -0.11157 0.92786 -0.10879 0.93294 -0.1081 C 0.94609 -0.10625 0.95937 -0.10648 0.97265 -0.10555 L 1.01966 -0.1081 C 1.02408 -0.10856 1.02851 -0.10995 1.03294 -0.11088 C 1.0388 -0.1118 1.04466 -0.11296 1.05052 -0.11342 C 1.06328 -0.11458 1.07604 -0.11504 1.0888 -0.11597 C 1.09765 -0.11666 1.10638 -0.11782 1.11523 -0.11875 L 1.15351 -0.12638 C 1.15937 -0.12754 1.16523 -0.128 1.17109 -0.12916 L 1.2138 -0.13703 C 1.21966 -0.13958 1.22565 -0.14189 1.23151 -0.14467 C 1.23632 -0.14722 1.24114 -0.15046 1.24609 -0.15254 C 1.25104 -0.15486 1.25598 -0.15555 1.2608 -0.15787 C 1.2733 -0.16365 1.26406 -0.16296 1.27122 -0.16296 " pathEditMode="relative" rAng="0" ptsTypes="AAAAAAAAAAAAAAAAAAAAAAAAAAAAAAAAAAAAAAAAAAA">
                                      <p:cBhvr>
                                        <p:cTn id="26" dur="2000" fill="hold"/>
                                        <p:tgtEl>
                                          <p:spTgt spid="40"/>
                                        </p:tgtEl>
                                        <p:attrNameLst>
                                          <p:attrName>ppt_x</p:attrName>
                                          <p:attrName>ppt_y</p:attrName>
                                        </p:attrNameLst>
                                      </p:cBhvr>
                                      <p:rCtr x="62578" y="-9537"/>
                                    </p:animMotion>
                                  </p:childTnLst>
                                  <p:subTnLst>
                                    <p:audio>
                                      <p:cMediaNode>
                                        <p:cTn display="0" masterRel="sameClick">
                                          <p:stCondLst>
                                            <p:cond evt="begin" delay="0">
                                              <p:tn val="25"/>
                                            </p:cond>
                                          </p:stCondLst>
                                          <p:endCondLst>
                                            <p:cond evt="onStopAudio" delay="0">
                                              <p:tgtEl>
                                                <p:sldTgt/>
                                              </p:tgtEl>
                                            </p:cond>
                                          </p:endCondLst>
                                        </p:cTn>
                                        <p:tgtEl>
                                          <p:sndTgt r:embed="rId2" name="whoosh.wav"/>
                                        </p:tgtEl>
                                      </p:cMediaNode>
                                    </p:audio>
                                  </p:subTnLst>
                                </p:cTn>
                              </p:par>
                            </p:childTnLst>
                          </p:cTn>
                        </p:par>
                        <p:par>
                          <p:cTn id="27" fill="hold">
                            <p:stCondLst>
                              <p:cond delay="12000"/>
                            </p:stCondLst>
                            <p:childTnLst>
                              <p:par>
                                <p:cTn id="28" presetID="0" presetClass="path" presetSubtype="0" accel="50000" decel="50000" fill="hold" nodeType="afterEffect">
                                  <p:stCondLst>
                                    <p:cond delay="0"/>
                                  </p:stCondLst>
                                  <p:childTnLst>
                                    <p:animMotion origin="layout" path="M 0.02682 0.0125 L 0.02682 0.01273 C 0.03385 0.01018 0.04101 0.00879 0.04791 0.00555 C 0.05286 0.00324 0.05755 -0.00093 0.06237 -0.00371 C 0.06419 -0.00486 0.06588 -0.00533 0.0677 -0.00602 C 0.07929 -0.00417 0.10052 -0.00486 0.11224 0.00787 C 0.12304 0.01944 0.13229 0.03472 0.14257 0.04768 C 0.14635 0.05254 0.15026 0.05717 0.15442 0.0618 C 0.15781 0.06574 0.16497 0.07338 0.16497 0.07361 C 0.16979 0.06643 0.17369 0.05671 0.17942 0.05231 C 0.20572 0.03264 0.225 0.04861 0.25312 0.05694 L 0.28593 0.08981 C 0.2957 0.09954 0.2927 0.09606 0.29908 0.10393 C 0.30703 0.10139 0.31536 0.10208 0.32278 0.09676 C 0.33971 0.08472 0.37148 0.05231 0.37148 0.05254 C 0.3789 0.05324 0.38645 0.05324 0.39375 0.05463 C 0.40156 0.05625 0.42408 0.06898 0.42812 0.07106 C 0.43229 0.07569 0.46822 0.11458 0.47539 0.12014 L 0.48724 0.12963 C 0.49127 0.12338 0.49453 0.11597 0.49908 0.11088 C 0.50572 0.10324 0.51302 0.09791 0.52005 0.09213 C 0.55143 0.06713 0.55976 0.06111 0.59648 0.05231 C 0.60781 0.04977 0.61927 0.05069 0.63072 0.05 C 0.63593 0.05393 0.64179 0.05602 0.64648 0.0618 C 0.65247 0.06875 0.6569 0.07916 0.66224 0.0875 C 0.66653 0.09398 0.67122 0.09954 0.67539 0.10625 C 0.68072 0.11435 0.6858 0.12361 0.69114 0.13194 C 0.69453 0.13704 0.69843 0.14097 0.70182 0.14583 C 0.71836 0.1706 0.70846 0.16504 0.72278 0.16944 C 0.72942 0.1669 0.73606 0.16574 0.74257 0.16227 C 0.74961 0.15856 0.75651 0.15231 0.76367 0.14838 C 0.76862 0.14537 0.77408 0.14352 0.77942 0.1412 C 0.78867 0.14444 0.79804 0.1456 0.80703 0.15069 C 0.85924 0.17963 0.78619 0.15324 0.83593 0.16944 C 0.84518 0.16157 0.85468 0.15509 0.86367 0.14583 C 0.88802 0.12037 0.87213 0.12569 0.89518 0.10856 C 0.89856 0.10602 0.9164 0.1 0.91875 0.09907 C 0.92942 0.10139 0.94023 0.10139 0.95039 0.10625 C 1.00807 0.1331 0.94765 0.12106 0.98997 0.12731 C 0.99427 0.12639 0.99882 0.12708 1.00299 0.12477 C 1.01809 0.1169 1.0151 0.11065 1.02812 0.09676 C 1.03268 0.0919 1.03763 0.08912 1.04244 0.08518 C 1.05247 0.08912 1.06289 0.09143 1.07265 0.09676 C 1.08151 0.10139 1.10299 0.11967 1.11224 0.12731 C 1.12682 0.11944 1.14179 0.11435 1.15572 0.10393 C 1.16054 0.10023 1.16315 0.09028 1.16757 0.08518 C 1.17109 0.08079 1.17552 0.07916 1.17942 0.07569 C 1.18697 0.06898 1.19401 0.06065 1.20182 0.05463 C 1.20416 0.05278 1.20703 0.05347 1.20963 0.05231 C 1.21588 0.04954 1.22187 0.0456 1.22812 0.04305 C 1.23112 0.04166 1.23424 0.04074 1.23724 0.04074 C 1.25833 0.03935 1.27942 0.03912 1.30039 0.03842 C 1.31927 0.0412 1.31093 0.04074 1.32552 0.04074 " pathEditMode="relative" rAng="0" ptsTypes="AAAAAAAAAAAAAAAAAAAAAAAAAAAAAAAAAAAAAAAAAAAAAAAAAAAAA">
                                      <p:cBhvr>
                                        <p:cTn id="29" dur="2000" fill="hold"/>
                                        <p:tgtEl>
                                          <p:spTgt spid="51"/>
                                        </p:tgtEl>
                                        <p:attrNameLst>
                                          <p:attrName>ppt_x</p:attrName>
                                          <p:attrName>ppt_y</p:attrName>
                                        </p:attrNameLst>
                                      </p:cBhvr>
                                      <p:rCtr x="64935" y="6921"/>
                                    </p:animMotion>
                                  </p:childTnLst>
                                  <p:subTnLst>
                                    <p:audio>
                                      <p:cMediaNode>
                                        <p:cTn display="0" masterRel="sameClick">
                                          <p:stCondLst>
                                            <p:cond evt="begin" delay="0">
                                              <p:tn val="28"/>
                                            </p:cond>
                                          </p:stCondLst>
                                          <p:endCondLst>
                                            <p:cond evt="onStopAudio" delay="0">
                                              <p:tgtEl>
                                                <p:sldTgt/>
                                              </p:tgtEl>
                                            </p:cond>
                                          </p:endCondLst>
                                        </p:cTn>
                                        <p:tgtEl>
                                          <p:sndTgt r:embed="rId2" name="whoosh.wav"/>
                                        </p:tgtEl>
                                      </p:cMediaNode>
                                    </p:audio>
                                  </p:subTnLst>
                                </p:cTn>
                              </p:par>
                            </p:childTnLst>
                          </p:cTn>
                        </p:par>
                        <p:par>
                          <p:cTn id="30" fill="hold">
                            <p:stCondLst>
                              <p:cond delay="14000"/>
                            </p:stCondLst>
                            <p:childTnLst>
                              <p:par>
                                <p:cTn id="31" presetID="0" presetClass="path" presetSubtype="0" accel="50000" decel="50000" fill="hold" nodeType="afterEffect">
                                  <p:stCondLst>
                                    <p:cond delay="0"/>
                                  </p:stCondLst>
                                  <p:childTnLst>
                                    <p:animMotion origin="layout" path="M -0.00052 0.01875 L -0.00052 0.01898 C 0.04713 -0.04491 0.10703 -0.12963 0.15963 -0.17315 C 0.18307 -0.19259 0.19505 -0.20533 0.21992 -0.21574 C 0.2388 -0.22361 0.27591 -0.22431 0.29141 -0.2257 C 0.31758 -0.22361 0.34375 -0.22454 0.36992 -0.21968 C 0.3806 -0.21759 0.39115 -0.21042 0.40143 -0.20556 C 0.41562 -0.19884 0.42539 -0.1919 0.43919 -0.17732 C 0.44935 -0.16644 0.45898 -0.15347 0.46875 -0.14097 C 0.47005 -0.13935 0.47109 -0.13727 0.472 -0.13495 C 0.47461 -0.12847 0.47682 -0.12176 0.47891 -0.11458 C 0.48047 -0.10833 0.48125 -0.10116 0.48216 -0.09445 C 0.47995 -0.08658 0.47943 -0.07593 0.47552 -0.07014 C 0.46784 -0.0588 0.46042 -0.06482 0.45286 -0.06829 C 0.45208 -0.07292 0.45013 -0.07755 0.45052 -0.08241 C 0.45208 -0.09977 0.4556 -0.13241 0.46536 -0.14699 C 0.4707 -0.15556 0.47682 -0.16273 0.48346 -0.16921 C 0.49857 -0.18426 0.51445 -0.19792 0.53008 -0.21158 C 0.53229 -0.21343 0.53463 -0.21435 0.53685 -0.21574 C 0.56003 -0.22778 0.58281 -0.24213 0.60625 -0.25208 C 0.62552 -0.26019 0.64427 -0.27384 0.66419 -0.27616 L 0.71536 -0.28218 C 0.74141 -0.27824 0.76771 -0.27546 0.79375 -0.27014 C 0.80156 -0.26852 0.80794 -0.26088 0.8151 -0.25602 C 0.81862 -0.2537 0.822 -0.25046 0.82552 -0.25 C 0.84141 -0.24769 0.85729 -0.24861 0.87331 -0.24792 L 0.91615 -0.24583 C 0.97812 -0.2338 0.94167 -0.24028 1.08581 -0.24583 C 1.11758 -0.24722 1.18125 -0.25394 1.18125 -0.2537 C 1.23646 -0.26435 1.16133 -0.24908 1.23463 -0.27014 C 1.24518 -0.27315 1.26641 -0.275 1.27786 -0.27616 C 1.28958 -0.28033 1.28529 -0.28033 1.29023 -0.28033 " pathEditMode="relative" rAng="0" ptsTypes="AAAAAAAAAAAAAAAAAAAAAAAAAAAAAAAA">
                                      <p:cBhvr>
                                        <p:cTn id="32" dur="2000" fill="hold"/>
                                        <p:tgtEl>
                                          <p:spTgt spid="25"/>
                                        </p:tgtEl>
                                        <p:attrNameLst>
                                          <p:attrName>ppt_x</p:attrName>
                                          <p:attrName>ppt_y</p:attrName>
                                        </p:attrNameLst>
                                      </p:cBhvr>
                                      <p:rCtr x="64531" y="-15046"/>
                                    </p:animMotion>
                                  </p:childTnLst>
                                  <p:subTnLst>
                                    <p:audio>
                                      <p:cMediaNode>
                                        <p:cTn display="0" masterRel="sameClick">
                                          <p:stCondLst>
                                            <p:cond evt="begin" delay="0">
                                              <p:tn val="31"/>
                                            </p:cond>
                                          </p:stCondLst>
                                          <p:endCondLst>
                                            <p:cond evt="onStopAudio" delay="0">
                                              <p:tgtEl>
                                                <p:sldTgt/>
                                              </p:tgtEl>
                                            </p:cond>
                                          </p:endCondLst>
                                        </p:cTn>
                                        <p:tgtEl>
                                          <p:sndTgt r:embed="rId2" name="whoosh.wav"/>
                                        </p:tgtEl>
                                      </p:cMediaNode>
                                    </p:audio>
                                  </p:subTnLst>
                                </p:cTn>
                              </p:par>
                            </p:childTnLst>
                          </p:cTn>
                        </p:par>
                        <p:par>
                          <p:cTn id="33" fill="hold">
                            <p:stCondLst>
                              <p:cond delay="16000"/>
                            </p:stCondLst>
                            <p:childTnLst>
                              <p:par>
                                <p:cTn id="34" presetID="0" presetClass="path" presetSubtype="0" accel="50000" decel="50000" fill="hold" nodeType="afterEffect">
                                  <p:stCondLst>
                                    <p:cond delay="0"/>
                                  </p:stCondLst>
                                  <p:childTnLst>
                                    <p:animMotion origin="layout" path="M 0.02683 0.0125 L 0.02683 0.01274 C 0.03386 0.01019 0.04102 0.0088 0.04792 0.00556 C 0.05287 0.00324 0.05755 -0.00092 0.06237 -0.0037 C 0.0642 -0.00486 0.06589 -0.00532 0.06771 -0.00601 C 0.07917 -0.00416 0.10052 -0.00486 0.11224 0.00787 C 0.12305 0.01945 0.13229 0.03473 0.14258 0.04769 C 0.14636 0.05255 0.15026 0.05718 0.15443 0.06181 C 0.15782 0.06574 0.16498 0.07338 0.16498 0.07361 C 0.16979 0.06644 0.1737 0.05672 0.17943 0.05232 C 0.20573 0.03264 0.225 0.04861 0.25313 0.05695 L 0.28594 0.08982 C 0.29571 0.09954 0.29271 0.09607 0.29909 0.10394 C 0.30703 0.10139 0.31537 0.10209 0.32279 0.09676 C 0.33972 0.08473 0.37149 0.05232 0.37149 0.05255 C 0.37891 0.05324 0.38646 0.05324 0.39375 0.05463 C 0.40157 0.05625 0.42409 0.06899 0.42813 0.07107 C 0.43229 0.0757 0.46823 0.11459 0.47539 0.12014 L 0.48724 0.12963 C 0.49128 0.12338 0.49453 0.11598 0.49909 0.11088 C 0.50573 0.10324 0.51302 0.09792 0.52006 0.09213 C 0.55144 0.06713 0.55977 0.06111 0.59649 0.05232 C 0.60782 0.04977 0.61927 0.0507 0.63073 0.05 C 0.63594 0.05394 0.6418 0.05602 0.64649 0.06181 C 0.65248 0.06875 0.6569 0.07917 0.66224 0.0875 C 0.66654 0.09399 0.67123 0.09954 0.67539 0.10625 C 0.68073 0.11436 0.68581 0.12361 0.69115 0.13195 C 0.69453 0.13704 0.69844 0.14098 0.70183 0.14584 C 0.71836 0.17061 0.70847 0.16505 0.72279 0.16945 C 0.72943 0.1669 0.73607 0.16574 0.74258 0.16227 C 0.74961 0.15857 0.75651 0.15232 0.76367 0.14838 C 0.76862 0.14537 0.77409 0.14352 0.77943 0.14121 C 0.78867 0.14445 0.79805 0.14561 0.80703 0.1507 C 0.85925 0.17963 0.7862 0.15324 0.83594 0.16945 C 0.84519 0.16158 0.85469 0.1551 0.86367 0.14584 C 0.88802 0.12037 0.87214 0.1257 0.89519 0.10857 C 0.89857 0.10602 0.91641 0.1 0.91875 0.09908 C 0.92943 0.10139 0.94024 0.10139 0.95039 0.10625 C 1.00808 0.13311 0.94766 0.12107 0.98998 0.12732 C 0.99427 0.12639 0.99883 0.12709 1.003 0.12477 C 1.0181 0.1169 1.01511 0.11065 1.02813 0.09676 C 1.03269 0.0919 1.03763 0.08912 1.04245 0.08519 C 1.05248 0.08912 1.06289 0.09144 1.07266 0.09676 C 1.08151 0.10139 1.103 0.11968 1.11224 0.12732 C 1.12683 0.11945 1.1418 0.11436 1.15573 0.10394 C 1.16055 0.10024 1.16315 0.09028 1.16758 0.08519 C 1.1711 0.08079 1.17552 0.07917 1.17943 0.0757 C 1.18698 0.06899 1.19401 0.06065 1.20183 0.05463 C 1.20417 0.05278 1.20703 0.05348 1.20964 0.05232 C 1.21589 0.04954 1.22188 0.04561 1.22813 0.04306 C 1.23112 0.04167 1.23425 0.04074 1.23724 0.04074 C 1.25834 0.03936 1.27943 0.03912 1.30039 0.03843 C 1.31927 0.04121 1.31094 0.04074 1.32552 0.04074 " pathEditMode="relative" rAng="0" ptsTypes="AAAAAAAAAAAAAAAAAAAAAAAAAAAAAAAAAAAAAAAAAAAAAAAAAAAAA">
                                      <p:cBhvr>
                                        <p:cTn id="35" dur="2000" fill="hold"/>
                                        <p:tgtEl>
                                          <p:spTgt spid="52"/>
                                        </p:tgtEl>
                                        <p:attrNameLst>
                                          <p:attrName>ppt_x</p:attrName>
                                          <p:attrName>ppt_y</p:attrName>
                                        </p:attrNameLst>
                                      </p:cBhvr>
                                      <p:rCtr x="64935" y="6921"/>
                                    </p:animMotion>
                                  </p:childTnLst>
                                  <p:subTnLst>
                                    <p:audio>
                                      <p:cMediaNode>
                                        <p:cTn display="0" masterRel="sameClick">
                                          <p:stCondLst>
                                            <p:cond evt="begin" delay="0">
                                              <p:tn val="34"/>
                                            </p:cond>
                                          </p:stCondLst>
                                          <p:endCondLst>
                                            <p:cond evt="onStopAudio" delay="0">
                                              <p:tgtEl>
                                                <p:sldTgt/>
                                              </p:tgtEl>
                                            </p:cond>
                                          </p:endCondLst>
                                        </p:cTn>
                                        <p:tgtEl>
                                          <p:sndTgt r:embed="rId2" name="whoosh.wav"/>
                                        </p:tgtEl>
                                      </p:cMediaNode>
                                    </p:audio>
                                  </p:subTnLst>
                                </p:cTn>
                              </p:par>
                            </p:childTnLst>
                          </p:cTn>
                        </p:par>
                        <p:par>
                          <p:cTn id="36" fill="hold">
                            <p:stCondLst>
                              <p:cond delay="18000"/>
                            </p:stCondLst>
                            <p:childTnLst>
                              <p:par>
                                <p:cTn id="37" presetID="0" presetClass="path" presetSubtype="0" accel="50000" decel="50000" fill="hold" nodeType="afterEffect">
                                  <p:stCondLst>
                                    <p:cond delay="0"/>
                                  </p:stCondLst>
                                  <p:childTnLst>
                                    <p:animMotion origin="layout" path="M 0.01967 0.02777 L 0.01967 0.028 C 0.02657 0.02338 0.0336 0.01944 0.04037 0.01458 C 0.04441 0.01157 0.04805 0.0074 0.05209 0.00416 C 0.05795 -0.00047 0.06381 -0.00487 0.07006 -0.00903 C 0.07396 -0.01181 0.07852 -0.01366 0.08308 -0.01667 C 0.09519 -0.0257 0.10717 -0.0375 0.11967 -0.04561 C 0.17852 -0.08287 0.09193 -0.0294 0.1711 -0.07153 C 0.19102 -0.08218 0.18073 -0.07871 0.20196 -0.08218 C 0.21224 -0.08125 0.22266 -0.08218 0.23282 -0.0794 C 0.24232 -0.07686 0.25131 -0.06945 0.26081 -0.06644 C 0.29402 -0.05579 0.25821 -0.06598 0.30053 -0.05857 C 0.31719 -0.05556 0.35053 -0.04815 0.35053 -0.04792 C 0.38829 -0.04908 0.42618 -0.04468 0.46381 -0.0507 C 0.47006 -0.05186 0.47435 -0.06366 0.47995 -0.06899 C 0.50352 -0.09144 0.50053 -0.08797 0.52253 -0.09769 C 0.60521 -0.06829 0.49076 -0.1125 0.58724 -0.06112 C 0.62162 -0.04283 0.58073 -0.06343 0.61967 -0.04815 C 0.66967 -0.02825 0.6168 -0.04514 0.65938 -0.03241 C 0.66771 -0.02639 0.67566 -0.01852 0.68438 -0.01412 C 0.68959 -0.01158 0.69519 -0.01343 0.70053 -0.01158 C 0.70756 -0.00903 0.7142 -0.00394 0.7211 -0.00116 C 0.73178 0.00324 0.74271 0.00578 0.75352 0.00925 C 0.77032 0.00393 0.78178 0.00231 0.79766 -0.01667 C 0.81107 -0.03311 0.82214 -0.0551 0.83438 -0.07431 C 0.83777 -0.07963 0.84102 -0.08519 0.84467 -0.08982 C 0.85 -0.09676 0.85482 -0.10556 0.86081 -0.11088 C 0.86459 -0.11412 0.87956 -0.11737 0.88438 -0.11875 C 0.89571 -0.1169 0.90704 -0.11737 0.91823 -0.11343 C 0.92305 -0.11158 0.92787 -0.1088 0.93295 -0.10811 C 0.9461 -0.10625 0.95938 -0.10649 0.97266 -0.10556 L 1.01967 -0.10811 C 1.02409 -0.10857 1.02852 -0.10996 1.03295 -0.11088 C 1.03881 -0.11181 1.04467 -0.11297 1.05053 -0.11343 C 1.06329 -0.11459 1.07605 -0.11505 1.08881 -0.11598 C 1.09766 -0.11667 1.10639 -0.11783 1.11524 -0.11875 L 1.15352 -0.12639 C 1.15938 -0.12755 1.16524 -0.12801 1.1711 -0.12917 L 1.21381 -0.13704 C 1.21967 -0.13959 1.22566 -0.1419 1.23152 -0.14468 C 1.23633 -0.14723 1.24115 -0.15047 1.2461 -0.15255 C 1.25105 -0.15487 1.25599 -0.15556 1.26081 -0.15787 C 1.27331 -0.16366 1.26407 -0.16297 1.27123 -0.16297 " pathEditMode="relative" rAng="0" ptsTypes="AAAAAAAAAAAAAAAAAAAAAAAAAAAAAAAAAAAAAAAAAAA">
                                      <p:cBhvr>
                                        <p:cTn id="38" dur="2000" fill="hold"/>
                                        <p:tgtEl>
                                          <p:spTgt spid="45"/>
                                        </p:tgtEl>
                                        <p:attrNameLst>
                                          <p:attrName>ppt_x</p:attrName>
                                          <p:attrName>ppt_y</p:attrName>
                                        </p:attrNameLst>
                                      </p:cBhvr>
                                      <p:rCtr x="62578" y="-9537"/>
                                    </p:animMotion>
                                  </p:childTnLst>
                                  <p:subTnLst>
                                    <p:audio>
                                      <p:cMediaNode>
                                        <p:cTn display="0" masterRel="sameClick">
                                          <p:stCondLst>
                                            <p:cond evt="begin" delay="0">
                                              <p:tn val="37"/>
                                            </p:cond>
                                          </p:stCondLst>
                                          <p:endCondLst>
                                            <p:cond evt="onStopAudio" delay="0">
                                              <p:tgtEl>
                                                <p:sldTgt/>
                                              </p:tgtEl>
                                            </p:cond>
                                          </p:endCondLst>
                                        </p:cTn>
                                        <p:tgtEl>
                                          <p:sndTgt r:embed="rId2" name="whoosh.wav"/>
                                        </p:tgtEl>
                                      </p:cMediaNode>
                                    </p:audio>
                                  </p:subTnLst>
                                </p:cTn>
                              </p:par>
                            </p:childTnLst>
                          </p:cTn>
                        </p:par>
                        <p:par>
                          <p:cTn id="39" fill="hold">
                            <p:stCondLst>
                              <p:cond delay="20000"/>
                            </p:stCondLst>
                            <p:childTnLst>
                              <p:par>
                                <p:cTn id="40" presetID="22" presetClass="entr" presetSubtype="4" fill="hold"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500"/>
                                        <p:tgtEl>
                                          <p:spTgt spid="23"/>
                                        </p:tgtEl>
                                      </p:cBhvr>
                                    </p:animEffect>
                                  </p:childTnLst>
                                </p:cTn>
                              </p:par>
                              <p:par>
                                <p:cTn id="43" presetID="22" presetClass="entr" presetSubtype="4"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down)">
                                      <p:cBhvr>
                                        <p:cTn id="45" dur="500"/>
                                        <p:tgtEl>
                                          <p:spTgt spid="27"/>
                                        </p:tgtEl>
                                      </p:cBhvr>
                                    </p:animEffect>
                                  </p:childTnLst>
                                </p:cTn>
                              </p:par>
                              <p:par>
                                <p:cTn id="46" presetID="22" presetClass="entr" presetSubtype="4" fill="hold"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down)">
                                      <p:cBhvr>
                                        <p:cTn id="48" dur="500"/>
                                        <p:tgtEl>
                                          <p:spTgt spid="30"/>
                                        </p:tgtEl>
                                      </p:cBhvr>
                                    </p:animEffect>
                                  </p:childTnLst>
                                </p:cTn>
                              </p:par>
                              <p:par>
                                <p:cTn id="49" presetID="22" presetClass="entr" presetSubtype="4"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down)">
                                      <p:cBhvr>
                                        <p:cTn id="5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33"/>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repeatCount="3000" fill="hold" nodeType="withEffect">
                                  <p:stCondLst>
                                    <p:cond delay="0"/>
                                  </p:stCondLst>
                                  <p:childTnLst>
                                    <p:animEffect transition="out" filter="fade">
                                      <p:cBhvr>
                                        <p:cTn id="56" dur="500" tmFilter="0, 0; .2, .5; .8, .5; 1, 0"/>
                                        <p:tgtEl>
                                          <p:spTgt spid="33"/>
                                        </p:tgtEl>
                                      </p:cBhvr>
                                    </p:animEffect>
                                    <p:animScale>
                                      <p:cBhvr>
                                        <p:cTn id="57" dur="250" autoRev="1" fill="hold"/>
                                        <p:tgtEl>
                                          <p:spTgt spid="33"/>
                                        </p:tgtEl>
                                      </p:cBhvr>
                                      <p:by x="105000" y="105000"/>
                                    </p:animScale>
                                  </p:childTnLst>
                                </p:cTn>
                              </p:par>
                            </p:childTnLst>
                          </p:cTn>
                        </p:par>
                      </p:childTnLst>
                    </p:cTn>
                  </p:par>
                </p:childTnLst>
              </p:cTn>
              <p:nextCondLst>
                <p:cond evt="onClick" delay="0">
                  <p:tgtEl>
                    <p:spTgt spid="33"/>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A group of red barns in a field&#10;&#10;AI-generated content may be incorrect.">
            <a:extLst>
              <a:ext uri="{FF2B5EF4-FFF2-40B4-BE49-F238E27FC236}">
                <a16:creationId xmlns:a16="http://schemas.microsoft.com/office/drawing/2014/main" id="{F0338F1B-FB16-F01F-DFAC-BE1477539258}"/>
              </a:ext>
            </a:extLst>
          </p:cNvPr>
          <p:cNvPicPr>
            <a:picLocks noChangeAspect="1"/>
          </p:cNvPicPr>
          <p:nvPr/>
        </p:nvPicPr>
        <p:blipFill>
          <a:blip r:embed="rId7"/>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1016611" y="408132"/>
            <a:ext cx="8834959"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cows?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one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three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two</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four</a:t>
              </a:r>
              <a:endParaRPr lang="en-US" b="1" dirty="0">
                <a:solidFill>
                  <a:schemeClr val="bg1"/>
                </a:solidFill>
              </a:endParaRPr>
            </a:p>
          </p:txBody>
        </p:sp>
      </p:grpSp>
      <p:pic>
        <p:nvPicPr>
          <p:cNvPr id="36" name="209739__yummie__minion_yahoo_3">
            <a:hlinkClick r:id="" action="ppaction://media"/>
            <a:extLst>
              <a:ext uri="{FF2B5EF4-FFF2-40B4-BE49-F238E27FC236}">
                <a16:creationId xmlns:a16="http://schemas.microsoft.com/office/drawing/2014/main" id="{AF61E8AF-BDD1-24BF-7013-2C51F95DADF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666739" y="7137494"/>
            <a:ext cx="406400" cy="406400"/>
          </a:xfrm>
          <a:prstGeom prst="rect">
            <a:avLst/>
          </a:prstGeom>
        </p:spPr>
      </p:pic>
      <p:pic>
        <p:nvPicPr>
          <p:cNvPr id="37" name="209739__yummie__minion_yahoo_3">
            <a:hlinkClick r:id="" action="ppaction://media"/>
            <a:extLst>
              <a:ext uri="{FF2B5EF4-FFF2-40B4-BE49-F238E27FC236}">
                <a16:creationId xmlns:a16="http://schemas.microsoft.com/office/drawing/2014/main" id="{5EA5D2E9-1628-F2EA-8047-071DC6EF263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746760" y="7137494"/>
            <a:ext cx="406400" cy="406400"/>
          </a:xfrm>
          <a:prstGeom prst="rect">
            <a:avLst/>
          </a:prstGeom>
        </p:spPr>
      </p:pic>
      <p:pic>
        <p:nvPicPr>
          <p:cNvPr id="16" name="Picture 15" descr="A cow with a large udder&#10;&#10;AI-generated content may be incorrect.">
            <a:extLst>
              <a:ext uri="{FF2B5EF4-FFF2-40B4-BE49-F238E27FC236}">
                <a16:creationId xmlns:a16="http://schemas.microsoft.com/office/drawing/2014/main" id="{391D08DE-5CF5-1107-2324-F7EE3FD49BB2}"/>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601190" y="3923236"/>
            <a:ext cx="1827289" cy="1522681"/>
          </a:xfrm>
          <a:prstGeom prst="rect">
            <a:avLst/>
          </a:prstGeom>
        </p:spPr>
      </p:pic>
      <p:pic>
        <p:nvPicPr>
          <p:cNvPr id="26" name="Picture 25" descr="A cow with a large udder&#10;&#10;AI-generated content may be incorrect.">
            <a:extLst>
              <a:ext uri="{FF2B5EF4-FFF2-40B4-BE49-F238E27FC236}">
                <a16:creationId xmlns:a16="http://schemas.microsoft.com/office/drawing/2014/main" id="{483C6955-1E71-05CD-CE98-2DE478C45587}"/>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967484" y="4062377"/>
            <a:ext cx="1827289" cy="1522681"/>
          </a:xfrm>
          <a:prstGeom prst="rect">
            <a:avLst/>
          </a:prstGeom>
        </p:spPr>
      </p:pic>
      <p:pic>
        <p:nvPicPr>
          <p:cNvPr id="44" name="Picture 43" descr="A cartoon pig with big eyes&#10;&#10;AI-generated content may be incorrect.">
            <a:extLst>
              <a:ext uri="{FF2B5EF4-FFF2-40B4-BE49-F238E27FC236}">
                <a16:creationId xmlns:a16="http://schemas.microsoft.com/office/drawing/2014/main" id="{5296DD64-9F2C-7B01-6B05-D98C27B9A788}"/>
              </a:ext>
            </a:extLst>
          </p:cNvPr>
          <p:cNvPicPr>
            <a:picLocks noChangeAspect="1"/>
          </p:cNvPicPr>
          <p:nvPr/>
        </p:nvPicPr>
        <p:blipFill>
          <a:blip r:embed="rId10">
            <a:extLst>
              <a:ext uri="{28A0092B-C50C-407E-A947-70E740481C1C}">
                <a14:useLocalDpi xmlns:a14="http://schemas.microsoft.com/office/drawing/2010/main" val="0"/>
              </a:ext>
            </a:extLst>
          </a:blip>
          <a:srcRect l="26094" r="20777"/>
          <a:stretch/>
        </p:blipFill>
        <p:spPr>
          <a:xfrm>
            <a:off x="-2307126" y="5499537"/>
            <a:ext cx="1035091" cy="1113282"/>
          </a:xfrm>
          <a:prstGeom prst="rect">
            <a:avLst/>
          </a:prstGeom>
        </p:spPr>
      </p:pic>
      <p:pic>
        <p:nvPicPr>
          <p:cNvPr id="45" name="Picture 44" descr="A cat running on a black background&#10;&#10;AI-generated content may be incorrect.">
            <a:extLst>
              <a:ext uri="{FF2B5EF4-FFF2-40B4-BE49-F238E27FC236}">
                <a16:creationId xmlns:a16="http://schemas.microsoft.com/office/drawing/2014/main" id="{3592B308-D379-83F8-F42E-B486BEDF57BC}"/>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052126" y="5324175"/>
            <a:ext cx="1529866" cy="1198467"/>
          </a:xfrm>
          <a:prstGeom prst="rect">
            <a:avLst/>
          </a:prstGeom>
        </p:spPr>
      </p:pic>
      <p:pic>
        <p:nvPicPr>
          <p:cNvPr id="46" name="Picture 45" descr="A dog running with a black background&#10;&#10;AI-generated content may be incorrect.">
            <a:extLst>
              <a:ext uri="{FF2B5EF4-FFF2-40B4-BE49-F238E27FC236}">
                <a16:creationId xmlns:a16="http://schemas.microsoft.com/office/drawing/2014/main" id="{FE33DC89-BF20-1C58-280F-6F9C72E30EED}"/>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817099" y="5000778"/>
            <a:ext cx="2257290" cy="1511567"/>
          </a:xfrm>
          <a:prstGeom prst="rect">
            <a:avLst/>
          </a:prstGeom>
        </p:spPr>
      </p:pic>
      <p:pic>
        <p:nvPicPr>
          <p:cNvPr id="47" name="Picture 46" descr="A dog running with a black background&#10;&#10;AI-generated content may be incorrect.">
            <a:extLst>
              <a:ext uri="{FF2B5EF4-FFF2-40B4-BE49-F238E27FC236}">
                <a16:creationId xmlns:a16="http://schemas.microsoft.com/office/drawing/2014/main" id="{3D1426BB-2DBA-84A9-DE98-2B69C4E52404}"/>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3072696" y="4668885"/>
            <a:ext cx="2257290" cy="1511567"/>
          </a:xfrm>
          <a:prstGeom prst="rect">
            <a:avLst/>
          </a:prstGeom>
        </p:spPr>
      </p:pic>
      <p:pic>
        <p:nvPicPr>
          <p:cNvPr id="48" name="Picture 47" descr="A dog running with a black background&#10;&#10;AI-generated content may be incorrect.">
            <a:extLst>
              <a:ext uri="{FF2B5EF4-FFF2-40B4-BE49-F238E27FC236}">
                <a16:creationId xmlns:a16="http://schemas.microsoft.com/office/drawing/2014/main" id="{D3BAB458-520C-21E8-AB3E-AC03644D271D}"/>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784704" y="4900305"/>
            <a:ext cx="2257290" cy="1511567"/>
          </a:xfrm>
          <a:prstGeom prst="rect">
            <a:avLst/>
          </a:prstGeom>
        </p:spPr>
      </p:pic>
      <p:pic>
        <p:nvPicPr>
          <p:cNvPr id="49" name="Picture 48" descr="A cartoon duck running&#10;&#10;AI-generated content may be incorrect.">
            <a:extLst>
              <a:ext uri="{FF2B5EF4-FFF2-40B4-BE49-F238E27FC236}">
                <a16:creationId xmlns:a16="http://schemas.microsoft.com/office/drawing/2014/main" id="{F08C1149-6ABE-D118-C541-2CD54753A6AC}"/>
              </a:ext>
            </a:extLst>
          </p:cNvPr>
          <p:cNvPicPr>
            <a:picLocks noChangeAspect="1"/>
          </p:cNvPicPr>
          <p:nvPr/>
        </p:nvPicPr>
        <p:blipFill>
          <a:blip r:embed="rId13">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50" name="Picture 49" descr="A cat running on a black background&#10;&#10;AI-generated content may be incorrect.">
            <a:extLst>
              <a:ext uri="{FF2B5EF4-FFF2-40B4-BE49-F238E27FC236}">
                <a16:creationId xmlns:a16="http://schemas.microsoft.com/office/drawing/2014/main" id="{CA9748BD-690D-BCA4-702D-4D76B0293FC8}"/>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588280" y="4713791"/>
            <a:ext cx="1529866" cy="1198467"/>
          </a:xfrm>
          <a:prstGeom prst="rect">
            <a:avLst/>
          </a:prstGeom>
        </p:spPr>
      </p:pic>
      <p:pic>
        <p:nvPicPr>
          <p:cNvPr id="51" name="Picture 50" descr="A cat running on a black background&#10;&#10;AI-generated content may be incorrect.">
            <a:extLst>
              <a:ext uri="{FF2B5EF4-FFF2-40B4-BE49-F238E27FC236}">
                <a16:creationId xmlns:a16="http://schemas.microsoft.com/office/drawing/2014/main" id="{2E8534B7-126B-3F5C-83DC-F8175895EF7C}"/>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196956" y="5056854"/>
            <a:ext cx="1529866" cy="1198467"/>
          </a:xfrm>
          <a:prstGeom prst="rect">
            <a:avLst/>
          </a:prstGeom>
        </p:spPr>
      </p:pic>
      <p:pic>
        <p:nvPicPr>
          <p:cNvPr id="52" name="Picture 51" descr="A cartoon duck running&#10;&#10;AI-generated content may be incorrect.">
            <a:extLst>
              <a:ext uri="{FF2B5EF4-FFF2-40B4-BE49-F238E27FC236}">
                <a16:creationId xmlns:a16="http://schemas.microsoft.com/office/drawing/2014/main" id="{BCE3F99F-EAFF-FF3E-C784-490F74990565}"/>
              </a:ext>
            </a:extLst>
          </p:cNvPr>
          <p:cNvPicPr>
            <a:picLocks noChangeAspect="1"/>
          </p:cNvPicPr>
          <p:nvPr/>
        </p:nvPicPr>
        <p:blipFill>
          <a:blip r:embed="rId13">
            <a:extLst>
              <a:ext uri="{28A0092B-C50C-407E-A947-70E740481C1C}">
                <a14:useLocalDpi xmlns:a14="http://schemas.microsoft.com/office/drawing/2010/main" val="0"/>
              </a:ext>
            </a:extLst>
          </a:blip>
          <a:srcRect l="17227" t="4371" r="16296" b="9101"/>
          <a:stretch/>
        </p:blipFill>
        <p:spPr>
          <a:xfrm>
            <a:off x="-2525047" y="3437486"/>
            <a:ext cx="1332973" cy="991448"/>
          </a:xfrm>
          <a:prstGeom prst="rect">
            <a:avLst/>
          </a:prstGeom>
        </p:spPr>
      </p:pic>
      <p:pic>
        <p:nvPicPr>
          <p:cNvPr id="53" name="Picture 52" descr="A cartoon duck running&#10;&#10;AI-generated content may be incorrect.">
            <a:extLst>
              <a:ext uri="{FF2B5EF4-FFF2-40B4-BE49-F238E27FC236}">
                <a16:creationId xmlns:a16="http://schemas.microsoft.com/office/drawing/2014/main" id="{38C2643E-D45F-C8FB-4192-DB1436D0974C}"/>
              </a:ext>
            </a:extLst>
          </p:cNvPr>
          <p:cNvPicPr>
            <a:picLocks noChangeAspect="1"/>
          </p:cNvPicPr>
          <p:nvPr/>
        </p:nvPicPr>
        <p:blipFill>
          <a:blip r:embed="rId13">
            <a:extLst>
              <a:ext uri="{28A0092B-C50C-407E-A947-70E740481C1C}">
                <a14:useLocalDpi xmlns:a14="http://schemas.microsoft.com/office/drawing/2010/main" val="0"/>
              </a:ext>
            </a:extLst>
          </a:blip>
          <a:srcRect l="17227" t="4371" r="16296" b="9101"/>
          <a:stretch/>
        </p:blipFill>
        <p:spPr>
          <a:xfrm>
            <a:off x="-1726625" y="3434562"/>
            <a:ext cx="1332973" cy="991448"/>
          </a:xfrm>
          <a:prstGeom prst="rect">
            <a:avLst/>
          </a:prstGeom>
        </p:spPr>
      </p:pic>
      <p:pic>
        <p:nvPicPr>
          <p:cNvPr id="54" name="Picture 53" descr="A rabbit with long ears&#10;&#10;AI-generated content may be incorrect.">
            <a:extLst>
              <a:ext uri="{FF2B5EF4-FFF2-40B4-BE49-F238E27FC236}">
                <a16:creationId xmlns:a16="http://schemas.microsoft.com/office/drawing/2014/main" id="{D887F5BD-A466-B564-ED81-374278D65E82}"/>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2111023" y="4611437"/>
            <a:ext cx="1446510" cy="991448"/>
          </a:xfrm>
          <a:prstGeom prst="rect">
            <a:avLst/>
          </a:prstGeom>
        </p:spPr>
      </p:pic>
      <p:pic>
        <p:nvPicPr>
          <p:cNvPr id="55" name="Picture 54" descr="A rabbit with long ears&#10;&#10;AI-generated content may be incorrect.">
            <a:extLst>
              <a:ext uri="{FF2B5EF4-FFF2-40B4-BE49-F238E27FC236}">
                <a16:creationId xmlns:a16="http://schemas.microsoft.com/office/drawing/2014/main" id="{9078C498-EADE-ECC7-2D12-53A408949875}"/>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56" name="Picture 55" descr="A rabbit with long ears&#10;&#10;AI-generated content may be incorrect.">
            <a:extLst>
              <a:ext uri="{FF2B5EF4-FFF2-40B4-BE49-F238E27FC236}">
                <a16:creationId xmlns:a16="http://schemas.microsoft.com/office/drawing/2014/main" id="{A73D0445-F83B-A44A-48EE-E81512506BBE}"/>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57" name="Picture 56" descr="A rabbit with long ears&#10;&#10;AI-generated content may be incorrect.">
            <a:extLst>
              <a:ext uri="{FF2B5EF4-FFF2-40B4-BE49-F238E27FC236}">
                <a16:creationId xmlns:a16="http://schemas.microsoft.com/office/drawing/2014/main" id="{CD1FA9C2-DE3A-2BAB-FE7C-AB07CE243865}"/>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1874761" y="4418845"/>
            <a:ext cx="1446510" cy="991448"/>
          </a:xfrm>
          <a:prstGeom prst="rect">
            <a:avLst/>
          </a:prstGeom>
        </p:spPr>
      </p:pic>
      <p:pic>
        <p:nvPicPr>
          <p:cNvPr id="58" name="cows-on-pasture_animal-sound-149489">
            <a:hlinkClick r:id="" action="ppaction://media"/>
            <a:extLst>
              <a:ext uri="{FF2B5EF4-FFF2-40B4-BE49-F238E27FC236}">
                <a16:creationId xmlns:a16="http://schemas.microsoft.com/office/drawing/2014/main" id="{4D4FF681-C37D-B3EB-E432-DD1FF57DB2DA}"/>
              </a:ext>
            </a:extLst>
          </p:cNvPr>
          <p:cNvPicPr>
            <a:picLocks noChangeAspect="1"/>
          </p:cNvPicPr>
          <p:nvPr>
            <a:audioFile r:link="rId3"/>
            <p:extLst>
              <p:ext uri="{DAA4B4D4-6D71-4841-9C94-3DE7FCFB9230}">
                <p14:media xmlns:p14="http://schemas.microsoft.com/office/powerpoint/2010/main" r:embed="rId4">
                  <p14:trim end="13677"/>
                </p14:media>
              </p:ext>
            </p:extLst>
          </p:nvPr>
        </p:nvPicPr>
        <p:blipFill>
          <a:blip r:embed="rId8"/>
          <a:stretch>
            <a:fillRect/>
          </a:stretch>
        </p:blipFill>
        <p:spPr>
          <a:xfrm>
            <a:off x="6444117" y="-1770659"/>
            <a:ext cx="406400" cy="406400"/>
          </a:xfrm>
          <a:prstGeom prst="rect">
            <a:avLst/>
          </a:prstGeom>
        </p:spPr>
      </p:pic>
      <p:pic>
        <p:nvPicPr>
          <p:cNvPr id="60" name="Picture 59" descr="A cow with a large udder&#10;&#10;AI-generated content may be incorrect.">
            <a:extLst>
              <a:ext uri="{FF2B5EF4-FFF2-40B4-BE49-F238E27FC236}">
                <a16:creationId xmlns:a16="http://schemas.microsoft.com/office/drawing/2014/main" id="{C56A54B1-BC88-5D5A-EB2E-9E0490FF2998}"/>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114438" y="3721300"/>
            <a:ext cx="1827289" cy="1522681"/>
          </a:xfrm>
          <a:prstGeom prst="rect">
            <a:avLst/>
          </a:prstGeom>
        </p:spPr>
      </p:pic>
      <p:pic>
        <p:nvPicPr>
          <p:cNvPr id="61" name="Picture 60" descr="A cow with a large udder&#10;&#10;AI-generated content may be incorrect.">
            <a:extLst>
              <a:ext uri="{FF2B5EF4-FFF2-40B4-BE49-F238E27FC236}">
                <a16:creationId xmlns:a16="http://schemas.microsoft.com/office/drawing/2014/main" id="{FB22721A-F4AB-812D-0C5E-C945908ADD27}"/>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006863" y="3889241"/>
            <a:ext cx="1827289" cy="1522681"/>
          </a:xfrm>
          <a:prstGeom prst="rect">
            <a:avLst/>
          </a:prstGeom>
        </p:spPr>
      </p:pic>
    </p:spTree>
    <p:extLst>
      <p:ext uri="{BB962C8B-B14F-4D97-AF65-F5344CB8AC3E}">
        <p14:creationId xmlns:p14="http://schemas.microsoft.com/office/powerpoint/2010/main" val="336683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1485 -0.17129 L -0.01485 -0.17106 L 0.00364 -0.16898 C 0.01302 -0.16736 0.01693 -0.1662 0.02604 -0.16412 C 0.03034 -0.16342 0.03476 -0.16273 0.03919 -0.1618 C 0.0418 -0.16157 0.0444 -0.16018 0.047 -0.15949 C 0.05182 -0.15879 0.08737 -0.1537 0.09687 -0.15254 C 0.10755 -0.15162 0.11797 -0.15092 0.12851 -0.15023 L 0.17318 -0.15486 C 0.17877 -0.15555 0.18463 -0.15763 0.19036 -0.15717 C 0.20039 -0.15694 0.21055 -0.15416 0.22057 -0.15254 C 0.22513 -0.15092 0.22799 -0.15 0.23242 -0.14791 C 0.24114 -0.14328 0.24818 -0.13865 0.25742 -0.13611 C 0.26224 -0.13518 0.26706 -0.13449 0.27187 -0.13379 C 0.28073 -0.12916 0.28932 -0.12361 0.29818 -0.11967 C 0.31927 -0.11134 0.30104 -0.11805 0.32057 -0.11273 C 0.32578 -0.11134 0.33112 -0.10972 0.33633 -0.1081 C 0.33802 -0.1074 0.33984 -0.10648 0.34154 -0.10578 C 0.34596 -0.10486 0.35039 -0.10416 0.35469 -0.10347 C 0.36276 -0.09953 0.37083 -0.0956 0.37838 -0.08935 C 0.38099 -0.08726 0.38385 -0.08495 0.3862 -0.0824 C 0.38828 -0.08055 0.38971 -0.07754 0.39167 -0.07546 C 0.40026 -0.06597 0.40872 -0.05532 0.41797 -0.04745 C 0.42591 -0.0405 0.43294 -0.02963 0.44167 -0.02638 C 0.44557 -0.02476 0.44961 -0.02338 0.45338 -0.02175 C 0.46185 -0.01713 0.46979 -0.01088 0.47851 -0.00763 C 0.51211 0.00556 0.49844 0.00186 0.51927 0.00625 C 0.53021 0.00487 0.54127 0.00487 0.55221 0.00162 C 0.57265 -0.00393 0.56484 -0.0125 0.58633 -0.02175 C 0.59271 -0.02453 0.59948 -0.02338 0.60612 -0.02407 C 0.62005 -0.0287 0.62448 -0.02963 0.63893 -0.0405 C 0.65937 -0.05532 0.65742 -0.06064 0.67708 -0.07083 C 0.68607 -0.07546 0.69974 -0.07685 0.70872 -0.07777 C 0.72018 -0.0787 0.73138 -0.07916 0.74297 -0.08009 C 0.75299 -0.08935 0.76237 -0.10162 0.77318 -0.1081 C 0.78333 -0.11435 0.79297 -0.12199 0.80351 -0.12685 C 0.80989 -0.12986 0.8164 -0.13356 0.82305 -0.13611 C 0.82747 -0.13819 0.8319 -0.13842 0.8362 -0.14074 C 0.8625 -0.15486 0.83802 -0.14722 0.85872 -0.15254 C 0.86224 -0.15555 0.86575 -0.15856 0.86927 -0.1618 C 0.87461 -0.16713 0.8845 -0.18032 0.89167 -0.18287 C 0.89583 -0.18495 0.90039 -0.18449 0.90482 -0.18518 L 0.91654 -0.19027 C 0.91875 -0.19097 0.92096 -0.19166 0.92305 -0.19259 C 0.93151 -0.19629 0.94049 -0.19745 0.94805 -0.20416 C 0.95404 -0.20972 0.96015 -0.21574 0.96627 -0.2206 C 0.97044 -0.22361 0.97461 -0.22476 0.97838 -0.22754 C 0.98724 -0.23333 0.99596 -0.23912 1.00482 -0.24606 C 1.02161 -0.25972 1.01823 -0.25856 1.03763 -0.26713 C 1.04101 -0.26875 1.04466 -0.2706 1.04805 -0.27175 C 1.05117 -0.27291 1.05443 -0.27291 1.05742 -0.27407 C 1.06536 -0.27754 1.07305 -0.2831 1.08112 -0.28588 L 1.10742 -0.29513 C 1.11927 -0.30763 1.11693 -0.30601 1.13242 -0.31643 C 1.13633 -0.31921 1.14049 -0.32013 1.14427 -0.32361 C 1.15325 -0.33171 1.1625 -0.34004 1.17057 -0.35162 C 1.17279 -0.35463 1.17448 -0.35925 1.17708 -0.36064 C 1.20325 -0.3787 1.20286 -0.37754 1.22187 -0.38194 C 1.22708 -0.38495 1.23255 -0.38703 1.23763 -0.3912 C 1.2414 -0.39421 1.24427 -0.40023 1.24818 -0.40277 C 1.25234 -0.40578 1.2569 -0.40601 1.26133 -0.40763 C 1.27148 -0.41458 1.2694 -0.41342 1.28372 -0.42129 C 1.29245 -0.42615 1.28984 -0.42592 1.29414 -0.42592 " pathEditMode="relative" rAng="0" ptsTypes="AAAAAAAAAAAAAAAAAAAAAAAAAAAAAAAAAAAAAAAAAAAAAAAAAAAAAAAAAAAAAAA">
                                      <p:cBhvr>
                                        <p:cTn id="11" dur="2000" fill="hold"/>
                                        <p:tgtEl>
                                          <p:spTgt spid="49"/>
                                        </p:tgtEl>
                                        <p:attrNameLst>
                                          <p:attrName>ppt_x</p:attrName>
                                          <p:attrName>ppt_y</p:attrName>
                                        </p:attrNameLst>
                                      </p:cBhvr>
                                      <p:rCtr x="65443" y="-3866"/>
                                    </p:animMotion>
                                  </p:childTnLst>
                                  <p:subTnLst>
                                    <p:audio>
                                      <p:cMediaNode>
                                        <p:cTn display="0" masterRel="sameClick">
                                          <p:stCondLst>
                                            <p:cond evt="begin" delay="0">
                                              <p:tn val="10"/>
                                            </p:cond>
                                          </p:stCondLst>
                                          <p:endCondLst>
                                            <p:cond evt="onStopAudio" delay="0">
                                              <p:tgtEl>
                                                <p:sldTgt/>
                                              </p:tgtEl>
                                            </p:cond>
                                          </p:endCondLst>
                                        </p:cTn>
                                        <p:tgtEl>
                                          <p:sndTgt r:embed="rId6"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1.66667E-6 -1.85185E-6 L 1.66667E-6 0.00023 C 0.01784 0.00209 0.12448 0.01597 0.15104 0.01574 C 0.17448 0.01528 0.19857 0.01111 0.22226 0.0088 L 0.27122 0.01227 C 0.28724 0.01296 0.30338 0.00996 0.31914 0.01389 C 0.34297 0.01991 0.36549 0.03519 0.38932 0.04167 C 0.41601 0.04884 0.46771 0.04931 0.49557 0.05046 L 0.55859 0.04699 C 0.58008 0.04537 0.60182 0.04213 0.62357 0.04167 L 0.70325 0.04352 C 0.71849 0.04051 0.73398 0.03935 0.74909 0.03472 C 0.79427 0.02107 0.73164 0.02384 0.79167 0.01574 C 0.80833 0.01343 0.825 0.01459 0.8418 0.01389 C 0.87669 0.00463 0.92643 -0.00717 0.96198 -0.02083 C 0.97552 -0.02592 0.9888 -0.0331 1.00221 -0.03981 C 1.01862 -0.04815 1.0345 -0.05926 1.0513 -0.06574 C 1.08685 -0.07963 1.09101 -0.07639 1.11849 -0.07963 C 1.13581 -0.08171 1.15325 -0.08194 1.17057 -0.08657 C 1.19427 -0.09305 1.1832 -0.09097 1.20351 -0.09352 C 1.20937 -0.09514 1.21341 -0.09629 1.21953 -0.09699 C 1.22799 -0.09791 1.23659 -0.09815 1.24505 -0.09884 L 1.27057 -0.10231 C 1.30495 -0.10648 1.27057 -0.10162 1.29831 -0.10579 C 1.31107 -0.11134 1.30612 -0.10879 1.31315 -0.1125 " pathEditMode="relative" rAng="0" ptsTypes="AAAAAAAAAAAAAAAAAAAAAAAAA">
                                      <p:cBhvr>
                                        <p:cTn id="14" dur="2000" fill="hold"/>
                                        <p:tgtEl>
                                          <p:spTgt spid="46"/>
                                        </p:tgtEl>
                                        <p:attrNameLst>
                                          <p:attrName>ppt_x</p:attrName>
                                          <p:attrName>ppt_y</p:attrName>
                                        </p:attrNameLst>
                                      </p:cBhvr>
                                      <p:rCtr x="65651" y="-3102"/>
                                    </p:animMotion>
                                  </p:childTnLst>
                                  <p:subTnLst>
                                    <p:audio>
                                      <p:cMediaNode>
                                        <p:cTn display="0" masterRel="sameClick">
                                          <p:stCondLst>
                                            <p:cond evt="begin" delay="0">
                                              <p:tn val="13"/>
                                            </p:cond>
                                          </p:stCondLst>
                                          <p:endCondLst>
                                            <p:cond evt="onStopAudio" delay="0">
                                              <p:tgtEl>
                                                <p:sldTgt/>
                                              </p:tgtEl>
                                            </p:cond>
                                          </p:endCondLst>
                                        </p:cTn>
                                        <p:tgtEl>
                                          <p:sndTgt r:embed="rId6"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2682 0.0125 L 0.02682 0.01273 C 0.03385 0.01018 0.04101 0.00879 0.04792 0.00555 C 0.05286 0.00324 0.05755 -0.00093 0.06237 -0.00371 C 0.06419 -0.00486 0.06588 -0.00533 0.06771 -0.00602 C 0.07917 -0.00417 0.10052 -0.00486 0.11224 0.00787 C 0.12305 0.01944 0.13229 0.03472 0.14258 0.04768 C 0.14635 0.05254 0.15026 0.05717 0.15443 0.0618 C 0.15781 0.06574 0.16497 0.07338 0.16497 0.07361 C 0.16979 0.06643 0.1737 0.05671 0.17943 0.05231 C 0.20573 0.03264 0.225 0.04861 0.25312 0.05694 L 0.28594 0.08981 C 0.2957 0.09953 0.29271 0.09606 0.29909 0.10393 C 0.30703 0.10139 0.31536 0.10208 0.32279 0.09676 C 0.33971 0.08472 0.37148 0.05231 0.37148 0.05254 C 0.37891 0.05324 0.38646 0.05324 0.39375 0.05463 C 0.40156 0.05625 0.42409 0.06898 0.42812 0.07106 C 0.43229 0.07569 0.46823 0.11458 0.47539 0.12014 L 0.48724 0.12963 C 0.49128 0.12338 0.49453 0.11597 0.49909 0.11088 C 0.50573 0.10324 0.51302 0.09791 0.52005 0.09213 C 0.55143 0.06713 0.55976 0.06111 0.59648 0.05231 C 0.60781 0.04977 0.61927 0.05069 0.63073 0.05 C 0.63594 0.05393 0.6418 0.05602 0.64648 0.0618 C 0.65247 0.06875 0.6569 0.07916 0.66224 0.0875 C 0.66654 0.09398 0.67122 0.09953 0.67539 0.10625 C 0.68073 0.11435 0.68581 0.12361 0.69114 0.13194 C 0.69453 0.13703 0.69844 0.14097 0.70182 0.14583 C 0.71836 0.1706 0.70846 0.16504 0.72279 0.16944 C 0.72943 0.16689 0.73607 0.16574 0.74258 0.16227 C 0.74961 0.15856 0.75651 0.15231 0.76367 0.14838 C 0.76862 0.14537 0.77409 0.14352 0.77943 0.1412 C 0.78867 0.14444 0.79805 0.1456 0.80703 0.15069 C 0.85924 0.17963 0.7862 0.15324 0.83594 0.16944 C 0.84518 0.16157 0.85469 0.15509 0.86367 0.14583 C 0.88802 0.12037 0.87213 0.12569 0.89518 0.10856 C 0.89857 0.10602 0.91641 0.1 0.91875 0.09907 C 0.92943 0.10139 0.94023 0.10139 0.95039 0.10625 C 1.00807 0.1331 0.94766 0.12106 0.98997 0.12731 C 0.99427 0.12639 0.99883 0.12708 1.00299 0.12477 C 1.0181 0.11689 1.0151 0.11064 1.02812 0.09676 C 1.03268 0.09189 1.03763 0.08912 1.04245 0.08518 C 1.05247 0.08912 1.06289 0.09143 1.07266 0.09676 C 1.08151 0.10139 1.10299 0.11967 1.11224 0.12731 C 1.12682 0.11944 1.1418 0.11435 1.15573 0.10393 C 1.16055 0.10023 1.16315 0.09027 1.16758 0.08518 C 1.17109 0.08078 1.17552 0.07916 1.17943 0.07569 C 1.18698 0.06898 1.19401 0.06064 1.20182 0.05463 C 1.20417 0.05277 1.20703 0.05347 1.20963 0.05231 C 1.21588 0.04953 1.22187 0.0456 1.22812 0.04305 C 1.23112 0.04166 1.23424 0.04074 1.23724 0.04074 C 1.25833 0.03935 1.27943 0.03912 1.30039 0.03842 C 1.31927 0.0412 1.31094 0.04074 1.32552 0.04074 " pathEditMode="relative" rAng="0" ptsTypes="AAAAAAAAAAAAAAAAAAAAAAAAAAAAAAAAAAAAAAAAAAAAAAAAAAAAA">
                                      <p:cBhvr>
                                        <p:cTn id="17" dur="2000" fill="hold"/>
                                        <p:tgtEl>
                                          <p:spTgt spid="57"/>
                                        </p:tgtEl>
                                        <p:attrNameLst>
                                          <p:attrName>ppt_x</p:attrName>
                                          <p:attrName>ppt_y</p:attrName>
                                        </p:attrNameLst>
                                      </p:cBhvr>
                                      <p:rCtr x="64935" y="6921"/>
                                    </p:animMotion>
                                  </p:childTnLst>
                                  <p:subTnLst>
                                    <p:audio>
                                      <p:cMediaNode>
                                        <p:cTn display="0" masterRel="sameClick">
                                          <p:stCondLst>
                                            <p:cond evt="begin" delay="0">
                                              <p:tn val="16"/>
                                            </p:cond>
                                          </p:stCondLst>
                                          <p:endCondLst>
                                            <p:cond evt="onStopAudio" delay="0">
                                              <p:tgtEl>
                                                <p:sldTgt/>
                                              </p:tgtEl>
                                            </p:cond>
                                          </p:endCondLst>
                                        </p:cTn>
                                        <p:tgtEl>
                                          <p:sndTgt r:embed="rId6"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1289 -0.00185 L 0.01289 -0.00162 C 0.04844 0.0088 0.00508 -0.00324 0.06159 0.00764 C 0.06693 0.00857 0.07214 0.01088 0.07748 0.01227 C 0.08438 0.01389 0.09531 0.01505 0.10248 0.0169 C 0.11068 0.01922 0.12344 0.02477 0.13138 0.02871 C 0.1543 0.03982 0.13542 0.03148 0.1642 0.05209 C 0.17214 0.05787 0.22357 0.09398 0.24297 0.10347 C 0.24584 0.10486 0.24909 0.10509 0.25222 0.10579 L 0.29558 0.11505 C 0.34414 0.13681 0.27826 0.10672 0.32722 0.13148 C 0.33737 0.13658 0.35742 0.1456 0.35742 0.14584 L 0.38737 0.14329 L 0.43242 0.14097 C 0.43685 0.14051 0.44089 0.13912 0.44558 0.13843 C 0.45183 0.13773 0.45795 0.13727 0.46407 0.13611 C 0.47253 0.13472 0.49037 0.13148 0.49037 0.13172 C 0.50287 0.125 0.50573 0.12431 0.51784 0.11273 C 0.52396 0.10718 0.52904 0.09954 0.5349 0.09422 C 0.5405 0.08935 0.54649 0.08588 0.55235 0.08241 C 0.5681 0.07269 0.56771 0.07361 0.58255 0.06829 C 0.59831 0.07547 0.61459 0.0794 0.62995 0.08935 C 0.63724 0.09445 0.64245 0.10695 0.64961 0.11273 C 0.66042 0.12176 0.67097 0.12246 0.68242 0.12454 C 0.75664 0.1169 0.72813 0.12361 0.7681 0.11273 C 0.85065 0.14699 0.81654 0.14537 0.86927 0.14097 C 0.87852 0.14329 0.88789 0.14468 0.89688 0.14792 C 0.91511 0.15417 0.9043 0.15903 0.9168 0.15023 C 0.93347 0.125 0.95795 0.07338 0.98503 0.07084 L 1.01016 0.06829 C 1.04558 0.03148 1.00143 0.07408 1.06133 0.03334 C 1.06719 0.0294 1.07149 0.02107 1.07709 0.0169 C 1.08047 0.01459 1.08425 0.01505 1.08776 0.01459 C 1.0974 0.01343 1.10703 0.01297 1.1168 0.01227 C 1.12331 0.01065 1.12982 0.00996 1.13646 0.00764 C 1.14089 0.00602 1.14505 0.00255 1.14948 0.00047 C 1.15612 -0.00231 1.16276 -0.00393 1.1694 -0.00648 C 1.17331 -0.00787 1.17722 -0.00949 1.18125 -0.01111 C 1.18698 -0.01041 1.19258 -0.00833 1.19831 -0.00879 C 1.20912 -0.00949 1.21771 -0.01458 1.22722 -0.02291 C 1.23646 -0.03078 1.24453 -0.0456 1.25495 -0.04861 C 1.25755 -0.0493 1.26016 -0.05 1.26276 -0.05092 C 1.26459 -0.05139 1.26628 -0.05278 1.26797 -0.05324 C 1.27657 -0.05578 1.28724 -0.05671 1.29571 -0.05787 C 1.3099 -0.06412 1.29896 -0.06018 1.32852 -0.06018 " pathEditMode="relative" rAng="0" ptsTypes="AAAAAAAAAAAAAAAAAAAAAAAAAAAAAAAAAAAAAAAAAAAAA">
                                      <p:cBhvr>
                                        <p:cTn id="20" dur="2000" fill="hold"/>
                                        <p:tgtEl>
                                          <p:spTgt spid="60"/>
                                        </p:tgtEl>
                                        <p:attrNameLst>
                                          <p:attrName>ppt_x</p:attrName>
                                          <p:attrName>ppt_y</p:attrName>
                                        </p:attrNameLst>
                                      </p:cBhvr>
                                      <p:rCtr x="65781" y="4838"/>
                                    </p:animMotion>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par>
                                <p:cTn id="21" presetID="1" presetClass="mediacall" presetSubtype="0" fill="hold" nodeType="withEffect">
                                  <p:stCondLst>
                                    <p:cond delay="0"/>
                                  </p:stCondLst>
                                  <p:childTnLst>
                                    <p:cmd type="call" cmd="playFrom(0.0)">
                                      <p:cBhvr>
                                        <p:cTn id="22" dur="1707" fill="hold"/>
                                        <p:tgtEl>
                                          <p:spTgt spid="58"/>
                                        </p:tgtEl>
                                      </p:cBhvr>
                                    </p:cmd>
                                  </p:childTnLst>
                                </p:cTn>
                              </p:par>
                            </p:childTnLst>
                          </p:cTn>
                        </p:par>
                        <p:par>
                          <p:cTn id="23" fill="hold">
                            <p:stCondLst>
                              <p:cond delay="8000"/>
                            </p:stCondLst>
                            <p:childTnLst>
                              <p:par>
                                <p:cTn id="24" presetID="0" presetClass="path" presetSubtype="0" accel="50000" decel="50000" fill="hold" nodeType="afterEffect">
                                  <p:stCondLst>
                                    <p:cond delay="0"/>
                                  </p:stCondLst>
                                  <p:childTnLst>
                                    <p:animMotion origin="layout" path="M 0.02682 0.0125 L 0.02682 0.01273 C 0.03385 0.01018 0.04101 0.00879 0.04791 0.00555 C 0.05286 0.00324 0.05755 -0.00093 0.06237 -0.00371 C 0.06419 -0.00487 0.06588 -0.00533 0.06771 -0.00602 C 0.07929 -0.00417 0.10052 -0.00487 0.11224 0.00787 C 0.12304 0.01944 0.13229 0.03472 0.14258 0.04768 C 0.14635 0.05254 0.15026 0.05717 0.15443 0.0618 C 0.15781 0.06574 0.16497 0.07338 0.16497 0.07361 C 0.16979 0.06643 0.1737 0.05671 0.17943 0.05231 C 0.20573 0.03263 0.225 0.04861 0.25312 0.05694 L 0.28594 0.08981 C 0.2957 0.09953 0.29271 0.09606 0.29909 0.10393 C 0.30703 0.10138 0.31536 0.10208 0.32278 0.09676 C 0.33971 0.08472 0.37148 0.05231 0.37148 0.05254 C 0.3789 0.05324 0.38646 0.05324 0.39375 0.05463 C 0.40156 0.05625 0.42409 0.06898 0.42812 0.07106 C 0.43229 0.07569 0.46823 0.11458 0.47539 0.12013 L 0.48724 0.12963 C 0.49127 0.12338 0.49453 0.11597 0.49909 0.11088 C 0.50573 0.10324 0.51302 0.09791 0.52005 0.09213 C 0.55143 0.06713 0.55976 0.06111 0.59648 0.05231 C 0.60781 0.04976 0.61927 0.05069 0.63073 0.05 C 0.63594 0.05393 0.64179 0.05601 0.64648 0.0618 C 0.65247 0.06875 0.6569 0.07916 0.66224 0.0875 C 0.66653 0.09398 0.67122 0.09953 0.67539 0.10625 C 0.68073 0.11435 0.68581 0.12361 0.69114 0.13194 C 0.69453 0.13703 0.69844 0.14097 0.70182 0.14583 C 0.71836 0.1706 0.70846 0.16504 0.72278 0.16944 C 0.72943 0.16689 0.73607 0.16574 0.74258 0.16226 C 0.74961 0.15856 0.75651 0.15231 0.76367 0.14838 C 0.76862 0.14537 0.77409 0.14351 0.77943 0.1412 C 0.78867 0.14444 0.79804 0.1456 0.80703 0.15069 C 0.85924 0.17963 0.7862 0.15324 0.83594 0.16944 C 0.84518 0.16157 0.85469 0.15509 0.86367 0.14583 C 0.88802 0.12037 0.87213 0.12569 0.89518 0.10856 C 0.89857 0.10601 0.9164 0.1 0.91875 0.09907 C 0.92943 0.10138 0.94023 0.10138 0.95039 0.10625 C 1.00807 0.1331 0.94765 0.12106 0.98997 0.12731 C 0.99427 0.12638 0.99883 0.12708 1.00299 0.12476 C 1.0181 0.11689 1.0151 0.11064 1.02812 0.09676 C 1.03268 0.09189 1.03763 0.08912 1.04245 0.08518 C 1.05247 0.08912 1.06289 0.09143 1.07265 0.09676 C 1.08151 0.10138 1.10299 0.11967 1.11224 0.12731 C 1.12682 0.11944 1.14179 0.11435 1.15573 0.10393 C 1.16054 0.10023 1.16315 0.09027 1.16758 0.08518 C 1.17109 0.08078 1.17552 0.07916 1.17943 0.07569 C 1.18698 0.06898 1.19401 0.06064 1.20182 0.05463 C 1.20416 0.05277 1.20703 0.05347 1.20963 0.05231 C 1.21588 0.04953 1.22187 0.0456 1.22812 0.04305 C 1.23112 0.04166 1.23424 0.04074 1.23724 0.04074 C 1.25833 0.03935 1.27943 0.03912 1.30039 0.03842 C 1.31927 0.0412 1.31094 0.04074 1.32552 0.04074 " pathEditMode="relative" rAng="0" ptsTypes="AAAAAAAAAAAAAAAAAAAAAAAAAAAAAAAAAAAAAAAAAAAAAAAAAAAAA">
                                      <p:cBhvr>
                                        <p:cTn id="25" dur="2000" fill="hold"/>
                                        <p:tgtEl>
                                          <p:spTgt spid="54"/>
                                        </p:tgtEl>
                                        <p:attrNameLst>
                                          <p:attrName>ppt_x</p:attrName>
                                          <p:attrName>ppt_y</p:attrName>
                                        </p:attrNameLst>
                                      </p:cBhvr>
                                      <p:rCtr x="64935" y="6921"/>
                                    </p:animMotion>
                                  </p:childTnLst>
                                  <p:subTnLst>
                                    <p:audio>
                                      <p:cMediaNode>
                                        <p:cTn display="0" masterRel="sameClick">
                                          <p:stCondLst>
                                            <p:cond evt="begin" delay="0">
                                              <p:tn val="24"/>
                                            </p:cond>
                                          </p:stCondLst>
                                          <p:endCondLst>
                                            <p:cond evt="onStopAudio" delay="0">
                                              <p:tgtEl>
                                                <p:sldTgt/>
                                              </p:tgtEl>
                                            </p:cond>
                                          </p:endCondLst>
                                        </p:cTn>
                                        <p:tgtEl>
                                          <p:sndTgt r:embed="rId6" name="whoosh.wav"/>
                                        </p:tgtEl>
                                      </p:cMediaNode>
                                    </p:audio>
                                  </p:subTnLst>
                                </p:cTn>
                              </p:par>
                            </p:childTnLst>
                          </p:cTn>
                        </p:par>
                        <p:par>
                          <p:cTn id="26" fill="hold">
                            <p:stCondLst>
                              <p:cond delay="10000"/>
                            </p:stCondLst>
                            <p:childTnLst>
                              <p:par>
                                <p:cTn id="27" presetID="0" presetClass="path" presetSubtype="0" accel="50000" decel="50000" fill="hold" nodeType="afterEffect">
                                  <p:stCondLst>
                                    <p:cond delay="0"/>
                                  </p:stCondLst>
                                  <p:childTnLst>
                                    <p:animMotion origin="layout" path="M -4.375E-6 -2.96296E-6 L -4.375E-6 0.00023 C 0.03555 0.01065 -0.00781 -0.00139 0.0487 0.00949 C 0.05404 0.01042 0.05925 0.01273 0.06459 0.01412 C 0.07149 0.01574 0.08256 0.0169 0.08959 0.01875 C 0.09792 0.02107 0.11055 0.02662 0.11849 0.03056 C 0.14154 0.04167 0.12253 0.03334 0.15131 0.05394 C 0.15925 0.05973 0.21068 0.09584 0.23008 0.10533 C 0.23295 0.10672 0.2362 0.10695 0.23933 0.10764 L 0.28269 0.1169 C 0.33125 0.13866 0.26537 0.10857 0.31433 0.13334 C 0.32448 0.13843 0.34454 0.14746 0.34454 0.14769 L 0.37448 0.14514 L 0.41954 0.14283 C 0.42396 0.14236 0.428 0.14098 0.43269 0.14028 C 0.43894 0.13959 0.44506 0.13912 0.45118 0.13797 C 0.45964 0.13658 0.47748 0.13334 0.47748 0.13357 C 0.48998 0.12685 0.49284 0.12616 0.50495 0.11459 C 0.51107 0.10903 0.51615 0.10139 0.52201 0.09607 C 0.52761 0.09121 0.5336 0.08773 0.53946 0.08426 C 0.55521 0.07454 0.55482 0.07547 0.56967 0.07014 C 0.58542 0.07732 0.6017 0.08125 0.61706 0.09121 C 0.62435 0.0963 0.62956 0.1088 0.63672 0.11459 C 0.64753 0.12361 0.65808 0.12431 0.66954 0.12639 C 0.74375 0.11875 0.71524 0.12547 0.75521 0.11459 C 0.83776 0.14885 0.80365 0.14723 0.85638 0.14283 C 0.86563 0.14514 0.875 0.14653 0.88399 0.14977 C 0.90222 0.15602 0.89141 0.16088 0.90391 0.15209 C 0.92058 0.12685 0.94506 0.07523 0.97214 0.07269 L 0.99727 0.07014 C 1.03269 0.03334 0.98855 0.07593 1.04844 0.03519 C 1.0543 0.03125 1.0586 0.02292 1.0642 0.01875 C 1.06758 0.01644 1.07136 0.0169 1.07487 0.01644 C 1.08451 0.01528 1.09415 0.01482 1.10391 0.01412 C 1.11042 0.0125 1.11693 0.01181 1.12357 0.00949 C 1.128 0.00787 1.13217 0.0044 1.13659 0.00232 C 1.14323 -0.00046 1.14987 -0.00208 1.15651 -0.00463 C 1.16042 -0.00602 1.16433 -0.00764 1.16836 -0.00926 C 1.17409 -0.00856 1.17969 -0.00648 1.18542 -0.00694 C 1.19623 -0.00764 1.20482 -0.01273 1.21433 -0.02106 C 1.22357 -0.02893 1.23165 -0.04375 1.24206 -0.04676 C 1.24467 -0.04745 1.24727 -0.04815 1.24987 -0.04907 C 1.2517 -0.04953 1.25339 -0.05092 1.25508 -0.05139 C 1.26368 -0.05393 1.27435 -0.05486 1.28282 -0.05602 C 1.29701 -0.06227 1.28607 -0.05833 1.31563 -0.05833 " pathEditMode="relative" rAng="0" ptsTypes="AAAAAAAAAAAAAAAAAAAAAAAAAAAAAAAAAAAAAAAAAAAAA">
                                      <p:cBhvr>
                                        <p:cTn id="28" dur="2000" fill="hold"/>
                                        <p:tgtEl>
                                          <p:spTgt spid="26"/>
                                        </p:tgtEl>
                                        <p:attrNameLst>
                                          <p:attrName>ppt_x</p:attrName>
                                          <p:attrName>ppt_y</p:attrName>
                                        </p:attrNameLst>
                                      </p:cBhvr>
                                      <p:rCtr x="65781" y="4838"/>
                                    </p:animMotion>
                                  </p:childTnLst>
                                  <p:subTnLst>
                                    <p:audio>
                                      <p:cMediaNode>
                                        <p:cTn display="0" masterRel="sameClick">
                                          <p:stCondLst>
                                            <p:cond evt="begin" delay="0">
                                              <p:tn val="27"/>
                                            </p:cond>
                                          </p:stCondLst>
                                          <p:endCondLst>
                                            <p:cond evt="onStopAudio" delay="0">
                                              <p:tgtEl>
                                                <p:sldTgt/>
                                              </p:tgtEl>
                                            </p:cond>
                                          </p:endCondLst>
                                        </p:cTn>
                                        <p:tgtEl>
                                          <p:sndTgt r:embed="rId6" name="whoosh.wav"/>
                                        </p:tgtEl>
                                      </p:cMediaNode>
                                    </p:audio>
                                  </p:subTnLst>
                                </p:cTn>
                              </p:par>
                            </p:childTnLst>
                          </p:cTn>
                        </p:par>
                        <p:par>
                          <p:cTn id="29" fill="hold">
                            <p:stCondLst>
                              <p:cond delay="12000"/>
                            </p:stCondLst>
                            <p:childTnLst>
                              <p:par>
                                <p:cTn id="30" presetID="0" presetClass="path" presetSubtype="0" accel="50000" decel="50000" fill="hold" nodeType="afterEffect">
                                  <p:stCondLst>
                                    <p:cond delay="0"/>
                                  </p:stCondLst>
                                  <p:childTnLst>
                                    <p:animMotion origin="layout" path="M 0.02682 0.0125 L 0.02682 0.01273 C 0.03386 0.01018 0.04102 0.0088 0.04792 0.00556 C 0.05287 0.00324 0.05755 -0.00093 0.06237 -0.0037 C 0.06419 -0.00486 0.06589 -0.00532 0.06771 -0.00602 C 0.0793 -0.00417 0.10052 -0.00486 0.11224 0.00787 C 0.12305 0.01944 0.13229 0.03472 0.14258 0.04768 C 0.14636 0.05255 0.15026 0.05718 0.15443 0.06181 C 0.15781 0.06574 0.16498 0.07338 0.16498 0.07361 C 0.16979 0.06643 0.1737 0.05671 0.17943 0.05231 C 0.20573 0.03264 0.225 0.04861 0.25313 0.05694 L 0.28594 0.08981 C 0.2957 0.09954 0.29271 0.09606 0.29909 0.10393 C 0.30703 0.10139 0.31537 0.10208 0.32279 0.09676 C 0.33972 0.08472 0.37149 0.05231 0.37149 0.05255 C 0.37891 0.05324 0.38646 0.05324 0.39375 0.05463 C 0.40156 0.05625 0.42409 0.06898 0.42813 0.07106 C 0.43229 0.07569 0.46823 0.11458 0.47539 0.12014 L 0.48724 0.12963 C 0.49128 0.12338 0.49453 0.11597 0.49909 0.11088 C 0.50573 0.10324 0.51302 0.09792 0.52005 0.09213 C 0.55143 0.06713 0.55977 0.06111 0.59649 0.05231 C 0.60781 0.04977 0.61927 0.05069 0.63073 0.05 C 0.63594 0.05393 0.6418 0.05602 0.64649 0.06181 C 0.65248 0.06875 0.6569 0.07917 0.66224 0.0875 C 0.66654 0.09398 0.67123 0.09954 0.67539 0.10625 C 0.68073 0.11435 0.68581 0.12361 0.69115 0.13194 C 0.69453 0.13704 0.69844 0.14097 0.70182 0.14583 C 0.71836 0.1706 0.70847 0.16505 0.72279 0.16944 C 0.72943 0.1669 0.73607 0.16574 0.74258 0.16227 C 0.74961 0.15856 0.75651 0.15231 0.76367 0.14838 C 0.76862 0.14537 0.77409 0.14352 0.77943 0.1412 C 0.78867 0.14444 0.79805 0.1456 0.80703 0.15069 C 0.85925 0.17963 0.7862 0.15324 0.83594 0.16944 C 0.84518 0.16157 0.85469 0.15509 0.86367 0.14583 C 0.88802 0.12037 0.87214 0.12569 0.89518 0.10856 C 0.89857 0.10602 0.91641 0.1 0.91875 0.09907 C 0.92943 0.10139 0.94024 0.10139 0.95039 0.10625 C 1.00807 0.1331 0.94766 0.12106 0.98998 0.12731 C 0.99427 0.12639 0.99883 0.12708 1.003 0.12477 C 1.0181 0.1169 1.01511 0.11065 1.02813 0.09676 C 1.03268 0.0919 1.03763 0.08912 1.04245 0.08518 C 1.05248 0.08912 1.06289 0.09143 1.07266 0.09676 C 1.08151 0.10139 1.103 0.11968 1.11224 0.12731 C 1.12682 0.11944 1.1418 0.11435 1.15573 0.10393 C 1.16055 0.10023 1.16315 0.09028 1.16758 0.08518 C 1.1711 0.08079 1.17552 0.07917 1.17943 0.07569 C 1.18698 0.06898 1.19401 0.06065 1.20182 0.05463 C 1.20417 0.05278 1.20703 0.05347 1.20964 0.05231 C 1.21589 0.04954 1.22188 0.0456 1.22813 0.04306 C 1.23112 0.04167 1.23425 0.04074 1.23724 0.04074 C 1.25833 0.03935 1.27943 0.03912 1.30039 0.03843 C 1.31927 0.0412 1.31094 0.04074 1.32552 0.04074 " pathEditMode="relative" rAng="0" ptsTypes="AAAAAAAAAAAAAAAAAAAAAAAAAAAAAAAAAAAAAAAAAAAAAAAAAAAAA">
                                      <p:cBhvr>
                                        <p:cTn id="31" dur="2000" fill="hold"/>
                                        <p:tgtEl>
                                          <p:spTgt spid="56"/>
                                        </p:tgtEl>
                                        <p:attrNameLst>
                                          <p:attrName>ppt_x</p:attrName>
                                          <p:attrName>ppt_y</p:attrName>
                                        </p:attrNameLst>
                                      </p:cBhvr>
                                      <p:rCtr x="64935" y="6921"/>
                                    </p:animMotion>
                                  </p:childTnLst>
                                  <p:subTnLst>
                                    <p:audio>
                                      <p:cMediaNode>
                                        <p:cTn display="0" masterRel="sameClick">
                                          <p:stCondLst>
                                            <p:cond evt="begin" delay="0">
                                              <p:tn val="30"/>
                                            </p:cond>
                                          </p:stCondLst>
                                          <p:endCondLst>
                                            <p:cond evt="onStopAudio" delay="0">
                                              <p:tgtEl>
                                                <p:sldTgt/>
                                              </p:tgtEl>
                                            </p:cond>
                                          </p:endCondLst>
                                        </p:cTn>
                                        <p:tgtEl>
                                          <p:sndTgt r:embed="rId6" name="whoosh.wav"/>
                                        </p:tgtEl>
                                      </p:cMediaNode>
                                    </p:audio>
                                  </p:sub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1289 -0.00185 L 0.01289 -0.00162 C 0.04843 0.0088 0.00507 -0.00324 0.06159 0.00764 C 0.06692 0.00856 0.07213 0.01088 0.07747 0.01227 C 0.08437 0.01389 0.09531 0.01505 0.10247 0.0169 C 0.11067 0.01921 0.12343 0.02477 0.13138 0.0287 C 0.15429 0.03981 0.13541 0.03148 0.16419 0.05208 C 0.17213 0.05787 0.22356 0.09398 0.24297 0.10347 C 0.24583 0.10486 0.24909 0.10509 0.25221 0.10579 L 0.29557 0.11505 C 0.34414 0.1368 0.27825 0.10671 0.32721 0.13148 C 0.33737 0.13657 0.35742 0.1456 0.35742 0.14583 L 0.38737 0.14329 L 0.43242 0.14097 C 0.43685 0.14051 0.44088 0.13912 0.44557 0.13843 C 0.45182 0.13773 0.45794 0.13727 0.46406 0.13611 C 0.47252 0.13472 0.49036 0.13148 0.49036 0.13171 C 0.50286 0.125 0.50573 0.1243 0.51784 0.11273 C 0.52396 0.10718 0.52903 0.09954 0.53489 0.09421 C 0.54049 0.08935 0.54648 0.08588 0.55234 0.08241 C 0.5681 0.07268 0.56771 0.07361 0.58255 0.06829 C 0.5983 0.07546 0.61458 0.0794 0.62994 0.08935 C 0.63724 0.09444 0.64244 0.10694 0.64961 0.11273 C 0.66041 0.12176 0.67096 0.12245 0.68242 0.12454 C 0.75664 0.1169 0.72812 0.12361 0.7681 0.11273 C 0.85065 0.14699 0.81653 0.14537 0.86927 0.14097 C 0.87851 0.14329 0.88789 0.14468 0.89687 0.14792 C 0.9151 0.15417 0.90429 0.15903 0.91679 0.15023 C 0.93346 0.125 0.95794 0.07338 0.98502 0.07083 L 1.01015 0.06829 C 1.04557 0.03148 1.00143 0.07407 1.06132 0.03333 C 1.06718 0.0294 1.07148 0.02106 1.07708 0.0169 C 1.08047 0.01458 1.08424 0.01505 1.08776 0.01458 C 1.09739 0.01343 1.10703 0.01296 1.11679 0.01227 C 1.1233 0.01065 1.12981 0.00995 1.13646 0.00764 C 1.14088 0.00602 1.14505 0.00255 1.14948 0.00046 C 1.15612 -0.00232 1.16276 -0.00394 1.1694 -0.00648 C 1.1733 -0.00787 1.17721 -0.00949 1.18125 -0.01111 C 1.18698 -0.01042 1.19257 -0.00833 1.1983 -0.0088 C 1.20911 -0.00949 1.21771 -0.01458 1.22721 -0.02292 C 1.23646 -0.03079 1.24453 -0.0456 1.25494 -0.04861 C 1.25755 -0.04931 1.26015 -0.05 1.26276 -0.05093 C 1.26458 -0.05139 1.26627 -0.05278 1.26797 -0.05324 C 1.27656 -0.05579 1.28724 -0.05671 1.2957 -0.05787 C 1.30989 -0.06412 1.29896 -0.06019 1.32851 -0.06019 " pathEditMode="relative" rAng="0" ptsTypes="AAAAAAAAAAAAAAAAAAAAAAAAAAAAAAAAAAAAAAAAAAAAA">
                                      <p:cBhvr>
                                        <p:cTn id="34" dur="2000" fill="hold"/>
                                        <p:tgtEl>
                                          <p:spTgt spid="61"/>
                                        </p:tgtEl>
                                        <p:attrNameLst>
                                          <p:attrName>ppt_x</p:attrName>
                                          <p:attrName>ppt_y</p:attrName>
                                        </p:attrNameLst>
                                      </p:cBhvr>
                                      <p:rCtr x="65781" y="4838"/>
                                    </p:animMotion>
                                  </p:childTnLst>
                                  <p:subTnLst>
                                    <p:audio>
                                      <p:cMediaNode>
                                        <p:cTn display="0" masterRel="sameClick">
                                          <p:stCondLst>
                                            <p:cond evt="begin" delay="0">
                                              <p:tn val="33"/>
                                            </p:cond>
                                          </p:stCondLst>
                                          <p:endCondLst>
                                            <p:cond evt="onStopAudio" delay="0">
                                              <p:tgtEl>
                                                <p:sldTgt/>
                                              </p:tgtEl>
                                            </p:cond>
                                          </p:endCondLst>
                                        </p:cTn>
                                        <p:tgtEl>
                                          <p:sndTgt r:embed="rId6" name="whoosh.wav"/>
                                        </p:tgtEl>
                                      </p:cMediaNode>
                                    </p:audio>
                                  </p:subTnLst>
                                </p:cTn>
                              </p:par>
                            </p:childTnLst>
                          </p:cTn>
                        </p:par>
                        <p:par>
                          <p:cTn id="35" fill="hold">
                            <p:stCondLst>
                              <p:cond delay="16000"/>
                            </p:stCondLst>
                            <p:childTnLst>
                              <p:par>
                                <p:cTn id="36" presetID="0" presetClass="path" presetSubtype="0" accel="50000" decel="50000" fill="hold" nodeType="afterEffect">
                                  <p:stCondLst>
                                    <p:cond delay="0"/>
                                  </p:stCondLst>
                                  <p:childTnLst>
                                    <p:animMotion origin="layout" path="M 0.01966 0.02778 L 0.01966 0.02801 C 0.02656 0.02338 0.03359 0.01944 0.0405 0.01458 C 0.04453 0.01157 0.04805 0.0074 0.05208 0.00416 C 0.05794 -0.00047 0.0638 -0.00486 0.07005 -0.00903 C 0.07396 -0.01181 0.07852 -0.01366 0.08294 -0.01667 C 0.09518 -0.0257 0.10703 -0.0375 0.11966 -0.0456 C 0.17852 -0.08287 0.09193 -0.0294 0.17109 -0.07153 C 0.19102 -0.08218 0.18073 -0.07871 0.20195 -0.08218 C 0.21224 -0.08125 0.22266 -0.08218 0.23281 -0.0794 C 0.24232 -0.07685 0.2513 -0.06945 0.26081 -0.06644 C 0.29401 -0.05579 0.2582 -0.06597 0.30052 -0.05857 C 0.31719 -0.05556 0.35052 -0.04815 0.35052 -0.04792 C 0.38828 -0.04908 0.42617 -0.04468 0.4638 -0.0507 C 0.47005 -0.05185 0.47435 -0.06366 0.47995 -0.06898 C 0.50352 -0.09144 0.50052 -0.08797 0.52253 -0.09769 C 0.60521 -0.06829 0.49076 -0.1125 0.58724 -0.06111 C 0.62162 -0.04283 0.58073 -0.06343 0.61966 -0.04815 C 0.66966 -0.02824 0.6168 -0.04514 0.65938 -0.03241 C 0.66771 -0.02639 0.67565 -0.01852 0.68438 -0.01412 C 0.68958 -0.01158 0.69518 -0.01343 0.70052 -0.01158 C 0.70755 -0.00903 0.71419 -0.00394 0.72109 -0.00116 C 0.73177 0.00324 0.74271 0.00578 0.75352 0.00926 C 0.77031 0.00393 0.78177 0.00231 0.79766 -0.01667 C 0.81107 -0.0331 0.82214 -0.0551 0.83438 -0.07431 C 0.83776 -0.07963 0.84102 -0.08519 0.84466 -0.08982 C 0.85 -0.09676 0.85482 -0.10556 0.86081 -0.11088 C 0.86458 -0.11412 0.87956 -0.11736 0.88438 -0.11875 C 0.8957 -0.1169 0.90703 -0.11736 0.91823 -0.11343 C 0.92305 -0.11158 0.92787 -0.1088 0.93294 -0.1081 C 0.94609 -0.10625 0.95938 -0.10648 0.97266 -0.10556 L 1.01966 -0.1081 C 1.02409 -0.10857 1.02852 -0.10996 1.03294 -0.11088 C 1.0388 -0.11181 1.04466 -0.11297 1.05052 -0.11343 C 1.06328 -0.11459 1.07604 -0.11505 1.0888 -0.11597 C 1.09766 -0.11667 1.10638 -0.11783 1.11524 -0.11875 L 1.15352 -0.12639 C 1.15938 -0.12755 1.16524 -0.12801 1.17109 -0.12917 L 1.2138 -0.13704 C 1.21966 -0.13959 1.22565 -0.1419 1.23151 -0.14468 C 1.23633 -0.14722 1.24115 -0.15047 1.24609 -0.15255 C 1.25104 -0.15486 1.25599 -0.15556 1.26081 -0.15787 C 1.27331 -0.16366 1.26406 -0.16297 1.27123 -0.16297 " pathEditMode="relative" rAng="0" ptsTypes="AAAAAAAAAAAAAAAAAAAAAAAAAAAAAAAAAAAAAAAAAAA">
                                      <p:cBhvr>
                                        <p:cTn id="37" dur="2000" fill="hold"/>
                                        <p:tgtEl>
                                          <p:spTgt spid="45"/>
                                        </p:tgtEl>
                                        <p:attrNameLst>
                                          <p:attrName>ppt_x</p:attrName>
                                          <p:attrName>ppt_y</p:attrName>
                                        </p:attrNameLst>
                                      </p:cBhvr>
                                      <p:rCtr x="62578" y="-9537"/>
                                    </p:animMotion>
                                  </p:childTnLst>
                                  <p:subTnLst>
                                    <p:audio>
                                      <p:cMediaNode>
                                        <p:cTn display="0" masterRel="sameClick">
                                          <p:stCondLst>
                                            <p:cond evt="begin" delay="0">
                                              <p:tn val="36"/>
                                            </p:cond>
                                          </p:stCondLst>
                                          <p:endCondLst>
                                            <p:cond evt="onStopAudio" delay="0">
                                              <p:tgtEl>
                                                <p:sldTgt/>
                                              </p:tgtEl>
                                            </p:cond>
                                          </p:endCondLst>
                                        </p:cTn>
                                        <p:tgtEl>
                                          <p:sndTgt r:embed="rId6" name="whoosh.wav"/>
                                        </p:tgtEl>
                                      </p:cMediaNode>
                                    </p:audio>
                                  </p:subTnLst>
                                </p:cTn>
                              </p:par>
                            </p:childTnLst>
                          </p:cTn>
                        </p:par>
                        <p:par>
                          <p:cTn id="38" fill="hold">
                            <p:stCondLst>
                              <p:cond delay="18000"/>
                            </p:stCondLst>
                            <p:childTnLst>
                              <p:par>
                                <p:cTn id="39" presetID="0" presetClass="path" presetSubtype="0" accel="50000" decel="50000" fill="hold" nodeType="afterEffect">
                                  <p:stCondLst>
                                    <p:cond delay="0"/>
                                  </p:stCondLst>
                                  <p:childTnLst>
                                    <p:animMotion origin="layout" path="M -0.00053 0.01875 L -0.00053 0.01898 C 0.04713 -0.04491 0.10703 -0.12963 0.15963 -0.17315 C 0.18307 -0.19259 0.19505 -0.20532 0.21992 -0.21574 C 0.2388 -0.22361 0.27591 -0.2243 0.2914 -0.22569 C 0.31757 -0.22361 0.34375 -0.22454 0.36992 -0.21967 C 0.38059 -0.21759 0.39114 -0.21041 0.40143 -0.20555 C 0.41562 -0.19884 0.42539 -0.1919 0.43919 -0.17731 C 0.44934 -0.16643 0.45898 -0.15347 0.46875 -0.14097 C 0.47005 -0.13935 0.47109 -0.13727 0.472 -0.13495 C 0.4746 -0.12847 0.47682 -0.12176 0.4789 -0.11458 C 0.48046 -0.10833 0.48125 -0.10116 0.48216 -0.09444 C 0.47994 -0.08657 0.47942 -0.07592 0.47552 -0.07014 C 0.46783 -0.05879 0.46041 -0.06481 0.45286 -0.06829 C 0.45208 -0.07291 0.45013 -0.07754 0.45052 -0.08241 C 0.45208 -0.09977 0.45559 -0.13241 0.46536 -0.14699 C 0.4707 -0.15555 0.47682 -0.16273 0.48346 -0.16921 C 0.49856 -0.18426 0.51445 -0.19791 0.53007 -0.21157 C 0.53229 -0.21342 0.53463 -0.21435 0.53684 -0.21574 C 0.56002 -0.22778 0.58281 -0.24213 0.60625 -0.25208 C 0.62552 -0.26018 0.64427 -0.27384 0.66419 -0.27616 L 0.71536 -0.28217 C 0.7414 -0.27824 0.7677 -0.27546 0.79375 -0.27014 C 0.80156 -0.26852 0.80794 -0.26088 0.8151 -0.25602 C 0.81862 -0.2537 0.822 -0.25046 0.82552 -0.25 C 0.8414 -0.24768 0.85729 -0.24861 0.8733 -0.24791 L 0.91614 -0.24583 C 0.97812 -0.23379 0.94166 -0.24028 1.0858 -0.24583 C 1.11757 -0.24722 1.18125 -0.25393 1.18125 -0.2537 C 1.23645 -0.26435 1.16132 -0.24907 1.23463 -0.27014 C 1.24518 -0.27315 1.2664 -0.275 1.27786 -0.27616 C 1.28958 -0.28032 1.28528 -0.28032 1.29023 -0.28032 " pathEditMode="relative" rAng="0" ptsTypes="AAAAAAAAAAAAAAAAAAAAAAAAAAAAAAAA">
                                      <p:cBhvr>
                                        <p:cTn id="40" dur="2000" fill="hold"/>
                                        <p:tgtEl>
                                          <p:spTgt spid="44"/>
                                        </p:tgtEl>
                                        <p:attrNameLst>
                                          <p:attrName>ppt_x</p:attrName>
                                          <p:attrName>ppt_y</p:attrName>
                                        </p:attrNameLst>
                                      </p:cBhvr>
                                      <p:rCtr x="64531" y="-15046"/>
                                    </p:animMotion>
                                  </p:childTnLst>
                                  <p:subTnLst>
                                    <p:audio>
                                      <p:cMediaNode>
                                        <p:cTn display="0" masterRel="sameClick">
                                          <p:stCondLst>
                                            <p:cond evt="begin" delay="0">
                                              <p:tn val="39"/>
                                            </p:cond>
                                          </p:stCondLst>
                                          <p:endCondLst>
                                            <p:cond evt="onStopAudio" delay="0">
                                              <p:tgtEl>
                                                <p:sldTgt/>
                                              </p:tgtEl>
                                            </p:cond>
                                          </p:endCondLst>
                                        </p:cTn>
                                        <p:tgtEl>
                                          <p:sndTgt r:embed="rId6" name="whoosh.wav"/>
                                        </p:tgtEl>
                                      </p:cMediaNode>
                                    </p:audio>
                                  </p:subTnLst>
                                </p:cTn>
                              </p:par>
                            </p:childTnLst>
                          </p:cTn>
                        </p:par>
                        <p:par>
                          <p:cTn id="41" fill="hold">
                            <p:stCondLst>
                              <p:cond delay="20000"/>
                            </p:stCondLst>
                            <p:childTnLst>
                              <p:par>
                                <p:cTn id="42" presetID="22" presetClass="entr" presetSubtype="4" fill="hold"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down)">
                                      <p:cBhvr>
                                        <p:cTn id="44" dur="500"/>
                                        <p:tgtEl>
                                          <p:spTgt spid="33"/>
                                        </p:tgtEl>
                                      </p:cBhvr>
                                    </p:animEffect>
                                  </p:childTnLst>
                                </p:cTn>
                              </p:par>
                              <p:par>
                                <p:cTn id="45" presetID="22" presetClass="entr" presetSubtype="4" fill="hold" nodeType="with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down)">
                                      <p:cBhvr>
                                        <p:cTn id="47" dur="500"/>
                                        <p:tgtEl>
                                          <p:spTgt spid="30"/>
                                        </p:tgtEl>
                                      </p:cBhvr>
                                    </p:animEffect>
                                  </p:childTnLst>
                                </p:cTn>
                              </p:par>
                              <p:par>
                                <p:cTn id="48" presetID="22" presetClass="entr" presetSubtype="4" fill="hold"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down)">
                                      <p:cBhvr>
                                        <p:cTn id="50" dur="500"/>
                                        <p:tgtEl>
                                          <p:spTgt spid="23"/>
                                        </p:tgtEl>
                                      </p:cBhvr>
                                    </p:animEffect>
                                  </p:childTnLst>
                                </p:cTn>
                              </p:par>
                              <p:par>
                                <p:cTn id="51" presetID="22" presetClass="entr" presetSubtype="4"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wipe(down)">
                                      <p:cBhvr>
                                        <p:cTn id="5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36"/>
                </p:tgtEl>
              </p:cMediaNode>
            </p:audio>
            <p:seq concurrent="1" nextAc="seek">
              <p:cTn id="55" restart="whenNotActive" fill="hold" evtFilter="cancelBubble" nodeType="interactiveSeq">
                <p:stCondLst>
                  <p:cond evt="onClick" delay="0">
                    <p:tgtEl>
                      <p:spTgt spid="27"/>
                    </p:tgtEl>
                  </p:cond>
                </p:stCondLst>
                <p:endSync evt="end" delay="0">
                  <p:rtn val="all"/>
                </p:endSync>
                <p:childTnLst>
                  <p:par>
                    <p:cTn id="56" fill="hold">
                      <p:stCondLst>
                        <p:cond delay="0"/>
                      </p:stCondLst>
                      <p:childTnLst>
                        <p:par>
                          <p:cTn id="57" fill="hold">
                            <p:stCondLst>
                              <p:cond delay="0"/>
                            </p:stCondLst>
                            <p:childTnLst>
                              <p:par>
                                <p:cTn id="58" presetID="26" presetClass="emph" presetSubtype="0" repeatCount="3000" fill="hold" nodeType="clickEffect">
                                  <p:stCondLst>
                                    <p:cond delay="0"/>
                                  </p:stCondLst>
                                  <p:childTnLst>
                                    <p:animEffect transition="out" filter="fade">
                                      <p:cBhvr>
                                        <p:cTn id="59" dur="500" tmFilter="0, 0; .2, .5; .8, .5; 1, 0"/>
                                        <p:tgtEl>
                                          <p:spTgt spid="27"/>
                                        </p:tgtEl>
                                      </p:cBhvr>
                                    </p:animEffect>
                                    <p:animScale>
                                      <p:cBhvr>
                                        <p:cTn id="60" dur="250" autoRev="1" fill="hold"/>
                                        <p:tgtEl>
                                          <p:spTgt spid="27"/>
                                        </p:tgtEl>
                                      </p:cBhvr>
                                      <p:by x="105000" y="105000"/>
                                    </p:animScale>
                                  </p:childTnLst>
                                </p:cTn>
                              </p:par>
                              <p:par>
                                <p:cTn id="61" presetID="1" presetClass="mediacall" presetSubtype="0" fill="hold" nodeType="withEffect">
                                  <p:stCondLst>
                                    <p:cond delay="0"/>
                                  </p:stCondLst>
                                  <p:childTnLst>
                                    <p:cmd type="call" cmd="playFrom(0.0)">
                                      <p:cBhvr>
                                        <p:cTn id="62" dur="1707" fill="hold"/>
                                        <p:tgtEl>
                                          <p:spTgt spid="58"/>
                                        </p:tgtEl>
                                      </p:cBhvr>
                                    </p:cmd>
                                  </p:childTnLst>
                                </p:cTn>
                              </p:par>
                            </p:childTnLst>
                          </p:cTn>
                        </p:par>
                      </p:childTnLst>
                    </p:cTn>
                  </p:par>
                </p:childTnLst>
              </p:cTn>
              <p:nextCondLst>
                <p:cond evt="onClick" delay="0">
                  <p:tgtEl>
                    <p:spTgt spid="27"/>
                  </p:tgtEl>
                </p:cond>
              </p:nextCondLst>
            </p:seq>
            <p:audio>
              <p:cMediaNode vol="80000">
                <p:cTn id="63" fill="hold" display="0">
                  <p:stCondLst>
                    <p:cond delay="indefinite"/>
                  </p:stCondLst>
                  <p:endCondLst>
                    <p:cond evt="onStopAudio" delay="0">
                      <p:tgtEl>
                        <p:sldTgt/>
                      </p:tgtEl>
                    </p:cond>
                  </p:endCondLst>
                </p:cTn>
                <p:tgtEl>
                  <p:spTgt spid="37"/>
                </p:tgtEl>
              </p:cMediaNode>
            </p:audio>
            <p:audio>
              <p:cMediaNode vol="80000">
                <p:cTn id="64" fill="hold" display="0">
                  <p:stCondLst>
                    <p:cond delay="indefinite"/>
                  </p:stCondLst>
                  <p:endCondLst>
                    <p:cond evt="onStopAudio" delay="0">
                      <p:tgtEl>
                        <p:sldTgt/>
                      </p:tgtEl>
                    </p:cond>
                  </p:endCondLst>
                </p:cTn>
                <p:tgtEl>
                  <p:spTgt spid="58"/>
                </p:tgtEl>
              </p:cMediaNode>
            </p:audio>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DFC9382F-72D0-7D95-4321-4D01C1B94019}"/>
              </a:ext>
            </a:extLst>
          </p:cNvPr>
          <p:cNvPicPr>
            <a:picLocks noChangeAspect="1"/>
          </p:cNvPicPr>
          <p:nvPr/>
        </p:nvPicPr>
        <p:blipFill>
          <a:blip r:embed="rId7"/>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835652" y="351899"/>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pigs?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one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three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two</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four</a:t>
              </a:r>
              <a:endParaRPr lang="en-US" b="1" dirty="0">
                <a:solidFill>
                  <a:schemeClr val="bg1"/>
                </a:solidFill>
              </a:endParaRPr>
            </a:p>
          </p:txBody>
        </p:sp>
      </p:grpSp>
      <p:pic>
        <p:nvPicPr>
          <p:cNvPr id="3" name="209739__yummie__minion_yahoo_3">
            <a:hlinkClick r:id="" action="ppaction://media"/>
            <a:extLst>
              <a:ext uri="{FF2B5EF4-FFF2-40B4-BE49-F238E27FC236}">
                <a16:creationId xmlns:a16="http://schemas.microsoft.com/office/drawing/2014/main" id="{351DB68B-EEE7-B228-D26B-7681B2ED637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928613" y="7276356"/>
            <a:ext cx="406400" cy="406400"/>
          </a:xfrm>
          <a:prstGeom prst="rect">
            <a:avLst/>
          </a:prstGeom>
        </p:spPr>
      </p:pic>
      <p:pic>
        <p:nvPicPr>
          <p:cNvPr id="9" name="209739__yummie__minion_yahoo_3">
            <a:hlinkClick r:id="" action="ppaction://media"/>
            <a:extLst>
              <a:ext uri="{FF2B5EF4-FFF2-40B4-BE49-F238E27FC236}">
                <a16:creationId xmlns:a16="http://schemas.microsoft.com/office/drawing/2014/main" id="{CA90674B-D323-A2BF-CB28-300273C4B74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428929" y="7276356"/>
            <a:ext cx="406400" cy="406400"/>
          </a:xfrm>
          <a:prstGeom prst="rect">
            <a:avLst/>
          </a:prstGeom>
        </p:spPr>
      </p:pic>
      <p:pic>
        <p:nvPicPr>
          <p:cNvPr id="4" name="Picture 3" descr="A cow with a large udder&#10;&#10;AI-generated content may be incorrect.">
            <a:extLst>
              <a:ext uri="{FF2B5EF4-FFF2-40B4-BE49-F238E27FC236}">
                <a16:creationId xmlns:a16="http://schemas.microsoft.com/office/drawing/2014/main" id="{46E19F89-8EB3-DDAD-69EF-4394B3250E60}"/>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601190" y="3923236"/>
            <a:ext cx="1827289" cy="1522681"/>
          </a:xfrm>
          <a:prstGeom prst="rect">
            <a:avLst/>
          </a:prstGeom>
        </p:spPr>
      </p:pic>
      <p:pic>
        <p:nvPicPr>
          <p:cNvPr id="11" name="Picture 10" descr="A cow with a large udder&#10;&#10;AI-generated content may be incorrect.">
            <a:extLst>
              <a:ext uri="{FF2B5EF4-FFF2-40B4-BE49-F238E27FC236}">
                <a16:creationId xmlns:a16="http://schemas.microsoft.com/office/drawing/2014/main" id="{30425778-A886-36E8-6F9B-F87B5AFEE7EE}"/>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967484" y="4062377"/>
            <a:ext cx="1827289" cy="1522681"/>
          </a:xfrm>
          <a:prstGeom prst="rect">
            <a:avLst/>
          </a:prstGeom>
        </p:spPr>
      </p:pic>
      <p:pic>
        <p:nvPicPr>
          <p:cNvPr id="16" name="Picture 15" descr="A cartoon pig with big eyes&#10;&#10;AI-generated content may be incorrect.">
            <a:extLst>
              <a:ext uri="{FF2B5EF4-FFF2-40B4-BE49-F238E27FC236}">
                <a16:creationId xmlns:a16="http://schemas.microsoft.com/office/drawing/2014/main" id="{E47ECCF4-C36E-947F-D8F0-C299FD35B6F0}"/>
              </a:ext>
            </a:extLst>
          </p:cNvPr>
          <p:cNvPicPr>
            <a:picLocks noChangeAspect="1"/>
          </p:cNvPicPr>
          <p:nvPr/>
        </p:nvPicPr>
        <p:blipFill>
          <a:blip r:embed="rId10">
            <a:extLst>
              <a:ext uri="{28A0092B-C50C-407E-A947-70E740481C1C}">
                <a14:useLocalDpi xmlns:a14="http://schemas.microsoft.com/office/drawing/2010/main" val="0"/>
              </a:ext>
            </a:extLst>
          </a:blip>
          <a:srcRect l="26094" r="20777"/>
          <a:stretch/>
        </p:blipFill>
        <p:spPr>
          <a:xfrm>
            <a:off x="-2307126" y="5499537"/>
            <a:ext cx="1035091" cy="1113282"/>
          </a:xfrm>
          <a:prstGeom prst="rect">
            <a:avLst/>
          </a:prstGeom>
        </p:spPr>
      </p:pic>
      <p:pic>
        <p:nvPicPr>
          <p:cNvPr id="25" name="Picture 24" descr="A cat running on a black background&#10;&#10;AI-generated content may be incorrect.">
            <a:extLst>
              <a:ext uri="{FF2B5EF4-FFF2-40B4-BE49-F238E27FC236}">
                <a16:creationId xmlns:a16="http://schemas.microsoft.com/office/drawing/2014/main" id="{2F2DF8F9-B65E-7159-1DC0-344BB2629851}"/>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052126" y="5324175"/>
            <a:ext cx="1529866" cy="1198467"/>
          </a:xfrm>
          <a:prstGeom prst="rect">
            <a:avLst/>
          </a:prstGeom>
        </p:spPr>
      </p:pic>
      <p:pic>
        <p:nvPicPr>
          <p:cNvPr id="26" name="Picture 25" descr="A dog running with a black background&#10;&#10;AI-generated content may be incorrect.">
            <a:extLst>
              <a:ext uri="{FF2B5EF4-FFF2-40B4-BE49-F238E27FC236}">
                <a16:creationId xmlns:a16="http://schemas.microsoft.com/office/drawing/2014/main" id="{A4F8E404-0AE6-2F4D-FE83-362295F54F9D}"/>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817099" y="5000778"/>
            <a:ext cx="2257290" cy="1511567"/>
          </a:xfrm>
          <a:prstGeom prst="rect">
            <a:avLst/>
          </a:prstGeom>
        </p:spPr>
      </p:pic>
      <p:pic>
        <p:nvPicPr>
          <p:cNvPr id="36" name="Picture 35" descr="A dog running with a black background&#10;&#10;AI-generated content may be incorrect.">
            <a:extLst>
              <a:ext uri="{FF2B5EF4-FFF2-40B4-BE49-F238E27FC236}">
                <a16:creationId xmlns:a16="http://schemas.microsoft.com/office/drawing/2014/main" id="{75187D20-243F-63C4-DED3-BA188D59E7E1}"/>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3072696" y="4668885"/>
            <a:ext cx="2257290" cy="1511567"/>
          </a:xfrm>
          <a:prstGeom prst="rect">
            <a:avLst/>
          </a:prstGeom>
        </p:spPr>
      </p:pic>
      <p:pic>
        <p:nvPicPr>
          <p:cNvPr id="39" name="Picture 38" descr="A dog running with a black background&#10;&#10;AI-generated content may be incorrect.">
            <a:extLst>
              <a:ext uri="{FF2B5EF4-FFF2-40B4-BE49-F238E27FC236}">
                <a16:creationId xmlns:a16="http://schemas.microsoft.com/office/drawing/2014/main" id="{C319304C-25CE-6C2C-19F6-5C20A5B55650}"/>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784704" y="4900305"/>
            <a:ext cx="2257290" cy="1511567"/>
          </a:xfrm>
          <a:prstGeom prst="rect">
            <a:avLst/>
          </a:prstGeom>
        </p:spPr>
      </p:pic>
      <p:pic>
        <p:nvPicPr>
          <p:cNvPr id="40" name="Picture 39" descr="A cartoon duck running&#10;&#10;AI-generated content may be incorrect.">
            <a:extLst>
              <a:ext uri="{FF2B5EF4-FFF2-40B4-BE49-F238E27FC236}">
                <a16:creationId xmlns:a16="http://schemas.microsoft.com/office/drawing/2014/main" id="{B647E4C7-82BE-FE27-D947-FA8F8F4B11BA}"/>
              </a:ext>
            </a:extLst>
          </p:cNvPr>
          <p:cNvPicPr>
            <a:picLocks noChangeAspect="1"/>
          </p:cNvPicPr>
          <p:nvPr/>
        </p:nvPicPr>
        <p:blipFill>
          <a:blip r:embed="rId13">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41" name="Picture 40" descr="A cat running on a black background&#10;&#10;AI-generated content may be incorrect.">
            <a:extLst>
              <a:ext uri="{FF2B5EF4-FFF2-40B4-BE49-F238E27FC236}">
                <a16:creationId xmlns:a16="http://schemas.microsoft.com/office/drawing/2014/main" id="{F7991B76-F839-710D-0C8B-0A297395EC76}"/>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588280" y="4713791"/>
            <a:ext cx="1529866" cy="1198467"/>
          </a:xfrm>
          <a:prstGeom prst="rect">
            <a:avLst/>
          </a:prstGeom>
        </p:spPr>
      </p:pic>
      <p:pic>
        <p:nvPicPr>
          <p:cNvPr id="42" name="Picture 41" descr="A cat running on a black background&#10;&#10;AI-generated content may be incorrect.">
            <a:extLst>
              <a:ext uri="{FF2B5EF4-FFF2-40B4-BE49-F238E27FC236}">
                <a16:creationId xmlns:a16="http://schemas.microsoft.com/office/drawing/2014/main" id="{E6C002F5-1792-5730-50F1-CD6760F75EB4}"/>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196956" y="5056854"/>
            <a:ext cx="1529866" cy="1198467"/>
          </a:xfrm>
          <a:prstGeom prst="rect">
            <a:avLst/>
          </a:prstGeom>
        </p:spPr>
      </p:pic>
      <p:pic>
        <p:nvPicPr>
          <p:cNvPr id="43" name="Picture 42" descr="A cartoon duck running&#10;&#10;AI-generated content may be incorrect.">
            <a:extLst>
              <a:ext uri="{FF2B5EF4-FFF2-40B4-BE49-F238E27FC236}">
                <a16:creationId xmlns:a16="http://schemas.microsoft.com/office/drawing/2014/main" id="{3F55AFDC-91CD-A302-9328-589BDE395671}"/>
              </a:ext>
            </a:extLst>
          </p:cNvPr>
          <p:cNvPicPr>
            <a:picLocks noChangeAspect="1"/>
          </p:cNvPicPr>
          <p:nvPr/>
        </p:nvPicPr>
        <p:blipFill>
          <a:blip r:embed="rId13">
            <a:extLst>
              <a:ext uri="{28A0092B-C50C-407E-A947-70E740481C1C}">
                <a14:useLocalDpi xmlns:a14="http://schemas.microsoft.com/office/drawing/2010/main" val="0"/>
              </a:ext>
            </a:extLst>
          </a:blip>
          <a:srcRect l="17227" t="4371" r="16296" b="9101"/>
          <a:stretch/>
        </p:blipFill>
        <p:spPr>
          <a:xfrm>
            <a:off x="-2525047" y="3437486"/>
            <a:ext cx="1332973" cy="991448"/>
          </a:xfrm>
          <a:prstGeom prst="rect">
            <a:avLst/>
          </a:prstGeom>
        </p:spPr>
      </p:pic>
      <p:pic>
        <p:nvPicPr>
          <p:cNvPr id="44" name="Picture 43" descr="A cartoon duck running&#10;&#10;AI-generated content may be incorrect.">
            <a:extLst>
              <a:ext uri="{FF2B5EF4-FFF2-40B4-BE49-F238E27FC236}">
                <a16:creationId xmlns:a16="http://schemas.microsoft.com/office/drawing/2014/main" id="{1EDDEDE4-7C4C-BA02-E8E6-075A3D5F4B02}"/>
              </a:ext>
            </a:extLst>
          </p:cNvPr>
          <p:cNvPicPr>
            <a:picLocks noChangeAspect="1"/>
          </p:cNvPicPr>
          <p:nvPr/>
        </p:nvPicPr>
        <p:blipFill>
          <a:blip r:embed="rId13">
            <a:extLst>
              <a:ext uri="{28A0092B-C50C-407E-A947-70E740481C1C}">
                <a14:useLocalDpi xmlns:a14="http://schemas.microsoft.com/office/drawing/2010/main" val="0"/>
              </a:ext>
            </a:extLst>
          </a:blip>
          <a:srcRect l="17227" t="4371" r="16296" b="9101"/>
          <a:stretch/>
        </p:blipFill>
        <p:spPr>
          <a:xfrm>
            <a:off x="-1726625" y="3434562"/>
            <a:ext cx="1332973" cy="991448"/>
          </a:xfrm>
          <a:prstGeom prst="rect">
            <a:avLst/>
          </a:prstGeom>
        </p:spPr>
      </p:pic>
      <p:pic>
        <p:nvPicPr>
          <p:cNvPr id="45" name="Picture 44" descr="A rabbit with long ears&#10;&#10;AI-generated content may be incorrect.">
            <a:extLst>
              <a:ext uri="{FF2B5EF4-FFF2-40B4-BE49-F238E27FC236}">
                <a16:creationId xmlns:a16="http://schemas.microsoft.com/office/drawing/2014/main" id="{F3E6BE8A-270E-D5C1-B539-D97AA7112812}"/>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2111023" y="4611437"/>
            <a:ext cx="1446510" cy="991448"/>
          </a:xfrm>
          <a:prstGeom prst="rect">
            <a:avLst/>
          </a:prstGeom>
        </p:spPr>
      </p:pic>
      <p:pic>
        <p:nvPicPr>
          <p:cNvPr id="46" name="Picture 45" descr="A rabbit with long ears&#10;&#10;AI-generated content may be incorrect.">
            <a:extLst>
              <a:ext uri="{FF2B5EF4-FFF2-40B4-BE49-F238E27FC236}">
                <a16:creationId xmlns:a16="http://schemas.microsoft.com/office/drawing/2014/main" id="{D03B7696-9C0B-DE69-EC85-A271E91C914E}"/>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47" name="Picture 46" descr="A rabbit with long ears&#10;&#10;AI-generated content may be incorrect.">
            <a:extLst>
              <a:ext uri="{FF2B5EF4-FFF2-40B4-BE49-F238E27FC236}">
                <a16:creationId xmlns:a16="http://schemas.microsoft.com/office/drawing/2014/main" id="{72E8A375-F4B2-5035-030B-D846F1D335F0}"/>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48" name="Picture 47" descr="A rabbit with long ears&#10;&#10;AI-generated content may be incorrect.">
            <a:extLst>
              <a:ext uri="{FF2B5EF4-FFF2-40B4-BE49-F238E27FC236}">
                <a16:creationId xmlns:a16="http://schemas.microsoft.com/office/drawing/2014/main" id="{00BD4642-6B8B-5672-17FB-C79EA14D4924}"/>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1874761" y="4418845"/>
            <a:ext cx="1446510" cy="991448"/>
          </a:xfrm>
          <a:prstGeom prst="rect">
            <a:avLst/>
          </a:prstGeom>
        </p:spPr>
      </p:pic>
      <p:pic>
        <p:nvPicPr>
          <p:cNvPr id="49" name="Picture 48" descr="A cow with a large udder&#10;&#10;AI-generated content may be incorrect.">
            <a:extLst>
              <a:ext uri="{FF2B5EF4-FFF2-40B4-BE49-F238E27FC236}">
                <a16:creationId xmlns:a16="http://schemas.microsoft.com/office/drawing/2014/main" id="{89AE6A53-DD32-B66B-BF89-B49CEAA4347E}"/>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114438" y="3721300"/>
            <a:ext cx="1827289" cy="1522681"/>
          </a:xfrm>
          <a:prstGeom prst="rect">
            <a:avLst/>
          </a:prstGeom>
        </p:spPr>
      </p:pic>
      <p:pic>
        <p:nvPicPr>
          <p:cNvPr id="50" name="Picture 49" descr="A cow with a large udder&#10;&#10;AI-generated content may be incorrect.">
            <a:extLst>
              <a:ext uri="{FF2B5EF4-FFF2-40B4-BE49-F238E27FC236}">
                <a16:creationId xmlns:a16="http://schemas.microsoft.com/office/drawing/2014/main" id="{1FBF10BE-6DF7-3038-6E2F-F3DF9918B9C9}"/>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006863" y="3889241"/>
            <a:ext cx="1827289" cy="1522681"/>
          </a:xfrm>
          <a:prstGeom prst="rect">
            <a:avLst/>
          </a:prstGeom>
        </p:spPr>
      </p:pic>
      <p:pic>
        <p:nvPicPr>
          <p:cNvPr id="51" name="pig-grunt-100272">
            <a:hlinkClick r:id="" action="ppaction://media"/>
            <a:extLst>
              <a:ext uri="{FF2B5EF4-FFF2-40B4-BE49-F238E27FC236}">
                <a16:creationId xmlns:a16="http://schemas.microsoft.com/office/drawing/2014/main" id="{134BE840-8447-D1EA-A8C1-F71A82318B1C}"/>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6106373" y="-1279254"/>
            <a:ext cx="406400" cy="406400"/>
          </a:xfrm>
          <a:prstGeom prst="rect">
            <a:avLst/>
          </a:prstGeom>
        </p:spPr>
      </p:pic>
    </p:spTree>
    <p:extLst>
      <p:ext uri="{BB962C8B-B14F-4D97-AF65-F5344CB8AC3E}">
        <p14:creationId xmlns:p14="http://schemas.microsoft.com/office/powerpoint/2010/main" val="406896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1.66667E-6 -1.85185E-6 L 1.66667E-6 0.00023 C 0.01784 0.00209 0.12448 0.01597 0.15104 0.01574 C 0.17448 0.01528 0.19857 0.01111 0.22226 0.0088 L 0.27122 0.01227 C 0.28724 0.01296 0.30338 0.00996 0.31914 0.01389 C 0.34297 0.01991 0.36549 0.03519 0.38932 0.04167 C 0.41601 0.04884 0.46771 0.04931 0.49557 0.05046 L 0.55859 0.04699 C 0.58008 0.04537 0.60182 0.04213 0.62357 0.04167 L 0.70325 0.04352 C 0.71849 0.04051 0.73398 0.03935 0.74909 0.03472 C 0.79427 0.02107 0.73164 0.02384 0.79167 0.01574 C 0.80833 0.01343 0.825 0.01459 0.8418 0.01389 C 0.87669 0.00463 0.92643 -0.00717 0.96198 -0.02083 C 0.97552 -0.02592 0.9888 -0.0331 1.00221 -0.03981 C 1.01862 -0.04815 1.0345 -0.05926 1.0513 -0.06574 C 1.08685 -0.07963 1.09101 -0.07639 1.11849 -0.07963 C 1.13581 -0.08171 1.15325 -0.08194 1.17057 -0.08657 C 1.19427 -0.09305 1.1832 -0.09097 1.20351 -0.09352 C 1.20937 -0.09514 1.21341 -0.09629 1.21953 -0.09699 C 1.22799 -0.09791 1.23659 -0.09815 1.24505 -0.09884 L 1.27057 -0.10231 C 1.30495 -0.10648 1.27057 -0.10162 1.29831 -0.10579 C 1.31107 -0.11134 1.30612 -0.10879 1.31315 -0.1125 " pathEditMode="relative" rAng="0" ptsTypes="AAAAAAAAAAAAAAAAAAAAAAAAA">
                                      <p:cBhvr>
                                        <p:cTn id="11" dur="2000" fill="hold"/>
                                        <p:tgtEl>
                                          <p:spTgt spid="26"/>
                                        </p:tgtEl>
                                        <p:attrNameLst>
                                          <p:attrName>ppt_x</p:attrName>
                                          <p:attrName>ppt_y</p:attrName>
                                        </p:attrNameLst>
                                      </p:cBhvr>
                                      <p:rCtr x="65651" y="-3102"/>
                                    </p:animMotion>
                                  </p:childTnLst>
                                  <p:subTnLst>
                                    <p:audio>
                                      <p:cMediaNode>
                                        <p:cTn display="0" masterRel="sameClick">
                                          <p:stCondLst>
                                            <p:cond evt="begin" delay="0">
                                              <p:tn val="10"/>
                                            </p:cond>
                                          </p:stCondLst>
                                          <p:endCondLst>
                                            <p:cond evt="onStopAudio" delay="0">
                                              <p:tgtEl>
                                                <p:sldTgt/>
                                              </p:tgtEl>
                                            </p:cond>
                                          </p:endCondLst>
                                        </p:cTn>
                                        <p:tgtEl>
                                          <p:sndTgt r:embed="rId6"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0053 0.01875 L -0.00053 0.01898 C 0.04713 -0.04491 0.10703 -0.12963 0.15963 -0.17315 C 0.18307 -0.19259 0.19505 -0.20532 0.21992 -0.21574 C 0.2388 -0.22361 0.27591 -0.2243 0.2914 -0.22569 C 0.31757 -0.22361 0.34375 -0.22454 0.36992 -0.21967 C 0.38059 -0.21759 0.39114 -0.21041 0.40143 -0.20555 C 0.41562 -0.19884 0.42539 -0.1919 0.43919 -0.17731 C 0.44934 -0.16643 0.45898 -0.15347 0.46875 -0.14097 C 0.47005 -0.13935 0.47109 -0.13727 0.472 -0.13495 C 0.4746 -0.12847 0.47682 -0.12176 0.4789 -0.11458 C 0.48046 -0.10833 0.48125 -0.10116 0.48216 -0.09444 C 0.47994 -0.08657 0.47942 -0.07592 0.47552 -0.07014 C 0.46783 -0.05879 0.46041 -0.06481 0.45286 -0.06829 C 0.45208 -0.07291 0.45013 -0.07754 0.45052 -0.08241 C 0.45208 -0.09977 0.45559 -0.13241 0.46536 -0.14699 C 0.4707 -0.15555 0.47682 -0.16273 0.48346 -0.16921 C 0.49856 -0.18426 0.51445 -0.19791 0.53007 -0.21157 C 0.53229 -0.21342 0.53463 -0.21435 0.53684 -0.21574 C 0.56002 -0.22778 0.58281 -0.24213 0.60625 -0.25208 C 0.62552 -0.26018 0.64427 -0.27384 0.66419 -0.27616 L 0.71536 -0.28217 C 0.7414 -0.27824 0.7677 -0.27546 0.79375 -0.27014 C 0.80156 -0.26852 0.80794 -0.26088 0.8151 -0.25602 C 0.81862 -0.2537 0.822 -0.25046 0.82552 -0.25 C 0.8414 -0.24768 0.85729 -0.24861 0.8733 -0.24791 L 0.91614 -0.24583 C 0.97812 -0.23379 0.94166 -0.24028 1.0858 -0.24583 C 1.11757 -0.24722 1.18125 -0.25393 1.18125 -0.2537 C 1.23645 -0.26435 1.16132 -0.24907 1.23463 -0.27014 C 1.24518 -0.27315 1.2664 -0.275 1.27786 -0.27616 C 1.28958 -0.28032 1.28528 -0.28032 1.29023 -0.28032 " pathEditMode="relative" rAng="0" ptsTypes="AAAAAAAAAAAAAAAAAAAAAAAAAAAAAAAA">
                                      <p:cBhvr>
                                        <p:cTn id="14" dur="2000" fill="hold"/>
                                        <p:tgtEl>
                                          <p:spTgt spid="16"/>
                                        </p:tgtEl>
                                        <p:attrNameLst>
                                          <p:attrName>ppt_x</p:attrName>
                                          <p:attrName>ppt_y</p:attrName>
                                        </p:attrNameLst>
                                      </p:cBhvr>
                                      <p:rCtr x="64531" y="-15046"/>
                                    </p:animMotion>
                                  </p:childTnLst>
                                  <p:subTnLst>
                                    <p:audio>
                                      <p:cMediaNode>
                                        <p:cTn display="0" masterRel="sameClick">
                                          <p:stCondLst>
                                            <p:cond evt="begin" delay="0">
                                              <p:tn val="13"/>
                                            </p:cond>
                                          </p:stCondLst>
                                          <p:endCondLst>
                                            <p:cond evt="onStopAudio" delay="0">
                                              <p:tgtEl>
                                                <p:sldTgt/>
                                              </p:tgtEl>
                                            </p:cond>
                                          </p:endCondLst>
                                        </p:cTn>
                                        <p:tgtEl>
                                          <p:sndTgt r:embed="rId6" name="whoosh.wav"/>
                                        </p:tgtEl>
                                      </p:cMediaNode>
                                    </p:audio>
                                  </p:subTnLst>
                                </p:cTn>
                              </p:par>
                              <p:par>
                                <p:cTn id="15" presetID="1" presetClass="mediacall" presetSubtype="0" fill="hold" nodeType="withEffect">
                                  <p:stCondLst>
                                    <p:cond delay="0"/>
                                  </p:stCondLst>
                                  <p:childTnLst>
                                    <p:cmd type="call" cmd="playFrom(0.0)">
                                      <p:cBhvr>
                                        <p:cTn id="16" dur="417" fill="hold"/>
                                        <p:tgtEl>
                                          <p:spTgt spid="51"/>
                                        </p:tgtEl>
                                      </p:cBhvr>
                                    </p:cmd>
                                  </p:childTnLst>
                                </p:cTn>
                              </p:par>
                            </p:childTnLst>
                          </p:cTn>
                        </p:par>
                        <p:par>
                          <p:cTn id="17" fill="hold">
                            <p:stCondLst>
                              <p:cond delay="4000"/>
                            </p:stCondLst>
                            <p:childTnLst>
                              <p:par>
                                <p:cTn id="18" presetID="0" presetClass="path" presetSubtype="0" accel="50000" decel="50000" fill="hold" nodeType="afterEffect">
                                  <p:stCondLst>
                                    <p:cond delay="0"/>
                                  </p:stCondLst>
                                  <p:childTnLst>
                                    <p:animMotion origin="layout" path="M 0.02682 0.0125 L 0.02682 0.01273 C 0.03385 0.01018 0.04101 0.00879 0.04792 0.00555 C 0.05286 0.00324 0.05755 -0.00093 0.06237 -0.00371 C 0.06419 -0.00486 0.06588 -0.00533 0.06771 -0.00602 C 0.07917 -0.00417 0.10052 -0.00486 0.11224 0.00787 C 0.12305 0.01944 0.13229 0.03472 0.14258 0.04768 C 0.14635 0.05254 0.15026 0.05717 0.15443 0.0618 C 0.15781 0.06574 0.16497 0.07338 0.16497 0.07361 C 0.16979 0.06643 0.1737 0.05671 0.17943 0.05231 C 0.20573 0.03264 0.225 0.04861 0.25312 0.05694 L 0.28594 0.08981 C 0.2957 0.09953 0.29271 0.09606 0.29909 0.10393 C 0.30703 0.10139 0.31536 0.10208 0.32279 0.09676 C 0.33971 0.08472 0.37148 0.05231 0.37148 0.05254 C 0.37891 0.05324 0.38646 0.05324 0.39375 0.05463 C 0.40156 0.05625 0.42409 0.06898 0.42812 0.07106 C 0.43229 0.07569 0.46823 0.11458 0.47539 0.12014 L 0.48724 0.12963 C 0.49128 0.12338 0.49453 0.11597 0.49909 0.11088 C 0.50573 0.10324 0.51302 0.09791 0.52005 0.09213 C 0.55143 0.06713 0.55976 0.06111 0.59648 0.05231 C 0.60781 0.04977 0.61927 0.05069 0.63073 0.05 C 0.63594 0.05393 0.6418 0.05602 0.64648 0.0618 C 0.65247 0.06875 0.6569 0.07916 0.66224 0.0875 C 0.66654 0.09398 0.67122 0.09953 0.67539 0.10625 C 0.68073 0.11435 0.68581 0.12361 0.69114 0.13194 C 0.69453 0.13703 0.69844 0.14097 0.70182 0.14583 C 0.71836 0.1706 0.70846 0.16504 0.72279 0.16944 C 0.72943 0.16689 0.73607 0.16574 0.74258 0.16227 C 0.74961 0.15856 0.75651 0.15231 0.76367 0.14838 C 0.76862 0.14537 0.77409 0.14352 0.77943 0.1412 C 0.78867 0.14444 0.79805 0.1456 0.80703 0.15069 C 0.85924 0.17963 0.7862 0.15324 0.83594 0.16944 C 0.84518 0.16157 0.85469 0.15509 0.86367 0.14583 C 0.88802 0.12037 0.87213 0.12569 0.89518 0.10856 C 0.89857 0.10602 0.91641 0.1 0.91875 0.09907 C 0.92943 0.10139 0.94023 0.10139 0.95039 0.10625 C 1.00807 0.1331 0.94766 0.12106 0.98997 0.12731 C 0.99427 0.12639 0.99883 0.12708 1.00299 0.12477 C 1.0181 0.11689 1.0151 0.11064 1.02812 0.09676 C 1.03268 0.09189 1.03763 0.08912 1.04245 0.08518 C 1.05247 0.08912 1.06289 0.09143 1.07266 0.09676 C 1.08151 0.10139 1.10299 0.11967 1.11224 0.12731 C 1.12682 0.11944 1.1418 0.11435 1.15573 0.10393 C 1.16055 0.10023 1.16315 0.09027 1.16758 0.08518 C 1.17109 0.08078 1.17552 0.07916 1.17943 0.07569 C 1.18698 0.06898 1.19401 0.06064 1.20182 0.05463 C 1.20417 0.05277 1.20703 0.05347 1.20963 0.05231 C 1.21588 0.04953 1.22187 0.0456 1.22812 0.04305 C 1.23112 0.04166 1.23424 0.04074 1.23724 0.04074 C 1.25833 0.03935 1.27943 0.03912 1.30039 0.03842 C 1.31927 0.0412 1.31094 0.04074 1.32552 0.04074 " pathEditMode="relative" rAng="0" ptsTypes="AAAAAAAAAAAAAAAAAAAAAAAAAAAAAAAAAAAAAAAAAAAAAAAAAAAAA">
                                      <p:cBhvr>
                                        <p:cTn id="19" dur="2000" fill="hold"/>
                                        <p:tgtEl>
                                          <p:spTgt spid="48"/>
                                        </p:tgtEl>
                                        <p:attrNameLst>
                                          <p:attrName>ppt_x</p:attrName>
                                          <p:attrName>ppt_y</p:attrName>
                                        </p:attrNameLst>
                                      </p:cBhvr>
                                      <p:rCtr x="64935" y="6921"/>
                                    </p:animMotion>
                                  </p:childTnLst>
                                  <p:subTnLst>
                                    <p:audio>
                                      <p:cMediaNode>
                                        <p:cTn display="0" masterRel="sameClick">
                                          <p:stCondLst>
                                            <p:cond evt="begin" delay="0">
                                              <p:tn val="18"/>
                                            </p:cond>
                                          </p:stCondLst>
                                          <p:endCondLst>
                                            <p:cond evt="onStopAudio" delay="0">
                                              <p:tgtEl>
                                                <p:sldTgt/>
                                              </p:tgtEl>
                                            </p:cond>
                                          </p:endCondLst>
                                        </p:cTn>
                                        <p:tgtEl>
                                          <p:sndTgt r:embed="rId6" name="whoosh.wav"/>
                                        </p:tgtEl>
                                      </p:cMediaNode>
                                    </p:audio>
                                  </p:subTnLst>
                                </p:cTn>
                              </p:par>
                            </p:childTnLst>
                          </p:cTn>
                        </p:par>
                        <p:par>
                          <p:cTn id="20" fill="hold">
                            <p:stCondLst>
                              <p:cond delay="6000"/>
                            </p:stCondLst>
                            <p:childTnLst>
                              <p:par>
                                <p:cTn id="21" presetID="0" presetClass="path" presetSubtype="0" accel="50000" decel="50000" fill="hold" nodeType="afterEffect">
                                  <p:stCondLst>
                                    <p:cond delay="0"/>
                                  </p:stCondLst>
                                  <p:childTnLst>
                                    <p:animMotion origin="layout" path="M 0.02682 0.0125 L 0.02682 0.01273 C 0.03385 0.01018 0.04101 0.00879 0.04791 0.00555 C 0.05286 0.00324 0.05755 -0.00093 0.06237 -0.00371 C 0.06419 -0.00487 0.06588 -0.00533 0.06771 -0.00602 C 0.07929 -0.00417 0.10052 -0.00487 0.11224 0.00787 C 0.12304 0.01944 0.13229 0.03472 0.14258 0.04768 C 0.14635 0.05254 0.15026 0.05717 0.15443 0.0618 C 0.15781 0.06574 0.16497 0.07338 0.16497 0.07361 C 0.16979 0.06643 0.1737 0.05671 0.17943 0.05231 C 0.20573 0.03263 0.225 0.04861 0.25312 0.05694 L 0.28594 0.08981 C 0.2957 0.09953 0.29271 0.09606 0.29909 0.10393 C 0.30703 0.10138 0.31536 0.10208 0.32278 0.09676 C 0.33971 0.08472 0.37148 0.05231 0.37148 0.05254 C 0.3789 0.05324 0.38646 0.05324 0.39375 0.05463 C 0.40156 0.05625 0.42409 0.06898 0.42812 0.07106 C 0.43229 0.07569 0.46823 0.11458 0.47539 0.12013 L 0.48724 0.12963 C 0.49127 0.12338 0.49453 0.11597 0.49909 0.11088 C 0.50573 0.10324 0.51302 0.09791 0.52005 0.09213 C 0.55143 0.06713 0.55976 0.06111 0.59648 0.05231 C 0.60781 0.04976 0.61927 0.05069 0.63073 0.05 C 0.63594 0.05393 0.64179 0.05601 0.64648 0.0618 C 0.65247 0.06875 0.6569 0.07916 0.66224 0.0875 C 0.66653 0.09398 0.67122 0.09953 0.67539 0.10625 C 0.68073 0.11435 0.68581 0.12361 0.69114 0.13194 C 0.69453 0.13703 0.69844 0.14097 0.70182 0.14583 C 0.71836 0.1706 0.70846 0.16504 0.72278 0.16944 C 0.72943 0.16689 0.73607 0.16574 0.74258 0.16226 C 0.74961 0.15856 0.75651 0.15231 0.76367 0.14838 C 0.76862 0.14537 0.77409 0.14351 0.77943 0.1412 C 0.78867 0.14444 0.79804 0.1456 0.80703 0.15069 C 0.85924 0.17963 0.7862 0.15324 0.83594 0.16944 C 0.84518 0.16157 0.85469 0.15509 0.86367 0.14583 C 0.88802 0.12037 0.87213 0.12569 0.89518 0.10856 C 0.89857 0.10601 0.9164 0.1 0.91875 0.09907 C 0.92943 0.10138 0.94023 0.10138 0.95039 0.10625 C 1.00807 0.1331 0.94765 0.12106 0.98997 0.12731 C 0.99427 0.12638 0.99883 0.12708 1.00299 0.12476 C 1.0181 0.11689 1.0151 0.11064 1.02812 0.09676 C 1.03268 0.09189 1.03763 0.08912 1.04245 0.08518 C 1.05247 0.08912 1.06289 0.09143 1.07265 0.09676 C 1.08151 0.10138 1.10299 0.11967 1.11224 0.12731 C 1.12682 0.11944 1.14179 0.11435 1.15573 0.10393 C 1.16054 0.10023 1.16315 0.09027 1.16758 0.08518 C 1.17109 0.08078 1.17552 0.07916 1.17943 0.07569 C 1.18698 0.06898 1.19401 0.06064 1.20182 0.05463 C 1.20416 0.05277 1.20703 0.05347 1.20963 0.05231 C 1.21588 0.04953 1.22187 0.0456 1.22812 0.04305 C 1.23112 0.04166 1.23424 0.04074 1.23724 0.04074 C 1.25833 0.03935 1.27943 0.03912 1.30039 0.03842 C 1.31927 0.0412 1.31094 0.04074 1.32552 0.04074 " pathEditMode="relative" rAng="0" ptsTypes="AAAAAAAAAAAAAAAAAAAAAAAAAAAAAAAAAAAAAAAAAAAAAAAAAAAAA">
                                      <p:cBhvr>
                                        <p:cTn id="22" dur="2000" fill="hold"/>
                                        <p:tgtEl>
                                          <p:spTgt spid="45"/>
                                        </p:tgtEl>
                                        <p:attrNameLst>
                                          <p:attrName>ppt_x</p:attrName>
                                          <p:attrName>ppt_y</p:attrName>
                                        </p:attrNameLst>
                                      </p:cBhvr>
                                      <p:rCtr x="64935" y="6921"/>
                                    </p:animMotion>
                                  </p:childTnLst>
                                  <p:subTnLst>
                                    <p:audio>
                                      <p:cMediaNode>
                                        <p:cTn display="0" masterRel="sameClick">
                                          <p:stCondLst>
                                            <p:cond evt="begin" delay="0">
                                              <p:tn val="21"/>
                                            </p:cond>
                                          </p:stCondLst>
                                          <p:endCondLst>
                                            <p:cond evt="onStopAudio" delay="0">
                                              <p:tgtEl>
                                                <p:sldTgt/>
                                              </p:tgtEl>
                                            </p:cond>
                                          </p:endCondLst>
                                        </p:cTn>
                                        <p:tgtEl>
                                          <p:sndTgt r:embed="rId6" name="whoosh.wav"/>
                                        </p:tgtEl>
                                      </p:cMediaNode>
                                    </p:audio>
                                  </p:subTnLst>
                                </p:cTn>
                              </p:par>
                            </p:childTnLst>
                          </p:cTn>
                        </p:par>
                        <p:par>
                          <p:cTn id="23" fill="hold">
                            <p:stCondLst>
                              <p:cond delay="8000"/>
                            </p:stCondLst>
                            <p:childTnLst>
                              <p:par>
                                <p:cTn id="24" presetID="0" presetClass="path" presetSubtype="0" accel="50000" decel="50000" fill="hold" nodeType="afterEffect">
                                  <p:stCondLst>
                                    <p:cond delay="0"/>
                                  </p:stCondLst>
                                  <p:childTnLst>
                                    <p:animMotion origin="layout" path="M -4.375E-6 -2.96296E-6 L -4.375E-6 0.00023 C 0.03555 0.01065 -0.00781 -0.00139 0.0487 0.00949 C 0.05404 0.01042 0.05925 0.01273 0.06459 0.01412 C 0.07149 0.01574 0.08256 0.0169 0.08959 0.01875 C 0.09792 0.02107 0.11055 0.02662 0.11849 0.03056 C 0.14154 0.04167 0.12253 0.03334 0.15131 0.05394 C 0.15925 0.05973 0.21068 0.09584 0.23008 0.10533 C 0.23295 0.10672 0.2362 0.10695 0.23933 0.10764 L 0.28269 0.1169 C 0.33125 0.13866 0.26537 0.10857 0.31433 0.13334 C 0.32448 0.13843 0.34454 0.14746 0.34454 0.14769 L 0.37448 0.14514 L 0.41954 0.14283 C 0.42396 0.14236 0.428 0.14098 0.43269 0.14028 C 0.43894 0.13959 0.44506 0.13912 0.45118 0.13797 C 0.45964 0.13658 0.47748 0.13334 0.47748 0.13357 C 0.48998 0.12685 0.49284 0.12616 0.50495 0.11459 C 0.51107 0.10903 0.51615 0.10139 0.52201 0.09607 C 0.52761 0.09121 0.5336 0.08773 0.53946 0.08426 C 0.55521 0.07454 0.55482 0.07547 0.56967 0.07014 C 0.58542 0.07732 0.6017 0.08125 0.61706 0.09121 C 0.62435 0.0963 0.62956 0.1088 0.63672 0.11459 C 0.64753 0.12361 0.65808 0.12431 0.66954 0.12639 C 0.74375 0.11875 0.71524 0.12547 0.75521 0.11459 C 0.83776 0.14885 0.80365 0.14723 0.85638 0.14283 C 0.86563 0.14514 0.875 0.14653 0.88399 0.14977 C 0.90222 0.15602 0.89141 0.16088 0.90391 0.15209 C 0.92058 0.12685 0.94506 0.07523 0.97214 0.07269 L 0.99727 0.07014 C 1.03269 0.03334 0.98855 0.07593 1.04844 0.03519 C 1.0543 0.03125 1.0586 0.02292 1.0642 0.01875 C 1.06758 0.01644 1.07136 0.0169 1.07487 0.01644 C 1.08451 0.01528 1.09415 0.01482 1.10391 0.01412 C 1.11042 0.0125 1.11693 0.01181 1.12357 0.00949 C 1.128 0.00787 1.13217 0.0044 1.13659 0.00232 C 1.14323 -0.00046 1.14987 -0.00208 1.15651 -0.00463 C 1.16042 -0.00602 1.16433 -0.00764 1.16836 -0.00926 C 1.17409 -0.00856 1.17969 -0.00648 1.18542 -0.00694 C 1.19623 -0.00764 1.20482 -0.01273 1.21433 -0.02106 C 1.22357 -0.02893 1.23165 -0.04375 1.24206 -0.04676 C 1.24467 -0.04745 1.24727 -0.04815 1.24987 -0.04907 C 1.2517 -0.04953 1.25339 -0.05092 1.25508 -0.05139 C 1.26368 -0.05393 1.27435 -0.05486 1.28282 -0.05602 C 1.29701 -0.06227 1.28607 -0.05833 1.31563 -0.05833 " pathEditMode="relative" rAng="0" ptsTypes="AAAAAAAAAAAAAAAAAAAAAAAAAAAAAAAAAAAAAAAAAAAAA">
                                      <p:cBhvr>
                                        <p:cTn id="25" dur="2000" fill="hold"/>
                                        <p:tgtEl>
                                          <p:spTgt spid="11"/>
                                        </p:tgtEl>
                                        <p:attrNameLst>
                                          <p:attrName>ppt_x</p:attrName>
                                          <p:attrName>ppt_y</p:attrName>
                                        </p:attrNameLst>
                                      </p:cBhvr>
                                      <p:rCtr x="65781" y="4838"/>
                                    </p:animMotion>
                                  </p:childTnLst>
                                  <p:subTnLst>
                                    <p:audio>
                                      <p:cMediaNode>
                                        <p:cTn display="0" masterRel="sameClick">
                                          <p:stCondLst>
                                            <p:cond evt="begin" delay="0">
                                              <p:tn val="24"/>
                                            </p:cond>
                                          </p:stCondLst>
                                          <p:endCondLst>
                                            <p:cond evt="onStopAudio" delay="0">
                                              <p:tgtEl>
                                                <p:sldTgt/>
                                              </p:tgtEl>
                                            </p:cond>
                                          </p:endCondLst>
                                        </p:cTn>
                                        <p:tgtEl>
                                          <p:sndTgt r:embed="rId6" name="whoosh.wav"/>
                                        </p:tgtEl>
                                      </p:cMediaNode>
                                    </p:audio>
                                  </p:subTnLst>
                                </p:cTn>
                              </p:par>
                            </p:childTnLst>
                          </p:cTn>
                        </p:par>
                        <p:par>
                          <p:cTn id="26" fill="hold">
                            <p:stCondLst>
                              <p:cond delay="10000"/>
                            </p:stCondLst>
                            <p:childTnLst>
                              <p:par>
                                <p:cTn id="27" presetID="0" presetClass="path" presetSubtype="0" accel="50000" decel="50000" fill="hold" nodeType="afterEffect">
                                  <p:stCondLst>
                                    <p:cond delay="0"/>
                                  </p:stCondLst>
                                  <p:childTnLst>
                                    <p:animMotion origin="layout" path="M 0.02682 0.0125 L 0.02682 0.01273 C 0.03386 0.01018 0.04102 0.0088 0.04792 0.00556 C 0.05287 0.00324 0.05755 -0.00093 0.06237 -0.0037 C 0.06419 -0.00486 0.06589 -0.00532 0.06771 -0.00602 C 0.0793 -0.00417 0.10052 -0.00486 0.11224 0.00787 C 0.12305 0.01944 0.13229 0.03472 0.14258 0.04768 C 0.14636 0.05255 0.15026 0.05718 0.15443 0.06181 C 0.15781 0.06574 0.16498 0.07338 0.16498 0.07361 C 0.16979 0.06643 0.1737 0.05671 0.17943 0.05231 C 0.20573 0.03264 0.225 0.04861 0.25313 0.05694 L 0.28594 0.08981 C 0.2957 0.09954 0.29271 0.09606 0.29909 0.10393 C 0.30703 0.10139 0.31537 0.10208 0.32279 0.09676 C 0.33972 0.08472 0.37149 0.05231 0.37149 0.05255 C 0.37891 0.05324 0.38646 0.05324 0.39375 0.05463 C 0.40156 0.05625 0.42409 0.06898 0.42813 0.07106 C 0.43229 0.07569 0.46823 0.11458 0.47539 0.12014 L 0.48724 0.12963 C 0.49128 0.12338 0.49453 0.11597 0.49909 0.11088 C 0.50573 0.10324 0.51302 0.09792 0.52005 0.09213 C 0.55143 0.06713 0.55977 0.06111 0.59649 0.05231 C 0.60781 0.04977 0.61927 0.05069 0.63073 0.05 C 0.63594 0.05393 0.6418 0.05602 0.64649 0.06181 C 0.65248 0.06875 0.6569 0.07917 0.66224 0.0875 C 0.66654 0.09398 0.67123 0.09954 0.67539 0.10625 C 0.68073 0.11435 0.68581 0.12361 0.69115 0.13194 C 0.69453 0.13704 0.69844 0.14097 0.70182 0.14583 C 0.71836 0.1706 0.70847 0.16505 0.72279 0.16944 C 0.72943 0.1669 0.73607 0.16574 0.74258 0.16227 C 0.74961 0.15856 0.75651 0.15231 0.76367 0.14838 C 0.76862 0.14537 0.77409 0.14352 0.77943 0.1412 C 0.78867 0.14444 0.79805 0.1456 0.80703 0.15069 C 0.85925 0.17963 0.7862 0.15324 0.83594 0.16944 C 0.84518 0.16157 0.85469 0.15509 0.86367 0.14583 C 0.88802 0.12037 0.87214 0.12569 0.89518 0.10856 C 0.89857 0.10602 0.91641 0.1 0.91875 0.09907 C 0.92943 0.10139 0.94024 0.10139 0.95039 0.10625 C 1.00807 0.1331 0.94766 0.12106 0.98998 0.12731 C 0.99427 0.12639 0.99883 0.12708 1.003 0.12477 C 1.0181 0.1169 1.01511 0.11065 1.02813 0.09676 C 1.03268 0.0919 1.03763 0.08912 1.04245 0.08518 C 1.05248 0.08912 1.06289 0.09143 1.07266 0.09676 C 1.08151 0.10139 1.103 0.11968 1.11224 0.12731 C 1.12682 0.11944 1.1418 0.11435 1.15573 0.10393 C 1.16055 0.10023 1.16315 0.09028 1.16758 0.08518 C 1.1711 0.08079 1.17552 0.07917 1.17943 0.07569 C 1.18698 0.06898 1.19401 0.06065 1.20182 0.05463 C 1.20417 0.05278 1.20703 0.05347 1.20964 0.05231 C 1.21589 0.04954 1.22188 0.0456 1.22813 0.04306 C 1.23112 0.04167 1.23425 0.04074 1.23724 0.04074 C 1.25833 0.03935 1.27943 0.03912 1.30039 0.03843 C 1.31927 0.0412 1.31094 0.04074 1.32552 0.04074 " pathEditMode="relative" rAng="0" ptsTypes="AAAAAAAAAAAAAAAAAAAAAAAAAAAAAAAAAAAAAAAAAAAAAAAAAAAAA">
                                      <p:cBhvr>
                                        <p:cTn id="28" dur="2000" fill="hold"/>
                                        <p:tgtEl>
                                          <p:spTgt spid="47"/>
                                        </p:tgtEl>
                                        <p:attrNameLst>
                                          <p:attrName>ppt_x</p:attrName>
                                          <p:attrName>ppt_y</p:attrName>
                                        </p:attrNameLst>
                                      </p:cBhvr>
                                      <p:rCtr x="64935" y="6921"/>
                                    </p:animMotion>
                                  </p:childTnLst>
                                  <p:subTnLst>
                                    <p:audio>
                                      <p:cMediaNode>
                                        <p:cTn display="0" masterRel="sameClick">
                                          <p:stCondLst>
                                            <p:cond evt="begin" delay="0">
                                              <p:tn val="27"/>
                                            </p:cond>
                                          </p:stCondLst>
                                          <p:endCondLst>
                                            <p:cond evt="onStopAudio" delay="0">
                                              <p:tgtEl>
                                                <p:sldTgt/>
                                              </p:tgtEl>
                                            </p:cond>
                                          </p:endCondLst>
                                        </p:cTn>
                                        <p:tgtEl>
                                          <p:sndTgt r:embed="rId6" name="whoosh.wav"/>
                                        </p:tgtEl>
                                      </p:cMediaNode>
                                    </p:audio>
                                  </p:subTnLst>
                                </p:cTn>
                              </p:par>
                            </p:childTnLst>
                          </p:cTn>
                        </p:par>
                        <p:par>
                          <p:cTn id="29" fill="hold">
                            <p:stCondLst>
                              <p:cond delay="12000"/>
                            </p:stCondLst>
                            <p:childTnLst>
                              <p:par>
                                <p:cTn id="30" presetID="0" presetClass="path" presetSubtype="0" accel="50000" decel="50000" fill="hold" nodeType="afterEffect">
                                  <p:stCondLst>
                                    <p:cond delay="0"/>
                                  </p:stCondLst>
                                  <p:childTnLst>
                                    <p:animMotion origin="layout" path="M 0.01289 -0.00185 L 0.01289 -0.00162 C 0.04844 0.0088 0.00508 -0.00324 0.06159 0.00764 C 0.06693 0.00857 0.07214 0.01088 0.07748 0.01227 C 0.08438 0.01389 0.09531 0.01505 0.10248 0.0169 C 0.11068 0.01922 0.12344 0.02477 0.13138 0.02871 C 0.1543 0.03982 0.13542 0.03148 0.1642 0.05209 C 0.17214 0.05787 0.22357 0.09398 0.24297 0.10347 C 0.24584 0.10486 0.24909 0.10509 0.25222 0.10579 L 0.29558 0.11505 C 0.34414 0.13681 0.27826 0.10672 0.32722 0.13148 C 0.33737 0.13658 0.35742 0.1456 0.35742 0.14584 L 0.38737 0.14329 L 0.43242 0.14097 C 0.43685 0.14051 0.44089 0.13912 0.44558 0.13843 C 0.45183 0.13773 0.45795 0.13727 0.46407 0.13611 C 0.47253 0.13472 0.49037 0.13148 0.49037 0.13172 C 0.50287 0.125 0.50573 0.12431 0.51784 0.11273 C 0.52396 0.10718 0.52904 0.09954 0.5349 0.09422 C 0.5405 0.08935 0.54649 0.08588 0.55235 0.08241 C 0.5681 0.07269 0.56771 0.07361 0.58255 0.06829 C 0.59831 0.07547 0.61459 0.0794 0.62995 0.08935 C 0.63724 0.09445 0.64245 0.10695 0.64961 0.11273 C 0.66042 0.12176 0.67097 0.12246 0.68242 0.12454 C 0.75664 0.1169 0.72813 0.12361 0.7681 0.11273 C 0.85065 0.14699 0.81654 0.14537 0.86927 0.14097 C 0.87852 0.14329 0.88789 0.14468 0.89688 0.14792 C 0.91511 0.15417 0.9043 0.15903 0.9168 0.15023 C 0.93347 0.125 0.95795 0.07338 0.98503 0.07084 L 1.01016 0.06829 C 1.04558 0.03148 1.00143 0.07408 1.06133 0.03334 C 1.06719 0.0294 1.07149 0.02107 1.07709 0.0169 C 1.08047 0.01459 1.08425 0.01505 1.08776 0.01459 C 1.0974 0.01343 1.10703 0.01297 1.1168 0.01227 C 1.12331 0.01065 1.12982 0.00996 1.13646 0.00764 C 1.14089 0.00602 1.14505 0.00255 1.14948 0.00047 C 1.15612 -0.00231 1.16276 -0.00393 1.1694 -0.00648 C 1.17331 -0.00787 1.17722 -0.00949 1.18125 -0.01111 C 1.18698 -0.01041 1.19258 -0.00833 1.19831 -0.00879 C 1.20912 -0.00949 1.21771 -0.01458 1.22722 -0.02291 C 1.23646 -0.03078 1.24453 -0.0456 1.25495 -0.04861 C 1.25755 -0.0493 1.26016 -0.05 1.26276 -0.05092 C 1.26459 -0.05139 1.26628 -0.05278 1.26797 -0.05324 C 1.27657 -0.05578 1.28724 -0.05671 1.29571 -0.05787 C 1.3099 -0.06412 1.29896 -0.06018 1.32852 -0.06018 " pathEditMode="relative" rAng="0" ptsTypes="AAAAAAAAAAAAAAAAAAAAAAAAAAAAAAAAAAAAAAAAAAAAA">
                                      <p:cBhvr>
                                        <p:cTn id="31" dur="2000" fill="hold"/>
                                        <p:tgtEl>
                                          <p:spTgt spid="49"/>
                                        </p:tgtEl>
                                        <p:attrNameLst>
                                          <p:attrName>ppt_x</p:attrName>
                                          <p:attrName>ppt_y</p:attrName>
                                        </p:attrNameLst>
                                      </p:cBhvr>
                                      <p:rCtr x="65781" y="4838"/>
                                    </p:animMotion>
                                  </p:childTnLst>
                                  <p:subTnLst>
                                    <p:audio>
                                      <p:cMediaNode>
                                        <p:cTn display="0" masterRel="sameClick">
                                          <p:stCondLst>
                                            <p:cond evt="begin" delay="0">
                                              <p:tn val="30"/>
                                            </p:cond>
                                          </p:stCondLst>
                                          <p:endCondLst>
                                            <p:cond evt="onStopAudio" delay="0">
                                              <p:tgtEl>
                                                <p:sldTgt/>
                                              </p:tgtEl>
                                            </p:cond>
                                          </p:endCondLst>
                                        </p:cTn>
                                        <p:tgtEl>
                                          <p:sndTgt r:embed="rId6" name="whoosh.wav"/>
                                        </p:tgtEl>
                                      </p:cMediaNode>
                                    </p:audio>
                                  </p:sub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1289 -0.00185 L 0.01289 -0.00162 C 0.04843 0.0088 0.00507 -0.00324 0.06159 0.00764 C 0.06692 0.00856 0.07213 0.01088 0.07747 0.01227 C 0.08437 0.01389 0.09531 0.01505 0.10247 0.0169 C 0.11067 0.01921 0.12343 0.02477 0.13138 0.0287 C 0.15429 0.03981 0.13541 0.03148 0.16419 0.05208 C 0.17213 0.05787 0.22356 0.09398 0.24297 0.10347 C 0.24583 0.10486 0.24909 0.10509 0.25221 0.10579 L 0.29557 0.11505 C 0.34414 0.1368 0.27825 0.10671 0.32721 0.13148 C 0.33737 0.13657 0.35742 0.1456 0.35742 0.14583 L 0.38737 0.14329 L 0.43242 0.14097 C 0.43685 0.14051 0.44088 0.13912 0.44557 0.13843 C 0.45182 0.13773 0.45794 0.13727 0.46406 0.13611 C 0.47252 0.13472 0.49036 0.13148 0.49036 0.13171 C 0.50286 0.125 0.50573 0.1243 0.51784 0.11273 C 0.52396 0.10718 0.52903 0.09954 0.53489 0.09421 C 0.54049 0.08935 0.54648 0.08588 0.55234 0.08241 C 0.5681 0.07268 0.56771 0.07361 0.58255 0.06829 C 0.5983 0.07546 0.61458 0.0794 0.62994 0.08935 C 0.63724 0.09444 0.64244 0.10694 0.64961 0.11273 C 0.66041 0.12176 0.67096 0.12245 0.68242 0.12454 C 0.75664 0.1169 0.72812 0.12361 0.7681 0.11273 C 0.85065 0.14699 0.81653 0.14537 0.86927 0.14097 C 0.87851 0.14329 0.88789 0.14468 0.89687 0.14792 C 0.9151 0.15417 0.90429 0.15903 0.91679 0.15023 C 0.93346 0.125 0.95794 0.07338 0.98502 0.07083 L 1.01015 0.06829 C 1.04557 0.03148 1.00143 0.07407 1.06132 0.03333 C 1.06718 0.0294 1.07148 0.02106 1.07708 0.0169 C 1.08047 0.01458 1.08424 0.01505 1.08776 0.01458 C 1.09739 0.01343 1.10703 0.01296 1.11679 0.01227 C 1.1233 0.01065 1.12981 0.00995 1.13646 0.00764 C 1.14088 0.00602 1.14505 0.00255 1.14948 0.00046 C 1.15612 -0.00232 1.16276 -0.00394 1.1694 -0.00648 C 1.1733 -0.00787 1.17721 -0.00949 1.18125 -0.01111 C 1.18698 -0.01042 1.19257 -0.00833 1.1983 -0.0088 C 1.20911 -0.00949 1.21771 -0.01458 1.22721 -0.02292 C 1.23646 -0.03079 1.24453 -0.0456 1.25494 -0.04861 C 1.25755 -0.04931 1.26015 -0.05 1.26276 -0.05093 C 1.26458 -0.05139 1.26627 -0.05278 1.26797 -0.05324 C 1.27656 -0.05579 1.28724 -0.05671 1.2957 -0.05787 C 1.30989 -0.06412 1.29896 -0.06019 1.32851 -0.06019 " pathEditMode="relative" rAng="0" ptsTypes="AAAAAAAAAAAAAAAAAAAAAAAAAAAAAAAAAAAAAAAAAAAAA">
                                      <p:cBhvr>
                                        <p:cTn id="34" dur="2000" fill="hold"/>
                                        <p:tgtEl>
                                          <p:spTgt spid="50"/>
                                        </p:tgtEl>
                                        <p:attrNameLst>
                                          <p:attrName>ppt_x</p:attrName>
                                          <p:attrName>ppt_y</p:attrName>
                                        </p:attrNameLst>
                                      </p:cBhvr>
                                      <p:rCtr x="65781" y="4838"/>
                                    </p:animMotion>
                                  </p:childTnLst>
                                  <p:subTnLst>
                                    <p:audio>
                                      <p:cMediaNode>
                                        <p:cTn display="0" masterRel="sameClick">
                                          <p:stCondLst>
                                            <p:cond evt="begin" delay="0">
                                              <p:tn val="33"/>
                                            </p:cond>
                                          </p:stCondLst>
                                          <p:endCondLst>
                                            <p:cond evt="onStopAudio" delay="0">
                                              <p:tgtEl>
                                                <p:sldTgt/>
                                              </p:tgtEl>
                                            </p:cond>
                                          </p:endCondLst>
                                        </p:cTn>
                                        <p:tgtEl>
                                          <p:sndTgt r:embed="rId6" name="whoosh.wav"/>
                                        </p:tgtEl>
                                      </p:cMediaNode>
                                    </p:audio>
                                  </p:subTnLst>
                                </p:cTn>
                              </p:par>
                            </p:childTnLst>
                          </p:cTn>
                        </p:par>
                        <p:par>
                          <p:cTn id="35" fill="hold">
                            <p:stCondLst>
                              <p:cond delay="16000"/>
                            </p:stCondLst>
                            <p:childTnLst>
                              <p:par>
                                <p:cTn id="36" presetID="0" presetClass="path" presetSubtype="0" accel="50000" decel="50000" fill="hold" nodeType="afterEffect">
                                  <p:stCondLst>
                                    <p:cond delay="0"/>
                                  </p:stCondLst>
                                  <p:childTnLst>
                                    <p:animMotion origin="layout" path="M -0.01485 -0.17129 L -0.01485 -0.17106 L 0.00364 -0.16898 C 0.01302 -0.16736 0.01693 -0.1662 0.02604 -0.16412 C 0.03034 -0.16342 0.03476 -0.16273 0.03919 -0.1618 C 0.0418 -0.16157 0.0444 -0.16018 0.047 -0.15949 C 0.05182 -0.15879 0.08737 -0.1537 0.09687 -0.15254 C 0.10755 -0.15162 0.11797 -0.15092 0.12851 -0.15023 L 0.17318 -0.15486 C 0.17877 -0.15555 0.18463 -0.15763 0.19036 -0.15717 C 0.20039 -0.15694 0.21055 -0.15416 0.22057 -0.15254 C 0.22513 -0.15092 0.22799 -0.15 0.23242 -0.14791 C 0.24114 -0.14328 0.24818 -0.13865 0.25742 -0.13611 C 0.26224 -0.13518 0.26706 -0.13449 0.27187 -0.13379 C 0.28073 -0.12916 0.28932 -0.12361 0.29818 -0.11967 C 0.31927 -0.11134 0.30104 -0.11805 0.32057 -0.11273 C 0.32578 -0.11134 0.33112 -0.10972 0.33633 -0.1081 C 0.33802 -0.1074 0.33984 -0.10648 0.34154 -0.10578 C 0.34596 -0.10486 0.35039 -0.10416 0.35469 -0.10347 C 0.36276 -0.09953 0.37083 -0.0956 0.37838 -0.08935 C 0.38099 -0.08726 0.38385 -0.08495 0.3862 -0.0824 C 0.38828 -0.08055 0.38971 -0.07754 0.39167 -0.07546 C 0.40026 -0.06597 0.40872 -0.05532 0.41797 -0.04745 C 0.42591 -0.0405 0.43294 -0.02963 0.44167 -0.02638 C 0.44557 -0.02476 0.44961 -0.02338 0.45338 -0.02175 C 0.46185 -0.01713 0.46979 -0.01088 0.47851 -0.00763 C 0.51211 0.00556 0.49844 0.00186 0.51927 0.00625 C 0.53021 0.00487 0.54127 0.00487 0.55221 0.00162 C 0.57265 -0.00393 0.56484 -0.0125 0.58633 -0.02175 C 0.59271 -0.02453 0.59948 -0.02338 0.60612 -0.02407 C 0.62005 -0.0287 0.62448 -0.02963 0.63893 -0.0405 C 0.65937 -0.05532 0.65742 -0.06064 0.67708 -0.07083 C 0.68607 -0.07546 0.69974 -0.07685 0.70872 -0.07777 C 0.72018 -0.0787 0.73138 -0.07916 0.74297 -0.08009 C 0.75299 -0.08935 0.76237 -0.10162 0.77318 -0.1081 C 0.78333 -0.11435 0.79297 -0.12199 0.80351 -0.12685 C 0.80989 -0.12986 0.8164 -0.13356 0.82305 -0.13611 C 0.82747 -0.13819 0.8319 -0.13842 0.8362 -0.14074 C 0.8625 -0.15486 0.83802 -0.14722 0.85872 -0.15254 C 0.86224 -0.15555 0.86575 -0.15856 0.86927 -0.1618 C 0.87461 -0.16713 0.8845 -0.18032 0.89167 -0.18287 C 0.89583 -0.18495 0.90039 -0.18449 0.90482 -0.18518 L 0.91654 -0.19027 C 0.91875 -0.19097 0.92096 -0.19166 0.92305 -0.19259 C 0.93151 -0.19629 0.94049 -0.19745 0.94805 -0.20416 C 0.95404 -0.20972 0.96015 -0.21574 0.96627 -0.2206 C 0.97044 -0.22361 0.97461 -0.22476 0.97838 -0.22754 C 0.98724 -0.23333 0.99596 -0.23912 1.00482 -0.24606 C 1.02161 -0.25972 1.01823 -0.25856 1.03763 -0.26713 C 1.04101 -0.26875 1.04466 -0.2706 1.04805 -0.27175 C 1.05117 -0.27291 1.05443 -0.27291 1.05742 -0.27407 C 1.06536 -0.27754 1.07305 -0.2831 1.08112 -0.28588 L 1.10742 -0.29513 C 1.11927 -0.30763 1.11693 -0.30601 1.13242 -0.31643 C 1.13633 -0.31921 1.14049 -0.32013 1.14427 -0.32361 C 1.15325 -0.33171 1.1625 -0.34004 1.17057 -0.35162 C 1.17279 -0.35463 1.17448 -0.35925 1.17708 -0.36064 C 1.20325 -0.3787 1.20286 -0.37754 1.22187 -0.38194 C 1.22708 -0.38495 1.23255 -0.38703 1.23763 -0.3912 C 1.2414 -0.39421 1.24427 -0.40023 1.24818 -0.40277 C 1.25234 -0.40578 1.2569 -0.40601 1.26133 -0.40763 C 1.27148 -0.41458 1.2694 -0.41342 1.28372 -0.42129 C 1.29245 -0.42615 1.28984 -0.42592 1.29414 -0.42592 " pathEditMode="relative" rAng="0" ptsTypes="AAAAAAAAAAAAAAAAAAAAAAAAAAAAAAAAAAAAAAAAAAAAAAAAAAAAAAAAAAAAAAA">
                                      <p:cBhvr>
                                        <p:cTn id="37" dur="2000" fill="hold"/>
                                        <p:tgtEl>
                                          <p:spTgt spid="40"/>
                                        </p:tgtEl>
                                        <p:attrNameLst>
                                          <p:attrName>ppt_x</p:attrName>
                                          <p:attrName>ppt_y</p:attrName>
                                        </p:attrNameLst>
                                      </p:cBhvr>
                                      <p:rCtr x="65443" y="-3866"/>
                                    </p:animMotion>
                                  </p:childTnLst>
                                  <p:subTnLst>
                                    <p:audio>
                                      <p:cMediaNode>
                                        <p:cTn display="0" masterRel="sameClick">
                                          <p:stCondLst>
                                            <p:cond evt="begin" delay="0">
                                              <p:tn val="36"/>
                                            </p:cond>
                                          </p:stCondLst>
                                          <p:endCondLst>
                                            <p:cond evt="onStopAudio" delay="0">
                                              <p:tgtEl>
                                                <p:sldTgt/>
                                              </p:tgtEl>
                                            </p:cond>
                                          </p:endCondLst>
                                        </p:cTn>
                                        <p:tgtEl>
                                          <p:sndTgt r:embed="rId6" name="whoosh.wav"/>
                                        </p:tgtEl>
                                      </p:cMediaNode>
                                    </p:audio>
                                  </p:subTnLst>
                                </p:cTn>
                              </p:par>
                            </p:childTnLst>
                          </p:cTn>
                        </p:par>
                        <p:par>
                          <p:cTn id="38" fill="hold">
                            <p:stCondLst>
                              <p:cond delay="18000"/>
                            </p:stCondLst>
                            <p:childTnLst>
                              <p:par>
                                <p:cTn id="39" presetID="0" presetClass="path" presetSubtype="0" accel="50000" decel="50000" fill="hold" nodeType="afterEffect">
                                  <p:stCondLst>
                                    <p:cond delay="0"/>
                                  </p:stCondLst>
                                  <p:childTnLst>
                                    <p:animMotion origin="layout" path="M 0.01966 0.02778 L 0.01966 0.02801 C 0.02656 0.02338 0.03359 0.01944 0.0405 0.01458 C 0.04453 0.01157 0.04805 0.0074 0.05208 0.00416 C 0.05794 -0.00047 0.0638 -0.00486 0.07005 -0.00903 C 0.07396 -0.01181 0.07852 -0.01366 0.08294 -0.01667 C 0.09518 -0.0257 0.10703 -0.0375 0.11966 -0.0456 C 0.17852 -0.08287 0.09193 -0.0294 0.17109 -0.07153 C 0.19102 -0.08218 0.18073 -0.07871 0.20195 -0.08218 C 0.21224 -0.08125 0.22266 -0.08218 0.23281 -0.0794 C 0.24232 -0.07685 0.2513 -0.06945 0.26081 -0.06644 C 0.29401 -0.05579 0.2582 -0.06597 0.30052 -0.05857 C 0.31719 -0.05556 0.35052 -0.04815 0.35052 -0.04792 C 0.38828 -0.04908 0.42617 -0.04468 0.4638 -0.0507 C 0.47005 -0.05185 0.47435 -0.06366 0.47995 -0.06898 C 0.50352 -0.09144 0.50052 -0.08797 0.52253 -0.09769 C 0.60521 -0.06829 0.49076 -0.1125 0.58724 -0.06111 C 0.62162 -0.04283 0.58073 -0.06343 0.61966 -0.04815 C 0.66966 -0.02824 0.6168 -0.04514 0.65938 -0.03241 C 0.66771 -0.02639 0.67565 -0.01852 0.68438 -0.01412 C 0.68958 -0.01158 0.69518 -0.01343 0.70052 -0.01158 C 0.70755 -0.00903 0.71419 -0.00394 0.72109 -0.00116 C 0.73177 0.00324 0.74271 0.00578 0.75352 0.00926 C 0.77031 0.00393 0.78177 0.00231 0.79766 -0.01667 C 0.81107 -0.0331 0.82214 -0.0551 0.83438 -0.07431 C 0.83776 -0.07963 0.84102 -0.08519 0.84466 -0.08982 C 0.85 -0.09676 0.85482 -0.10556 0.86081 -0.11088 C 0.86458 -0.11412 0.87956 -0.11736 0.88438 -0.11875 C 0.8957 -0.1169 0.90703 -0.11736 0.91823 -0.11343 C 0.92305 -0.11158 0.92787 -0.1088 0.93294 -0.1081 C 0.94609 -0.10625 0.95938 -0.10648 0.97266 -0.10556 L 1.01966 -0.1081 C 1.02409 -0.10857 1.02852 -0.10996 1.03294 -0.11088 C 1.0388 -0.11181 1.04466 -0.11297 1.05052 -0.11343 C 1.06328 -0.11459 1.07604 -0.11505 1.0888 -0.11597 C 1.09766 -0.11667 1.10638 -0.11783 1.11524 -0.11875 L 1.15352 -0.12639 C 1.15938 -0.12755 1.16524 -0.12801 1.17109 -0.12917 L 1.2138 -0.13704 C 1.21966 -0.13959 1.22565 -0.1419 1.23151 -0.14468 C 1.23633 -0.14722 1.24115 -0.15047 1.24609 -0.15255 C 1.25104 -0.15486 1.25599 -0.15556 1.26081 -0.15787 C 1.27331 -0.16366 1.26406 -0.16297 1.27123 -0.16297 " pathEditMode="relative" rAng="0" ptsTypes="AAAAAAAAAAAAAAAAAAAAAAAAAAAAAAAAAAAAAAAAAAA">
                                      <p:cBhvr>
                                        <p:cTn id="40" dur="2000" fill="hold"/>
                                        <p:tgtEl>
                                          <p:spTgt spid="25"/>
                                        </p:tgtEl>
                                        <p:attrNameLst>
                                          <p:attrName>ppt_x</p:attrName>
                                          <p:attrName>ppt_y</p:attrName>
                                        </p:attrNameLst>
                                      </p:cBhvr>
                                      <p:rCtr x="62578" y="-9537"/>
                                    </p:animMotion>
                                  </p:childTnLst>
                                  <p:subTnLst>
                                    <p:audio>
                                      <p:cMediaNode>
                                        <p:cTn display="0" masterRel="sameClick">
                                          <p:stCondLst>
                                            <p:cond evt="begin" delay="0">
                                              <p:tn val="39"/>
                                            </p:cond>
                                          </p:stCondLst>
                                          <p:endCondLst>
                                            <p:cond evt="onStopAudio" delay="0">
                                              <p:tgtEl>
                                                <p:sldTgt/>
                                              </p:tgtEl>
                                            </p:cond>
                                          </p:endCondLst>
                                        </p:cTn>
                                        <p:tgtEl>
                                          <p:sndTgt r:embed="rId6" name="whoosh.wav"/>
                                        </p:tgtEl>
                                      </p:cMediaNode>
                                    </p:audio>
                                  </p:subTnLst>
                                </p:cTn>
                              </p:par>
                            </p:childTnLst>
                          </p:cTn>
                        </p:par>
                        <p:par>
                          <p:cTn id="41" fill="hold">
                            <p:stCondLst>
                              <p:cond delay="20000"/>
                            </p:stCondLst>
                            <p:childTnLst>
                              <p:par>
                                <p:cTn id="42" presetID="22" presetClass="entr" presetSubtype="4" fill="hold"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00"/>
                                        <p:tgtEl>
                                          <p:spTgt spid="23"/>
                                        </p:tgtEl>
                                      </p:cBhvr>
                                    </p:animEffect>
                                  </p:childTnLst>
                                </p:cTn>
                              </p:par>
                              <p:par>
                                <p:cTn id="45" presetID="22" presetClass="entr" presetSubtype="4"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500"/>
                                        <p:tgtEl>
                                          <p:spTgt spid="27"/>
                                        </p:tgtEl>
                                      </p:cBhvr>
                                    </p:animEffect>
                                  </p:childTnLst>
                                </p:cTn>
                              </p:par>
                              <p:par>
                                <p:cTn id="48" presetID="22" presetClass="entr" presetSubtype="4" fill="hold"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down)">
                                      <p:cBhvr>
                                        <p:cTn id="50" dur="500"/>
                                        <p:tgtEl>
                                          <p:spTgt spid="30"/>
                                        </p:tgtEl>
                                      </p:cBhvr>
                                    </p:animEffect>
                                  </p:childTnLst>
                                </p:cTn>
                              </p:par>
                              <p:par>
                                <p:cTn id="51" presetID="22" presetClass="entr" presetSubtype="4" fill="hold" nodeType="with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down)">
                                      <p:cBhvr>
                                        <p:cTn id="5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23"/>
                    </p:tgtEl>
                  </p:cond>
                </p:stCondLst>
                <p:endSync evt="end" delay="0">
                  <p:rtn val="all"/>
                </p:endSync>
                <p:childTnLst>
                  <p:par>
                    <p:cTn id="55" fill="hold">
                      <p:stCondLst>
                        <p:cond delay="0"/>
                      </p:stCondLst>
                      <p:childTnLst>
                        <p:par>
                          <p:cTn id="56" fill="hold">
                            <p:stCondLst>
                              <p:cond delay="0"/>
                            </p:stCondLst>
                            <p:childTnLst>
                              <p:par>
                                <p:cTn id="57" presetID="26" presetClass="emph" presetSubtype="0" repeatCount="3000" fill="hold" nodeType="clickEffect">
                                  <p:stCondLst>
                                    <p:cond delay="0"/>
                                  </p:stCondLst>
                                  <p:childTnLst>
                                    <p:animEffect transition="out" filter="fade">
                                      <p:cBhvr>
                                        <p:cTn id="58" dur="500" tmFilter="0, 0; .2, .5; .8, .5; 1, 0"/>
                                        <p:tgtEl>
                                          <p:spTgt spid="23"/>
                                        </p:tgtEl>
                                      </p:cBhvr>
                                    </p:animEffect>
                                    <p:animScale>
                                      <p:cBhvr>
                                        <p:cTn id="59" dur="250" autoRev="1" fill="hold"/>
                                        <p:tgtEl>
                                          <p:spTgt spid="23"/>
                                        </p:tgtEl>
                                      </p:cBhvr>
                                      <p:by x="105000" y="105000"/>
                                    </p:animScale>
                                  </p:childTnLst>
                                </p:cTn>
                              </p:par>
                              <p:par>
                                <p:cTn id="60" presetID="1" presetClass="mediacall" presetSubtype="0" fill="hold" nodeType="withEffect">
                                  <p:stCondLst>
                                    <p:cond delay="0"/>
                                  </p:stCondLst>
                                  <p:childTnLst>
                                    <p:cmd type="call" cmd="playFrom(0.0)">
                                      <p:cBhvr>
                                        <p:cTn id="61" dur="417" fill="hold"/>
                                        <p:tgtEl>
                                          <p:spTgt spid="51"/>
                                        </p:tgtEl>
                                      </p:cBhvr>
                                    </p:cmd>
                                  </p:childTnLst>
                                </p:cTn>
                              </p:par>
                            </p:childTnLst>
                          </p:cTn>
                        </p:par>
                      </p:childTnLst>
                    </p:cTn>
                  </p:par>
                </p:childTnLst>
              </p:cTn>
              <p:nextCondLst>
                <p:cond evt="onClick" delay="0">
                  <p:tgtEl>
                    <p:spTgt spid="23"/>
                  </p:tgtEl>
                </p:cond>
              </p:nextCondLst>
            </p:seq>
            <p:audio>
              <p:cMediaNode vol="80000">
                <p:cTn id="62" fill="hold" display="0">
                  <p:stCondLst>
                    <p:cond delay="indefinite"/>
                  </p:stCondLst>
                  <p:endCondLst>
                    <p:cond evt="onStopAudio" delay="0">
                      <p:tgtEl>
                        <p:sldTgt/>
                      </p:tgtEl>
                    </p:cond>
                  </p:endCondLst>
                </p:cTn>
                <p:tgtEl>
                  <p:spTgt spid="3"/>
                </p:tgtEl>
              </p:cMediaNode>
            </p:audio>
            <p:audio>
              <p:cMediaNode vol="80000">
                <p:cTn id="63" fill="hold" display="0">
                  <p:stCondLst>
                    <p:cond delay="indefinite"/>
                  </p:stCondLst>
                  <p:endCondLst>
                    <p:cond evt="onStopAudio" delay="0">
                      <p:tgtEl>
                        <p:sldTgt/>
                      </p:tgtEl>
                    </p:cond>
                  </p:endCondLst>
                </p:cTn>
                <p:tgtEl>
                  <p:spTgt spid="9"/>
                </p:tgtEl>
              </p:cMediaNode>
            </p:audio>
            <p:audio>
              <p:cMediaNode vol="80000">
                <p:cTn id="64" fill="hold" display="0">
                  <p:stCondLst>
                    <p:cond delay="indefinite"/>
                  </p:stCondLst>
                  <p:endCondLst>
                    <p:cond evt="onStopAudio" delay="0">
                      <p:tgtEl>
                        <p:sldTgt/>
                      </p:tgtEl>
                    </p:cond>
                  </p:endCondLst>
                </p:cTn>
                <p:tgtEl>
                  <p:spTgt spid="51"/>
                </p:tgtEl>
              </p:cMediaNode>
            </p:audio>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10CD2120-5F0E-D7C1-5BD2-90F51AD118AC}"/>
              </a:ext>
            </a:extLst>
          </p:cNvPr>
          <p:cNvPicPr>
            <a:picLocks noChangeAspect="1"/>
          </p:cNvPicPr>
          <p:nvPr/>
        </p:nvPicPr>
        <p:blipFill>
          <a:blip r:embed="rId7"/>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1030667" y="281905"/>
            <a:ext cx="8831790"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dogs?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one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three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two</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four</a:t>
              </a:r>
              <a:endParaRPr lang="en-US" b="1" dirty="0">
                <a:solidFill>
                  <a:schemeClr val="bg1"/>
                </a:solidFill>
              </a:endParaRPr>
            </a:p>
          </p:txBody>
        </p:sp>
      </p:grpSp>
      <p:pic>
        <p:nvPicPr>
          <p:cNvPr id="11" name="209739__yummie__minion_yahoo_3">
            <a:hlinkClick r:id="" action="ppaction://media"/>
            <a:extLst>
              <a:ext uri="{FF2B5EF4-FFF2-40B4-BE49-F238E27FC236}">
                <a16:creationId xmlns:a16="http://schemas.microsoft.com/office/drawing/2014/main" id="{4A45D48F-110B-B1CD-79AC-0C1BB8E2AB6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16907" y="7221338"/>
            <a:ext cx="406400" cy="406400"/>
          </a:xfrm>
          <a:prstGeom prst="rect">
            <a:avLst/>
          </a:prstGeom>
        </p:spPr>
      </p:pic>
      <p:pic>
        <p:nvPicPr>
          <p:cNvPr id="16" name="209739__yummie__minion_yahoo_3">
            <a:hlinkClick r:id="" action="ppaction://media"/>
            <a:extLst>
              <a:ext uri="{FF2B5EF4-FFF2-40B4-BE49-F238E27FC236}">
                <a16:creationId xmlns:a16="http://schemas.microsoft.com/office/drawing/2014/main" id="{E327DB3D-8FFE-B2F8-B05D-1C007578CEF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40056" y="7223125"/>
            <a:ext cx="406400" cy="406400"/>
          </a:xfrm>
          <a:prstGeom prst="rect">
            <a:avLst/>
          </a:prstGeom>
        </p:spPr>
      </p:pic>
      <p:pic>
        <p:nvPicPr>
          <p:cNvPr id="4" name="Picture 3" descr="A cow with a large udder&#10;&#10;AI-generated content may be incorrect.">
            <a:extLst>
              <a:ext uri="{FF2B5EF4-FFF2-40B4-BE49-F238E27FC236}">
                <a16:creationId xmlns:a16="http://schemas.microsoft.com/office/drawing/2014/main" id="{B614859A-2F95-0187-B12A-C740A4CD8067}"/>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601190" y="3923236"/>
            <a:ext cx="1827289" cy="1522681"/>
          </a:xfrm>
          <a:prstGeom prst="rect">
            <a:avLst/>
          </a:prstGeom>
        </p:spPr>
      </p:pic>
      <p:pic>
        <p:nvPicPr>
          <p:cNvPr id="17" name="Picture 16" descr="A cow with a large udder&#10;&#10;AI-generated content may be incorrect.">
            <a:extLst>
              <a:ext uri="{FF2B5EF4-FFF2-40B4-BE49-F238E27FC236}">
                <a16:creationId xmlns:a16="http://schemas.microsoft.com/office/drawing/2014/main" id="{B01BFA1A-AFF9-152D-B90F-CC7EEC91B72E}"/>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967484" y="4062377"/>
            <a:ext cx="1827289" cy="1522681"/>
          </a:xfrm>
          <a:prstGeom prst="rect">
            <a:avLst/>
          </a:prstGeom>
        </p:spPr>
      </p:pic>
      <p:pic>
        <p:nvPicPr>
          <p:cNvPr id="22" name="Picture 21" descr="A cartoon pig with big eyes&#10;&#10;AI-generated content may be incorrect.">
            <a:extLst>
              <a:ext uri="{FF2B5EF4-FFF2-40B4-BE49-F238E27FC236}">
                <a16:creationId xmlns:a16="http://schemas.microsoft.com/office/drawing/2014/main" id="{6C79B3A6-A015-389D-AB2A-E8808D94D3D3}"/>
              </a:ext>
            </a:extLst>
          </p:cNvPr>
          <p:cNvPicPr>
            <a:picLocks noChangeAspect="1"/>
          </p:cNvPicPr>
          <p:nvPr/>
        </p:nvPicPr>
        <p:blipFill>
          <a:blip r:embed="rId10">
            <a:extLst>
              <a:ext uri="{28A0092B-C50C-407E-A947-70E740481C1C}">
                <a14:useLocalDpi xmlns:a14="http://schemas.microsoft.com/office/drawing/2010/main" val="0"/>
              </a:ext>
            </a:extLst>
          </a:blip>
          <a:srcRect l="26094" r="20777"/>
          <a:stretch/>
        </p:blipFill>
        <p:spPr>
          <a:xfrm>
            <a:off x="-2307126" y="5499537"/>
            <a:ext cx="1035091" cy="1113282"/>
          </a:xfrm>
          <a:prstGeom prst="rect">
            <a:avLst/>
          </a:prstGeom>
        </p:spPr>
      </p:pic>
      <p:pic>
        <p:nvPicPr>
          <p:cNvPr id="25" name="Picture 24" descr="A cat running on a black background&#10;&#10;AI-generated content may be incorrect.">
            <a:extLst>
              <a:ext uri="{FF2B5EF4-FFF2-40B4-BE49-F238E27FC236}">
                <a16:creationId xmlns:a16="http://schemas.microsoft.com/office/drawing/2014/main" id="{E507312C-9B0E-8E0E-3598-C916FE386AEA}"/>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052126" y="5324175"/>
            <a:ext cx="1529866" cy="1198467"/>
          </a:xfrm>
          <a:prstGeom prst="rect">
            <a:avLst/>
          </a:prstGeom>
        </p:spPr>
      </p:pic>
      <p:pic>
        <p:nvPicPr>
          <p:cNvPr id="36" name="Picture 35" descr="A dog running with a black background&#10;&#10;AI-generated content may be incorrect.">
            <a:extLst>
              <a:ext uri="{FF2B5EF4-FFF2-40B4-BE49-F238E27FC236}">
                <a16:creationId xmlns:a16="http://schemas.microsoft.com/office/drawing/2014/main" id="{BB5FCC29-3CCB-B834-BD84-33781C620198}"/>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580984" y="4608513"/>
            <a:ext cx="2257290" cy="1511567"/>
          </a:xfrm>
          <a:prstGeom prst="rect">
            <a:avLst/>
          </a:prstGeom>
        </p:spPr>
      </p:pic>
      <p:pic>
        <p:nvPicPr>
          <p:cNvPr id="39" name="Picture 38" descr="A dog running with a black background&#10;&#10;AI-generated content may be incorrect.">
            <a:extLst>
              <a:ext uri="{FF2B5EF4-FFF2-40B4-BE49-F238E27FC236}">
                <a16:creationId xmlns:a16="http://schemas.microsoft.com/office/drawing/2014/main" id="{A6B0CAD6-79AB-854C-8FCC-A9E65A8225EF}"/>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380873" y="4294653"/>
            <a:ext cx="2257290" cy="1511567"/>
          </a:xfrm>
          <a:prstGeom prst="rect">
            <a:avLst/>
          </a:prstGeom>
        </p:spPr>
      </p:pic>
      <p:pic>
        <p:nvPicPr>
          <p:cNvPr id="40" name="Picture 39" descr="A cartoon duck running&#10;&#10;AI-generated content may be incorrect.">
            <a:extLst>
              <a:ext uri="{FF2B5EF4-FFF2-40B4-BE49-F238E27FC236}">
                <a16:creationId xmlns:a16="http://schemas.microsoft.com/office/drawing/2014/main" id="{818F86AA-5D78-BADA-ABC0-C318EACB9463}"/>
              </a:ext>
            </a:extLst>
          </p:cNvPr>
          <p:cNvPicPr>
            <a:picLocks noChangeAspect="1"/>
          </p:cNvPicPr>
          <p:nvPr/>
        </p:nvPicPr>
        <p:blipFill>
          <a:blip r:embed="rId13">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41" name="Picture 40" descr="A cat running on a black background&#10;&#10;AI-generated content may be incorrect.">
            <a:extLst>
              <a:ext uri="{FF2B5EF4-FFF2-40B4-BE49-F238E27FC236}">
                <a16:creationId xmlns:a16="http://schemas.microsoft.com/office/drawing/2014/main" id="{40D4F8D3-CF5A-895B-6FE8-BCF9650B1922}"/>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588280" y="4713791"/>
            <a:ext cx="1529866" cy="1198467"/>
          </a:xfrm>
          <a:prstGeom prst="rect">
            <a:avLst/>
          </a:prstGeom>
        </p:spPr>
      </p:pic>
      <p:pic>
        <p:nvPicPr>
          <p:cNvPr id="42" name="Picture 41" descr="A cat running on a black background&#10;&#10;AI-generated content may be incorrect.">
            <a:extLst>
              <a:ext uri="{FF2B5EF4-FFF2-40B4-BE49-F238E27FC236}">
                <a16:creationId xmlns:a16="http://schemas.microsoft.com/office/drawing/2014/main" id="{9C216096-6237-4A88-123D-B0D85A6DA276}"/>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196956" y="5056854"/>
            <a:ext cx="1529866" cy="1198467"/>
          </a:xfrm>
          <a:prstGeom prst="rect">
            <a:avLst/>
          </a:prstGeom>
        </p:spPr>
      </p:pic>
      <p:pic>
        <p:nvPicPr>
          <p:cNvPr id="43" name="Picture 42" descr="A cartoon duck running&#10;&#10;AI-generated content may be incorrect.">
            <a:extLst>
              <a:ext uri="{FF2B5EF4-FFF2-40B4-BE49-F238E27FC236}">
                <a16:creationId xmlns:a16="http://schemas.microsoft.com/office/drawing/2014/main" id="{5D649FD2-BA06-3E2C-C447-895F31F6C5AF}"/>
              </a:ext>
            </a:extLst>
          </p:cNvPr>
          <p:cNvPicPr>
            <a:picLocks noChangeAspect="1"/>
          </p:cNvPicPr>
          <p:nvPr/>
        </p:nvPicPr>
        <p:blipFill>
          <a:blip r:embed="rId13">
            <a:extLst>
              <a:ext uri="{28A0092B-C50C-407E-A947-70E740481C1C}">
                <a14:useLocalDpi xmlns:a14="http://schemas.microsoft.com/office/drawing/2010/main" val="0"/>
              </a:ext>
            </a:extLst>
          </a:blip>
          <a:srcRect l="17227" t="4371" r="16296" b="9101"/>
          <a:stretch/>
        </p:blipFill>
        <p:spPr>
          <a:xfrm>
            <a:off x="-2525047" y="3437486"/>
            <a:ext cx="1332973" cy="991448"/>
          </a:xfrm>
          <a:prstGeom prst="rect">
            <a:avLst/>
          </a:prstGeom>
        </p:spPr>
      </p:pic>
      <p:pic>
        <p:nvPicPr>
          <p:cNvPr id="44" name="Picture 43" descr="A cartoon duck running&#10;&#10;AI-generated content may be incorrect.">
            <a:extLst>
              <a:ext uri="{FF2B5EF4-FFF2-40B4-BE49-F238E27FC236}">
                <a16:creationId xmlns:a16="http://schemas.microsoft.com/office/drawing/2014/main" id="{CB4042FD-C89D-CCE2-4558-9DA92E34A3B8}"/>
              </a:ext>
            </a:extLst>
          </p:cNvPr>
          <p:cNvPicPr>
            <a:picLocks noChangeAspect="1"/>
          </p:cNvPicPr>
          <p:nvPr/>
        </p:nvPicPr>
        <p:blipFill>
          <a:blip r:embed="rId13">
            <a:extLst>
              <a:ext uri="{28A0092B-C50C-407E-A947-70E740481C1C}">
                <a14:useLocalDpi xmlns:a14="http://schemas.microsoft.com/office/drawing/2010/main" val="0"/>
              </a:ext>
            </a:extLst>
          </a:blip>
          <a:srcRect l="17227" t="4371" r="16296" b="9101"/>
          <a:stretch/>
        </p:blipFill>
        <p:spPr>
          <a:xfrm>
            <a:off x="-1726625" y="3434562"/>
            <a:ext cx="1332973" cy="991448"/>
          </a:xfrm>
          <a:prstGeom prst="rect">
            <a:avLst/>
          </a:prstGeom>
        </p:spPr>
      </p:pic>
      <p:pic>
        <p:nvPicPr>
          <p:cNvPr id="45" name="Picture 44" descr="A rabbit with long ears&#10;&#10;AI-generated content may be incorrect.">
            <a:extLst>
              <a:ext uri="{FF2B5EF4-FFF2-40B4-BE49-F238E27FC236}">
                <a16:creationId xmlns:a16="http://schemas.microsoft.com/office/drawing/2014/main" id="{34C009DD-9162-5C12-D9A7-2BB95266565C}"/>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2111023" y="4611437"/>
            <a:ext cx="1446510" cy="991448"/>
          </a:xfrm>
          <a:prstGeom prst="rect">
            <a:avLst/>
          </a:prstGeom>
        </p:spPr>
      </p:pic>
      <p:pic>
        <p:nvPicPr>
          <p:cNvPr id="46" name="Picture 45" descr="A rabbit with long ears&#10;&#10;AI-generated content may be incorrect.">
            <a:extLst>
              <a:ext uri="{FF2B5EF4-FFF2-40B4-BE49-F238E27FC236}">
                <a16:creationId xmlns:a16="http://schemas.microsoft.com/office/drawing/2014/main" id="{82056557-AB3D-91B0-D926-E3F0458A1920}"/>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47" name="Picture 46" descr="A rabbit with long ears&#10;&#10;AI-generated content may be incorrect.">
            <a:extLst>
              <a:ext uri="{FF2B5EF4-FFF2-40B4-BE49-F238E27FC236}">
                <a16:creationId xmlns:a16="http://schemas.microsoft.com/office/drawing/2014/main" id="{71D84431-ABA3-A5A8-C35A-022D8F06C38F}"/>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48" name="Picture 47" descr="A rabbit with long ears&#10;&#10;AI-generated content may be incorrect.">
            <a:extLst>
              <a:ext uri="{FF2B5EF4-FFF2-40B4-BE49-F238E27FC236}">
                <a16:creationId xmlns:a16="http://schemas.microsoft.com/office/drawing/2014/main" id="{EBCEF4E2-B9BC-8239-712A-6B909580F42E}"/>
              </a:ext>
            </a:extLst>
          </p:cNvPr>
          <p:cNvPicPr>
            <a:picLocks noChangeAspect="1"/>
          </p:cNvPicPr>
          <p:nvPr/>
        </p:nvPicPr>
        <p:blipFill>
          <a:blip r:embed="rId14">
            <a:extLst>
              <a:ext uri="{28A0092B-C50C-407E-A947-70E740481C1C}">
                <a14:useLocalDpi xmlns:a14="http://schemas.microsoft.com/office/drawing/2010/main" val="0"/>
              </a:ext>
            </a:extLst>
          </a:blip>
          <a:srcRect l="12940" t="3871" r="14176" b="8709"/>
          <a:stretch/>
        </p:blipFill>
        <p:spPr>
          <a:xfrm>
            <a:off x="-1874761" y="4418845"/>
            <a:ext cx="1446510" cy="991448"/>
          </a:xfrm>
          <a:prstGeom prst="rect">
            <a:avLst/>
          </a:prstGeom>
        </p:spPr>
      </p:pic>
      <p:pic>
        <p:nvPicPr>
          <p:cNvPr id="49" name="Picture 48" descr="A cow with a large udder&#10;&#10;AI-generated content may be incorrect.">
            <a:extLst>
              <a:ext uri="{FF2B5EF4-FFF2-40B4-BE49-F238E27FC236}">
                <a16:creationId xmlns:a16="http://schemas.microsoft.com/office/drawing/2014/main" id="{E0E44F03-A7AC-0E96-891D-07431F9E0828}"/>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114438" y="3721300"/>
            <a:ext cx="1827289" cy="1522681"/>
          </a:xfrm>
          <a:prstGeom prst="rect">
            <a:avLst/>
          </a:prstGeom>
        </p:spPr>
      </p:pic>
      <p:pic>
        <p:nvPicPr>
          <p:cNvPr id="50" name="Picture 49" descr="A dog running with a black background&#10;&#10;AI-generated content may be incorrect.">
            <a:extLst>
              <a:ext uri="{FF2B5EF4-FFF2-40B4-BE49-F238E27FC236}">
                <a16:creationId xmlns:a16="http://schemas.microsoft.com/office/drawing/2014/main" id="{95A7F61B-A2E1-40BE-FFC5-3A7F8C5A9AB2}"/>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404914" y="3992884"/>
            <a:ext cx="2257290" cy="1511567"/>
          </a:xfrm>
          <a:prstGeom prst="rect">
            <a:avLst/>
          </a:prstGeom>
        </p:spPr>
      </p:pic>
      <p:pic>
        <p:nvPicPr>
          <p:cNvPr id="51" name="dog-bark-179915">
            <a:hlinkClick r:id="" action="ppaction://media"/>
            <a:extLst>
              <a:ext uri="{FF2B5EF4-FFF2-40B4-BE49-F238E27FC236}">
                <a16:creationId xmlns:a16="http://schemas.microsoft.com/office/drawing/2014/main" id="{28E022CC-3004-B1D1-313E-0E3D74BC300B}"/>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6096000" y="-1650907"/>
            <a:ext cx="406400" cy="406400"/>
          </a:xfrm>
          <a:prstGeom prst="rect">
            <a:avLst/>
          </a:prstGeom>
        </p:spPr>
      </p:pic>
    </p:spTree>
    <p:extLst>
      <p:ext uri="{BB962C8B-B14F-4D97-AF65-F5344CB8AC3E}">
        <p14:creationId xmlns:p14="http://schemas.microsoft.com/office/powerpoint/2010/main" val="756860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0325 0.01042 L -0.00325 0.01065 C 0.02045 -0.00116 0.02683 -0.00671 0.05404 -0.00764 C 0.06459 -0.00787 0.07513 -0.00463 0.08581 -0.00301 C 0.09336 -0.00092 0.10117 0.00185 0.10873 0.0037 C 0.14701 0.0125 0.23529 -0.00278 0.24076 -0.00301 C 0.2513 -0.00949 0.29961 -0.04028 0.31198 -0.04375 C 0.32956 -0.04884 0.34753 -0.04838 0.36537 -0.05046 C 0.45886 -0.01088 0.41836 -0.02569 0.48607 -0.00301 C 0.49453 0.00301 0.50287 0.00972 0.51146 0.01505 C 0.52826 0.02546 0.54571 0.0331 0.56237 0.04445 C 0.57032 0.04977 0.57735 0.05857 0.58516 0.06482 C 0.59558 0.07269 0.62617 0.08611 0.63229 0.08727 C 0.65117 0.0912 0.67032 0.09028 0.68946 0.0919 C 0.70091 0.0956 0.71211 0.10324 0.7237 0.10324 C 0.84037 0.10324 0.80209 0.09537 0.89284 0.07153 C 0.91224 0.06644 0.9319 0.06551 0.9513 0.06019 C 1.03789 0.03658 0.99623 0.0419 1.07969 0.0081 C 1.09987 -1.11111E-6 1.12058 -0.00393 1.14063 -0.01204 C 1.15912 -0.01967 1.17722 -0.03009 1.19532 -0.03935 C 1.20091 -0.04213 1.20612 -0.04768 1.21185 -0.04838 C 1.25677 -0.05231 1.3017 -0.05139 1.34662 -0.05278 C 1.35847 -0.05995 1.35404 -0.05949 1.35925 -0.05949 " pathEditMode="relative" rAng="0" ptsTypes="AAAAAAAAAAAAAAAAAAAAAAA">
                                      <p:cBhvr>
                                        <p:cTn id="11" dur="2000" fill="hold"/>
                                        <p:tgtEl>
                                          <p:spTgt spid="50"/>
                                        </p:tgtEl>
                                        <p:attrNameLst>
                                          <p:attrName>ppt_x</p:attrName>
                                          <p:attrName>ppt_y</p:attrName>
                                        </p:attrNameLst>
                                      </p:cBhvr>
                                      <p:rCtr x="68125" y="1134"/>
                                    </p:animMotion>
                                  </p:childTnLst>
                                  <p:subTnLst>
                                    <p:audio>
                                      <p:cMediaNode>
                                        <p:cTn display="0" masterRel="sameClick">
                                          <p:stCondLst>
                                            <p:cond evt="begin" delay="0">
                                              <p:tn val="10"/>
                                            </p:cond>
                                          </p:stCondLst>
                                          <p:endCondLst>
                                            <p:cond evt="onStopAudio" delay="0">
                                              <p:tgtEl>
                                                <p:sldTgt/>
                                              </p:tgtEl>
                                            </p:cond>
                                          </p:endCondLst>
                                        </p:cTn>
                                        <p:tgtEl>
                                          <p:sndTgt r:embed="rId6"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0053 0.01875 L -0.00053 0.01898 C 0.04713 -0.04491 0.10703 -0.12963 0.15963 -0.17315 C 0.18307 -0.19259 0.19505 -0.20532 0.21992 -0.21574 C 0.2388 -0.22361 0.27591 -0.2243 0.2914 -0.22569 C 0.31757 -0.22361 0.34375 -0.22454 0.36992 -0.21967 C 0.38059 -0.21759 0.39114 -0.21041 0.40143 -0.20555 C 0.41562 -0.19884 0.42539 -0.1919 0.43919 -0.17731 C 0.44934 -0.16643 0.45898 -0.15347 0.46875 -0.14097 C 0.47005 -0.13935 0.47109 -0.13727 0.472 -0.13495 C 0.4746 -0.12847 0.47682 -0.12176 0.4789 -0.11458 C 0.48046 -0.10833 0.48125 -0.10116 0.48216 -0.09444 C 0.47994 -0.08657 0.47942 -0.07592 0.47552 -0.07014 C 0.46783 -0.05879 0.46041 -0.06481 0.45286 -0.06829 C 0.45208 -0.07291 0.45013 -0.07754 0.45052 -0.08241 C 0.45208 -0.09977 0.45559 -0.13241 0.46536 -0.14699 C 0.4707 -0.15555 0.47682 -0.16273 0.48346 -0.16921 C 0.49856 -0.18426 0.51445 -0.19791 0.53007 -0.21157 C 0.53229 -0.21342 0.53463 -0.21435 0.53684 -0.21574 C 0.56002 -0.22778 0.58281 -0.24213 0.60625 -0.25208 C 0.62552 -0.26018 0.64427 -0.27384 0.66419 -0.27616 L 0.71536 -0.28217 C 0.7414 -0.27824 0.7677 -0.27546 0.79375 -0.27014 C 0.80156 -0.26852 0.80794 -0.26088 0.8151 -0.25602 C 0.81862 -0.2537 0.822 -0.25046 0.82552 -0.25 C 0.8414 -0.24768 0.85729 -0.24861 0.8733 -0.24791 L 0.91614 -0.24583 C 0.97812 -0.23379 0.94166 -0.24028 1.0858 -0.24583 C 1.11757 -0.24722 1.18125 -0.25393 1.18125 -0.2537 C 1.23645 -0.26435 1.16132 -0.24907 1.23463 -0.27014 C 1.24518 -0.27315 1.2664 -0.275 1.27786 -0.27616 C 1.28958 -0.28032 1.28528 -0.28032 1.29023 -0.28032 " pathEditMode="relative" rAng="0" ptsTypes="AAAAAAAAAAAAAAAAAAAAAAAAAAAAAAAA">
                                      <p:cBhvr>
                                        <p:cTn id="14" dur="2000" fill="hold"/>
                                        <p:tgtEl>
                                          <p:spTgt spid="22"/>
                                        </p:tgtEl>
                                        <p:attrNameLst>
                                          <p:attrName>ppt_x</p:attrName>
                                          <p:attrName>ppt_y</p:attrName>
                                        </p:attrNameLst>
                                      </p:cBhvr>
                                      <p:rCtr x="64531" y="-15046"/>
                                    </p:animMotion>
                                  </p:childTnLst>
                                  <p:subTnLst>
                                    <p:audio>
                                      <p:cMediaNode>
                                        <p:cTn display="0" masterRel="sameClick">
                                          <p:stCondLst>
                                            <p:cond evt="begin" delay="0">
                                              <p:tn val="13"/>
                                            </p:cond>
                                          </p:stCondLst>
                                          <p:endCondLst>
                                            <p:cond evt="onStopAudio" delay="0">
                                              <p:tgtEl>
                                                <p:sldTgt/>
                                              </p:tgtEl>
                                            </p:cond>
                                          </p:endCondLst>
                                        </p:cTn>
                                        <p:tgtEl>
                                          <p:sndTgt r:embed="rId6"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2682 0.0125 L 0.02682 0.01273 C 0.03385 0.01018 0.04101 0.00879 0.04792 0.00555 C 0.05286 0.00324 0.05755 -0.00093 0.06237 -0.00371 C 0.06419 -0.00486 0.06588 -0.00533 0.06771 -0.00602 C 0.07917 -0.00417 0.10052 -0.00486 0.11224 0.00787 C 0.12305 0.01944 0.13229 0.03472 0.14258 0.04768 C 0.14635 0.05254 0.15026 0.05717 0.15443 0.0618 C 0.15781 0.06574 0.16497 0.07338 0.16497 0.07361 C 0.16979 0.06643 0.1737 0.05671 0.17943 0.05231 C 0.20573 0.03264 0.225 0.04861 0.25312 0.05694 L 0.28594 0.08981 C 0.2957 0.09953 0.29271 0.09606 0.29909 0.10393 C 0.30703 0.10139 0.31536 0.10208 0.32279 0.09676 C 0.33971 0.08472 0.37148 0.05231 0.37148 0.05254 C 0.37891 0.05324 0.38646 0.05324 0.39375 0.05463 C 0.40156 0.05625 0.42409 0.06898 0.42812 0.07106 C 0.43229 0.07569 0.46823 0.11458 0.47539 0.12014 L 0.48724 0.12963 C 0.49128 0.12338 0.49453 0.11597 0.49909 0.11088 C 0.50573 0.10324 0.51302 0.09791 0.52005 0.09213 C 0.55143 0.06713 0.55976 0.06111 0.59648 0.05231 C 0.60781 0.04977 0.61927 0.05069 0.63073 0.05 C 0.63594 0.05393 0.6418 0.05602 0.64648 0.0618 C 0.65247 0.06875 0.6569 0.07916 0.66224 0.0875 C 0.66654 0.09398 0.67122 0.09953 0.67539 0.10625 C 0.68073 0.11435 0.68581 0.12361 0.69114 0.13194 C 0.69453 0.13703 0.69844 0.14097 0.70182 0.14583 C 0.71836 0.1706 0.70846 0.16504 0.72279 0.16944 C 0.72943 0.16689 0.73607 0.16574 0.74258 0.16227 C 0.74961 0.15856 0.75651 0.15231 0.76367 0.14838 C 0.76862 0.14537 0.77409 0.14352 0.77943 0.1412 C 0.78867 0.14444 0.79805 0.1456 0.80703 0.15069 C 0.85924 0.17963 0.7862 0.15324 0.83594 0.16944 C 0.84518 0.16157 0.85469 0.15509 0.86367 0.14583 C 0.88802 0.12037 0.87213 0.12569 0.89518 0.10856 C 0.89857 0.10602 0.91641 0.1 0.91875 0.09907 C 0.92943 0.10139 0.94023 0.10139 0.95039 0.10625 C 1.00807 0.1331 0.94766 0.12106 0.98997 0.12731 C 0.99427 0.12639 0.99883 0.12708 1.00299 0.12477 C 1.0181 0.11689 1.0151 0.11064 1.02812 0.09676 C 1.03268 0.09189 1.03763 0.08912 1.04245 0.08518 C 1.05247 0.08912 1.06289 0.09143 1.07266 0.09676 C 1.08151 0.10139 1.10299 0.11967 1.11224 0.12731 C 1.12682 0.11944 1.1418 0.11435 1.15573 0.10393 C 1.16055 0.10023 1.16315 0.09027 1.16758 0.08518 C 1.17109 0.08078 1.17552 0.07916 1.17943 0.07569 C 1.18698 0.06898 1.19401 0.06064 1.20182 0.05463 C 1.20417 0.05277 1.20703 0.05347 1.20963 0.05231 C 1.21588 0.04953 1.22187 0.0456 1.22812 0.04305 C 1.23112 0.04166 1.23424 0.04074 1.23724 0.04074 C 1.25833 0.03935 1.27943 0.03912 1.30039 0.03842 C 1.31927 0.0412 1.31094 0.04074 1.32552 0.04074 " pathEditMode="relative" rAng="0" ptsTypes="AAAAAAAAAAAAAAAAAAAAAAAAAAAAAAAAAAAAAAAAAAAAAAAAAAAAA">
                                      <p:cBhvr>
                                        <p:cTn id="17" dur="2000" fill="hold"/>
                                        <p:tgtEl>
                                          <p:spTgt spid="48"/>
                                        </p:tgtEl>
                                        <p:attrNameLst>
                                          <p:attrName>ppt_x</p:attrName>
                                          <p:attrName>ppt_y</p:attrName>
                                        </p:attrNameLst>
                                      </p:cBhvr>
                                      <p:rCtr x="64935" y="6921"/>
                                    </p:animMotion>
                                  </p:childTnLst>
                                  <p:subTnLst>
                                    <p:audio>
                                      <p:cMediaNode>
                                        <p:cTn display="0" masterRel="sameClick">
                                          <p:stCondLst>
                                            <p:cond evt="begin" delay="0">
                                              <p:tn val="16"/>
                                            </p:cond>
                                          </p:stCondLst>
                                          <p:endCondLst>
                                            <p:cond evt="onStopAudio" delay="0">
                                              <p:tgtEl>
                                                <p:sldTgt/>
                                              </p:tgtEl>
                                            </p:cond>
                                          </p:endCondLst>
                                        </p:cTn>
                                        <p:tgtEl>
                                          <p:sndTgt r:embed="rId6"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2682 0.0125 L 0.02682 0.01273 C 0.03385 0.01018 0.04101 0.00879 0.04791 0.00555 C 0.05286 0.00324 0.05755 -0.00093 0.06237 -0.00371 C 0.06419 -0.00487 0.06588 -0.00533 0.06771 -0.00602 C 0.07929 -0.00417 0.10052 -0.00487 0.11224 0.00787 C 0.12304 0.01944 0.13229 0.03472 0.14258 0.04768 C 0.14635 0.05254 0.15026 0.05717 0.15443 0.0618 C 0.15781 0.06574 0.16497 0.07338 0.16497 0.07361 C 0.16979 0.06643 0.1737 0.05671 0.17943 0.05231 C 0.20573 0.03263 0.225 0.04861 0.25312 0.05694 L 0.28594 0.08981 C 0.2957 0.09953 0.29271 0.09606 0.29909 0.10393 C 0.30703 0.10138 0.31536 0.10208 0.32278 0.09676 C 0.33971 0.08472 0.37148 0.05231 0.37148 0.05254 C 0.3789 0.05324 0.38646 0.05324 0.39375 0.05463 C 0.40156 0.05625 0.42409 0.06898 0.42812 0.07106 C 0.43229 0.07569 0.46823 0.11458 0.47539 0.12013 L 0.48724 0.12963 C 0.49127 0.12338 0.49453 0.11597 0.49909 0.11088 C 0.50573 0.10324 0.51302 0.09791 0.52005 0.09213 C 0.55143 0.06713 0.55976 0.06111 0.59648 0.05231 C 0.60781 0.04976 0.61927 0.05069 0.63073 0.05 C 0.63594 0.05393 0.64179 0.05601 0.64648 0.0618 C 0.65247 0.06875 0.6569 0.07916 0.66224 0.0875 C 0.66653 0.09398 0.67122 0.09953 0.67539 0.10625 C 0.68073 0.11435 0.68581 0.12361 0.69114 0.13194 C 0.69453 0.13703 0.69844 0.14097 0.70182 0.14583 C 0.71836 0.1706 0.70846 0.16504 0.72278 0.16944 C 0.72943 0.16689 0.73607 0.16574 0.74258 0.16226 C 0.74961 0.15856 0.75651 0.15231 0.76367 0.14838 C 0.76862 0.14537 0.77409 0.14351 0.77943 0.1412 C 0.78867 0.14444 0.79804 0.1456 0.80703 0.15069 C 0.85924 0.17963 0.7862 0.15324 0.83594 0.16944 C 0.84518 0.16157 0.85469 0.15509 0.86367 0.14583 C 0.88802 0.12037 0.87213 0.12569 0.89518 0.10856 C 0.89857 0.10601 0.9164 0.1 0.91875 0.09907 C 0.92943 0.10138 0.94023 0.10138 0.95039 0.10625 C 1.00807 0.1331 0.94765 0.12106 0.98997 0.12731 C 0.99427 0.12638 0.99883 0.12708 1.00299 0.12476 C 1.0181 0.11689 1.0151 0.11064 1.02812 0.09676 C 1.03268 0.09189 1.03763 0.08912 1.04245 0.08518 C 1.05247 0.08912 1.06289 0.09143 1.07265 0.09676 C 1.08151 0.10138 1.10299 0.11967 1.11224 0.12731 C 1.12682 0.11944 1.14179 0.11435 1.15573 0.10393 C 1.16054 0.10023 1.16315 0.09027 1.16758 0.08518 C 1.17109 0.08078 1.17552 0.07916 1.17943 0.07569 C 1.18698 0.06898 1.19401 0.06064 1.20182 0.05463 C 1.20416 0.05277 1.20703 0.05347 1.20963 0.05231 C 1.21588 0.04953 1.22187 0.0456 1.22812 0.04305 C 1.23112 0.04166 1.23424 0.04074 1.23724 0.04074 C 1.25833 0.03935 1.27943 0.03912 1.30039 0.03842 C 1.31927 0.0412 1.31094 0.04074 1.32552 0.04074 " pathEditMode="relative" rAng="0" ptsTypes="AAAAAAAAAAAAAAAAAAAAAAAAAAAAAAAAAAAAAAAAAAAAAAAAAAAAA">
                                      <p:cBhvr>
                                        <p:cTn id="20" dur="2000" fill="hold"/>
                                        <p:tgtEl>
                                          <p:spTgt spid="45"/>
                                        </p:tgtEl>
                                        <p:attrNameLst>
                                          <p:attrName>ppt_x</p:attrName>
                                          <p:attrName>ppt_y</p:attrName>
                                        </p:attrNameLst>
                                      </p:cBhvr>
                                      <p:rCtr x="64935" y="6921"/>
                                    </p:animMotion>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childTnLst>
                          </p:cTn>
                        </p:par>
                        <p:par>
                          <p:cTn id="21" fill="hold">
                            <p:stCondLst>
                              <p:cond delay="8000"/>
                            </p:stCondLst>
                            <p:childTnLst>
                              <p:par>
                                <p:cTn id="22" presetID="0" presetClass="path" presetSubtype="0" accel="50000" decel="50000" fill="hold" nodeType="afterEffect">
                                  <p:stCondLst>
                                    <p:cond delay="0"/>
                                  </p:stCondLst>
                                  <p:childTnLst>
                                    <p:animMotion origin="layout" path="M 0.02226 -0.00278 L 0.02226 -0.00255 L 0.0401 -0.01621 C 0.05521 -0.02732 0.07982 -0.0169 0.08971 -0.01621 C 0.09271 -0.01598 0.11354 -0.01297 0.11771 -0.01181 C 0.12695 -0.00926 0.13633 -0.00533 0.14557 -0.00278 L 0.16211 0.00185 C 0.16549 0.00393 0.16862 0.00717 0.17213 0.00856 C 0.18268 0.0125 0.19336 0.01527 0.20391 0.01759 C 0.20742 0.01828 0.21068 0.01875 0.21419 0.0199 C 0.21784 0.02106 0.22174 0.02361 0.22565 0.0243 C 0.23568 0.02592 0.24596 0.02569 0.25612 0.02662 C 0.2625 0.02708 0.26875 0.02824 0.27513 0.02893 L 0.30443 0.03125 L 0.39974 0.0243 C 0.44544 0.02129 0.42409 0.02453 0.45052 0.0199 C 0.45573 0.01759 0.46081 0.01666 0.46588 0.01296 C 0.47357 0.0074 0.48893 -0.01065 0.49883 -0.01621 C 0.52031 -0.02848 0.51797 -0.02477 0.5345 -0.03218 C 0.5375 -0.03357 0.54036 -0.03542 0.54336 -0.03658 C 0.55143 -0.04005 0.5595 -0.04237 0.56758 -0.04561 C 0.59245 -0.05602 0.5707 -0.05024 0.59427 -0.05463 L 0.61706 -0.05926 L 0.66667 -0.05255 C 0.67135 -0.05186 0.67617 -0.05047 0.6806 -0.04792 C 0.6832 -0.04653 0.68581 -0.04537 0.68828 -0.04352 C 0.6918 -0.04074 0.69505 -0.03704 0.69844 -0.03449 C 0.7026 -0.03102 0.70703 -0.02894 0.7112 -0.02547 C 0.71497 -0.02199 0.71862 -0.01737 0.72266 -0.01412 C 0.72669 -0.01065 0.73099 -0.00787 0.73529 -0.0051 C 0.73789 -0.00324 0.74049 -0.00255 0.74297 -0.00047 C 0.74518 0.00138 0.74687 0.00532 0.74922 0.00625 C 0.7543 0.00833 0.7595 0.00787 0.76458 0.00856 C 0.76862 0.00995 0.77305 0.01111 0.77721 0.01296 C 0.78073 0.01481 0.78385 0.02013 0.7875 0.0199 C 0.79323 0.01944 0.79831 0.01388 0.80391 0.01088 C 0.81081 0.00185 0.81706 -0.00857 0.82435 -0.01621 C 0.82643 -0.01852 0.82852 -0.02107 0.83047 -0.02315 C 0.83229 -0.02477 0.83411 -0.0257 0.83581 -0.02755 C 0.85117 -0.04584 0.83034 -0.02732 0.85482 -0.05255 C 0.85846 -0.05625 0.8625 -0.05834 0.86628 -0.06158 C 0.87135 -0.06598 0.87604 -0.07223 0.88151 -0.075 C 0.88646 -0.07755 0.89167 -0.07639 0.89674 -0.07732 C 0.92435 -0.08195 0.88958 -0.07662 0.92344 -0.08403 C 0.92852 -0.08519 0.93359 -0.08565 0.93867 -0.08635 C 0.94427 -0.09005 0.94961 -0.09468 0.95521 -0.09769 C 0.95846 -0.09931 0.96185 -0.09954 0.96536 -0.1 C 0.97461 -0.10093 0.98385 -0.10139 0.99336 -0.10209 C 1.01419 -0.10672 1.00937 -0.10487 1.02643 -0.11112 C 1.03021 -0.11274 1.03411 -0.11389 1.03789 -0.11574 C 1.04297 -0.11829 1.04779 -0.12292 1.05312 -0.12477 C 1.06107 -0.12755 1.06914 -0.12778 1.07721 -0.1294 C 1.0832 -0.12778 1.08906 -0.125 1.09505 -0.12477 C 1.10143 -0.12454 1.14414 -0.12848 1.15352 -0.1294 C 1.17266 -0.13612 1.14883 -0.12755 1.16497 -0.1338 C 1.16706 -0.13473 1.16927 -0.13496 1.17135 -0.13612 C 1.1901 -0.14561 1.19245 -0.15093 1.21198 -0.15186 C 1.23828 -0.15301 1.26458 -0.15186 1.29088 -0.15186 " pathEditMode="relative" rAng="0" ptsTypes="AAAAAAAAAAAAAAAAAAAAAAAAAAAAAAAAAAAAAAAAAAAAAAAAAAAAAAAAAA">
                                      <p:cBhvr>
                                        <p:cTn id="23" dur="2000" fill="hold"/>
                                        <p:tgtEl>
                                          <p:spTgt spid="36"/>
                                        </p:tgtEl>
                                        <p:attrNameLst>
                                          <p:attrName>ppt_x</p:attrName>
                                          <p:attrName>ppt_y</p:attrName>
                                        </p:attrNameLst>
                                      </p:cBhvr>
                                      <p:rCtr x="63424" y="-5787"/>
                                    </p:animMotion>
                                  </p:childTnLst>
                                  <p:subTnLst>
                                    <p:audio>
                                      <p:cMediaNode>
                                        <p:cTn display="0" masterRel="sameClick">
                                          <p:stCondLst>
                                            <p:cond evt="begin" delay="0">
                                              <p:tn val="22"/>
                                            </p:cond>
                                          </p:stCondLst>
                                          <p:endCondLst>
                                            <p:cond evt="onStopAudio" delay="0">
                                              <p:tgtEl>
                                                <p:sldTgt/>
                                              </p:tgtEl>
                                            </p:cond>
                                          </p:endCondLst>
                                        </p:cTn>
                                        <p:tgtEl>
                                          <p:sndTgt r:embed="rId6" name="whoosh.wav"/>
                                        </p:tgtEl>
                                      </p:cMediaNode>
                                    </p:audio>
                                  </p:subTnLst>
                                </p:cTn>
                              </p:par>
                            </p:childTnLst>
                          </p:cTn>
                        </p:par>
                        <p:par>
                          <p:cTn id="24" fill="hold">
                            <p:stCondLst>
                              <p:cond delay="10000"/>
                            </p:stCondLst>
                            <p:childTnLst>
                              <p:par>
                                <p:cTn id="25" presetID="0" presetClass="path" presetSubtype="0" accel="50000" decel="50000" fill="hold" nodeType="afterEffect">
                                  <p:stCondLst>
                                    <p:cond delay="0"/>
                                  </p:stCondLst>
                                  <p:childTnLst>
                                    <p:animMotion origin="layout" path="M -4.375E-6 -2.96296E-6 L -4.375E-6 0.00023 C 0.03555 0.01065 -0.00781 -0.00139 0.0487 0.00949 C 0.05404 0.01042 0.05925 0.01273 0.06459 0.01412 C 0.07149 0.01574 0.08256 0.0169 0.08959 0.01875 C 0.09792 0.02107 0.11055 0.02662 0.11849 0.03056 C 0.14154 0.04167 0.12253 0.03334 0.15131 0.05394 C 0.15925 0.05973 0.21068 0.09584 0.23008 0.10533 C 0.23295 0.10672 0.2362 0.10695 0.23933 0.10764 L 0.28269 0.1169 C 0.33125 0.13866 0.26537 0.10857 0.31433 0.13334 C 0.32448 0.13843 0.34454 0.14746 0.34454 0.14769 L 0.37448 0.14514 L 0.41954 0.14283 C 0.42396 0.14236 0.428 0.14098 0.43269 0.14028 C 0.43894 0.13959 0.44506 0.13912 0.45118 0.13797 C 0.45964 0.13658 0.47748 0.13334 0.47748 0.13357 C 0.48998 0.12685 0.49284 0.12616 0.50495 0.11459 C 0.51107 0.10903 0.51615 0.10139 0.52201 0.09607 C 0.52761 0.09121 0.5336 0.08773 0.53946 0.08426 C 0.55521 0.07454 0.55482 0.07547 0.56967 0.07014 C 0.58542 0.07732 0.6017 0.08125 0.61706 0.09121 C 0.62435 0.0963 0.62956 0.1088 0.63672 0.11459 C 0.64753 0.12361 0.65808 0.12431 0.66954 0.12639 C 0.74375 0.11875 0.71524 0.12547 0.75521 0.11459 C 0.83776 0.14885 0.80365 0.14723 0.85638 0.14283 C 0.86563 0.14514 0.875 0.14653 0.88399 0.14977 C 0.90222 0.15602 0.89141 0.16088 0.90391 0.15209 C 0.92058 0.12685 0.94506 0.07523 0.97214 0.07269 L 0.99727 0.07014 C 1.03269 0.03334 0.98855 0.07593 1.04844 0.03519 C 1.0543 0.03125 1.0586 0.02292 1.0642 0.01875 C 1.06758 0.01644 1.07136 0.0169 1.07487 0.01644 C 1.08451 0.01528 1.09415 0.01482 1.10391 0.01412 C 1.11042 0.0125 1.11693 0.01181 1.12357 0.00949 C 1.128 0.00787 1.13217 0.0044 1.13659 0.00232 C 1.14323 -0.00046 1.14987 -0.00208 1.15651 -0.00463 C 1.16042 -0.00602 1.16433 -0.00764 1.16836 -0.00926 C 1.17409 -0.00856 1.17969 -0.00648 1.18542 -0.00694 C 1.19623 -0.00764 1.20482 -0.01273 1.21433 -0.02106 C 1.22357 -0.02893 1.23165 -0.04375 1.24206 -0.04676 C 1.24467 -0.04745 1.24727 -0.04815 1.24987 -0.04907 C 1.2517 -0.04953 1.25339 -0.05092 1.25508 -0.05139 C 1.26368 -0.05393 1.27435 -0.05486 1.28282 -0.05602 C 1.29701 -0.06227 1.28607 -0.05833 1.31563 -0.05833 " pathEditMode="relative" rAng="0" ptsTypes="AAAAAAAAAAAAAAAAAAAAAAAAAAAAAAAAAAAAAAAAAAAAA">
                                      <p:cBhvr>
                                        <p:cTn id="26" dur="2000" fill="hold"/>
                                        <p:tgtEl>
                                          <p:spTgt spid="17"/>
                                        </p:tgtEl>
                                        <p:attrNameLst>
                                          <p:attrName>ppt_x</p:attrName>
                                          <p:attrName>ppt_y</p:attrName>
                                        </p:attrNameLst>
                                      </p:cBhvr>
                                      <p:rCtr x="65781" y="4838"/>
                                    </p:animMotion>
                                  </p:childTnLst>
                                  <p:subTnLst>
                                    <p:audio>
                                      <p:cMediaNode>
                                        <p:cTn display="0" masterRel="sameClick">
                                          <p:stCondLst>
                                            <p:cond evt="begin" delay="0">
                                              <p:tn val="25"/>
                                            </p:cond>
                                          </p:stCondLst>
                                          <p:endCondLst>
                                            <p:cond evt="onStopAudio" delay="0">
                                              <p:tgtEl>
                                                <p:sldTgt/>
                                              </p:tgtEl>
                                            </p:cond>
                                          </p:endCondLst>
                                        </p:cTn>
                                        <p:tgtEl>
                                          <p:sndTgt r:embed="rId6" name="whoosh.wav"/>
                                        </p:tgtEl>
                                      </p:cMediaNode>
                                    </p:audio>
                                  </p:subTnLst>
                                </p:cTn>
                              </p:par>
                            </p:childTnLst>
                          </p:cTn>
                        </p:par>
                        <p:par>
                          <p:cTn id="27" fill="hold">
                            <p:stCondLst>
                              <p:cond delay="12000"/>
                            </p:stCondLst>
                            <p:childTnLst>
                              <p:par>
                                <p:cTn id="28" presetID="0" presetClass="path" presetSubtype="0" accel="50000" decel="50000" fill="hold" nodeType="afterEffect">
                                  <p:stCondLst>
                                    <p:cond delay="0"/>
                                  </p:stCondLst>
                                  <p:childTnLst>
                                    <p:animMotion origin="layout" path="M -0.00326 0.01042 L -0.00326 0.01065 C 0.02044 -0.00115 0.02682 -0.00671 0.05403 -0.00764 C 0.06458 -0.00787 0.07513 -0.00463 0.0858 -0.00301 C 0.09335 -0.00092 0.10117 0.00185 0.10872 0.00371 C 0.147 0.0125 0.23528 -0.00278 0.24075 -0.00301 C 0.2513 -0.00949 0.29961 -0.04028 0.31197 -0.04375 C 0.32955 -0.04884 0.34752 -0.04838 0.36536 -0.05046 C 0.45885 -0.01088 0.41836 -0.02569 0.48606 -0.00301 C 0.49453 0.00301 0.50286 0.00972 0.51145 0.01505 C 0.52825 0.02547 0.5457 0.0331 0.56237 0.04445 C 0.57031 0.04977 0.57734 0.05857 0.58515 0.06482 C 0.59557 0.07269 0.62617 0.08611 0.63229 0.08727 C 0.65117 0.09121 0.67031 0.09028 0.68945 0.0919 C 0.70091 0.0956 0.71211 0.10324 0.72369 0.10324 C 0.84036 0.10324 0.80208 0.09537 0.89283 0.07153 C 0.91224 0.06644 0.9319 0.06551 0.9513 0.06019 C 1.03789 0.03658 0.99622 0.0419 1.07968 0.0081 C 1.09987 -2.59259E-6 1.12057 -0.00393 1.14062 -0.01203 C 1.15911 -0.01967 1.17721 -0.03009 1.19531 -0.03935 C 1.20091 -0.04213 1.20612 -0.04768 1.21184 -0.04838 C 1.25677 -0.05231 1.30169 -0.05139 1.34661 -0.05278 C 1.35846 -0.05995 1.35403 -0.05949 1.35924 -0.05949 " pathEditMode="relative" rAng="0" ptsTypes="AAAAAAAAAAAAAAAAAAAAAAA">
                                      <p:cBhvr>
                                        <p:cTn id="29" dur="2000" fill="hold"/>
                                        <p:tgtEl>
                                          <p:spTgt spid="39"/>
                                        </p:tgtEl>
                                        <p:attrNameLst>
                                          <p:attrName>ppt_x</p:attrName>
                                          <p:attrName>ppt_y</p:attrName>
                                        </p:attrNameLst>
                                      </p:cBhvr>
                                      <p:rCtr x="68125" y="1134"/>
                                    </p:animMotion>
                                  </p:childTnLst>
                                  <p:subTnLst>
                                    <p:audio>
                                      <p:cMediaNode>
                                        <p:cTn display="0" masterRel="sameClick">
                                          <p:stCondLst>
                                            <p:cond evt="begin" delay="0">
                                              <p:tn val="28"/>
                                            </p:cond>
                                          </p:stCondLst>
                                          <p:endCondLst>
                                            <p:cond evt="onStopAudio" delay="0">
                                              <p:tgtEl>
                                                <p:sldTgt/>
                                              </p:tgtEl>
                                            </p:cond>
                                          </p:endCondLst>
                                        </p:cTn>
                                        <p:tgtEl>
                                          <p:sndTgt r:embed="rId6" name="whoosh.wav"/>
                                        </p:tgtEl>
                                      </p:cMediaNode>
                                    </p:audio>
                                  </p:subTnLst>
                                </p:cTn>
                              </p:par>
                              <p:par>
                                <p:cTn id="30" presetID="1" presetClass="mediacall" presetSubtype="0" fill="hold" nodeType="withEffect">
                                  <p:stCondLst>
                                    <p:cond delay="0"/>
                                  </p:stCondLst>
                                  <p:childTnLst>
                                    <p:cmd type="call" cmd="playFrom(0.0)">
                                      <p:cBhvr>
                                        <p:cTn id="31" dur="365" fill="hold"/>
                                        <p:tgtEl>
                                          <p:spTgt spid="51"/>
                                        </p:tgtEl>
                                      </p:cBhvr>
                                    </p:cmd>
                                  </p:child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2682 0.0125 L 0.02682 0.01273 C 0.03386 0.01018 0.04102 0.0088 0.04792 0.00556 C 0.05287 0.00324 0.05755 -0.00093 0.06237 -0.0037 C 0.06419 -0.00486 0.06589 -0.00532 0.06771 -0.00602 C 0.0793 -0.00417 0.10052 -0.00486 0.11224 0.00787 C 0.12305 0.01944 0.13229 0.03472 0.14258 0.04768 C 0.14636 0.05255 0.15026 0.05718 0.15443 0.06181 C 0.15781 0.06574 0.16498 0.07338 0.16498 0.07361 C 0.16979 0.06643 0.1737 0.05671 0.17943 0.05231 C 0.20573 0.03264 0.225 0.04861 0.25313 0.05694 L 0.28594 0.08981 C 0.2957 0.09954 0.29271 0.09606 0.29909 0.10393 C 0.30703 0.10139 0.31537 0.10208 0.32279 0.09676 C 0.33972 0.08472 0.37149 0.05231 0.37149 0.05255 C 0.37891 0.05324 0.38646 0.05324 0.39375 0.05463 C 0.40156 0.05625 0.42409 0.06898 0.42813 0.07106 C 0.43229 0.07569 0.46823 0.11458 0.47539 0.12014 L 0.48724 0.12963 C 0.49128 0.12338 0.49453 0.11597 0.49909 0.11088 C 0.50573 0.10324 0.51302 0.09792 0.52005 0.09213 C 0.55143 0.06713 0.55977 0.06111 0.59649 0.05231 C 0.60781 0.04977 0.61927 0.05069 0.63073 0.05 C 0.63594 0.05393 0.6418 0.05602 0.64649 0.06181 C 0.65248 0.06875 0.6569 0.07917 0.66224 0.0875 C 0.66654 0.09398 0.67123 0.09954 0.67539 0.10625 C 0.68073 0.11435 0.68581 0.12361 0.69115 0.13194 C 0.69453 0.13704 0.69844 0.14097 0.70182 0.14583 C 0.71836 0.1706 0.70847 0.16505 0.72279 0.16944 C 0.72943 0.1669 0.73607 0.16574 0.74258 0.16227 C 0.74961 0.15856 0.75651 0.15231 0.76367 0.14838 C 0.76862 0.14537 0.77409 0.14352 0.77943 0.1412 C 0.78867 0.14444 0.79805 0.1456 0.80703 0.15069 C 0.85925 0.17963 0.7862 0.15324 0.83594 0.16944 C 0.84518 0.16157 0.85469 0.15509 0.86367 0.14583 C 0.88802 0.12037 0.87214 0.12569 0.89518 0.10856 C 0.89857 0.10602 0.91641 0.1 0.91875 0.09907 C 0.92943 0.10139 0.94024 0.10139 0.95039 0.10625 C 1.00807 0.1331 0.94766 0.12106 0.98998 0.12731 C 0.99427 0.12639 0.99883 0.12708 1.003 0.12477 C 1.0181 0.1169 1.01511 0.11065 1.02813 0.09676 C 1.03268 0.0919 1.03763 0.08912 1.04245 0.08518 C 1.05248 0.08912 1.06289 0.09143 1.07266 0.09676 C 1.08151 0.10139 1.103 0.11968 1.11224 0.12731 C 1.12682 0.11944 1.1418 0.11435 1.15573 0.10393 C 1.16055 0.10023 1.16315 0.09028 1.16758 0.08518 C 1.1711 0.08079 1.17552 0.07917 1.17943 0.07569 C 1.18698 0.06898 1.19401 0.06065 1.20182 0.05463 C 1.20417 0.05278 1.20703 0.05347 1.20964 0.05231 C 1.21589 0.04954 1.22188 0.0456 1.22813 0.04306 C 1.23112 0.04167 1.23425 0.04074 1.23724 0.04074 C 1.25833 0.03935 1.27943 0.03912 1.30039 0.03843 C 1.31927 0.0412 1.31094 0.04074 1.32552 0.04074 " pathEditMode="relative" rAng="0" ptsTypes="AAAAAAAAAAAAAAAAAAAAAAAAAAAAAAAAAAAAAAAAAAAAAAAAAAAAA">
                                      <p:cBhvr>
                                        <p:cTn id="34" dur="2000" fill="hold"/>
                                        <p:tgtEl>
                                          <p:spTgt spid="47"/>
                                        </p:tgtEl>
                                        <p:attrNameLst>
                                          <p:attrName>ppt_x</p:attrName>
                                          <p:attrName>ppt_y</p:attrName>
                                        </p:attrNameLst>
                                      </p:cBhvr>
                                      <p:rCtr x="64935" y="6921"/>
                                    </p:animMotion>
                                  </p:childTnLst>
                                  <p:subTnLst>
                                    <p:audio>
                                      <p:cMediaNode>
                                        <p:cTn display="0" masterRel="sameClick">
                                          <p:stCondLst>
                                            <p:cond evt="begin" delay="0">
                                              <p:tn val="33"/>
                                            </p:cond>
                                          </p:stCondLst>
                                          <p:endCondLst>
                                            <p:cond evt="onStopAudio" delay="0">
                                              <p:tgtEl>
                                                <p:sldTgt/>
                                              </p:tgtEl>
                                            </p:cond>
                                          </p:endCondLst>
                                        </p:cTn>
                                        <p:tgtEl>
                                          <p:sndTgt r:embed="rId6" name="whoosh.wav"/>
                                        </p:tgtEl>
                                      </p:cMediaNode>
                                    </p:audio>
                                  </p:subTnLst>
                                </p:cTn>
                              </p:par>
                            </p:childTnLst>
                          </p:cTn>
                        </p:par>
                        <p:par>
                          <p:cTn id="35" fill="hold">
                            <p:stCondLst>
                              <p:cond delay="16000"/>
                            </p:stCondLst>
                            <p:childTnLst>
                              <p:par>
                                <p:cTn id="36" presetID="0" presetClass="path" presetSubtype="0" accel="50000" decel="50000" fill="hold" nodeType="afterEffect">
                                  <p:stCondLst>
                                    <p:cond delay="0"/>
                                  </p:stCondLst>
                                  <p:childTnLst>
                                    <p:animMotion origin="layout" path="M 0.01289 -0.00185 L 0.01289 -0.00162 C 0.04844 0.0088 0.00508 -0.00324 0.06159 0.00764 C 0.06693 0.00857 0.07214 0.01088 0.07748 0.01227 C 0.08438 0.01389 0.09531 0.01505 0.10248 0.0169 C 0.11068 0.01922 0.12344 0.02477 0.13138 0.02871 C 0.1543 0.03982 0.13542 0.03148 0.1642 0.05209 C 0.17214 0.05787 0.22357 0.09398 0.24297 0.10347 C 0.24584 0.10486 0.24909 0.10509 0.25222 0.10579 L 0.29558 0.11505 C 0.34414 0.13681 0.27826 0.10672 0.32722 0.13148 C 0.33737 0.13658 0.35742 0.1456 0.35742 0.14584 L 0.38737 0.14329 L 0.43242 0.14097 C 0.43685 0.14051 0.44089 0.13912 0.44558 0.13843 C 0.45183 0.13773 0.45795 0.13727 0.46407 0.13611 C 0.47253 0.13472 0.49037 0.13148 0.49037 0.13172 C 0.50287 0.125 0.50573 0.12431 0.51784 0.11273 C 0.52396 0.10718 0.52904 0.09954 0.5349 0.09422 C 0.5405 0.08935 0.54649 0.08588 0.55235 0.08241 C 0.5681 0.07269 0.56771 0.07361 0.58255 0.06829 C 0.59831 0.07547 0.61459 0.0794 0.62995 0.08935 C 0.63724 0.09445 0.64245 0.10695 0.64961 0.11273 C 0.66042 0.12176 0.67097 0.12246 0.68242 0.12454 C 0.75664 0.1169 0.72813 0.12361 0.7681 0.11273 C 0.85065 0.14699 0.81654 0.14537 0.86927 0.14097 C 0.87852 0.14329 0.88789 0.14468 0.89688 0.14792 C 0.91511 0.15417 0.9043 0.15903 0.9168 0.15023 C 0.93347 0.125 0.95795 0.07338 0.98503 0.07084 L 1.01016 0.06829 C 1.04558 0.03148 1.00143 0.07408 1.06133 0.03334 C 1.06719 0.0294 1.07149 0.02107 1.07709 0.0169 C 1.08047 0.01459 1.08425 0.01505 1.08776 0.01459 C 1.0974 0.01343 1.10703 0.01297 1.1168 0.01227 C 1.12331 0.01065 1.12982 0.00996 1.13646 0.00764 C 1.14089 0.00602 1.14505 0.00255 1.14948 0.00047 C 1.15612 -0.00231 1.16276 -0.00393 1.1694 -0.00648 C 1.17331 -0.00787 1.17722 -0.00949 1.18125 -0.01111 C 1.18698 -0.01041 1.19258 -0.00833 1.19831 -0.00879 C 1.20912 -0.00949 1.21771 -0.01458 1.22722 -0.02291 C 1.23646 -0.03078 1.24453 -0.0456 1.25495 -0.04861 C 1.25755 -0.0493 1.26016 -0.05 1.26276 -0.05092 C 1.26459 -0.05139 1.26628 -0.05278 1.26797 -0.05324 C 1.27657 -0.05578 1.28724 -0.05671 1.29571 -0.05787 C 1.3099 -0.06412 1.29896 -0.06018 1.32852 -0.06018 " pathEditMode="relative" rAng="0" ptsTypes="AAAAAAAAAAAAAAAAAAAAAAAAAAAAAAAAAAAAAAAAAAAAA">
                                      <p:cBhvr>
                                        <p:cTn id="37" dur="2000" fill="hold"/>
                                        <p:tgtEl>
                                          <p:spTgt spid="49"/>
                                        </p:tgtEl>
                                        <p:attrNameLst>
                                          <p:attrName>ppt_x</p:attrName>
                                          <p:attrName>ppt_y</p:attrName>
                                        </p:attrNameLst>
                                      </p:cBhvr>
                                      <p:rCtr x="65781" y="4838"/>
                                    </p:animMotion>
                                  </p:childTnLst>
                                  <p:subTnLst>
                                    <p:audio>
                                      <p:cMediaNode>
                                        <p:cTn display="0" masterRel="sameClick">
                                          <p:stCondLst>
                                            <p:cond evt="begin" delay="0">
                                              <p:tn val="36"/>
                                            </p:cond>
                                          </p:stCondLst>
                                          <p:endCondLst>
                                            <p:cond evt="onStopAudio" delay="0">
                                              <p:tgtEl>
                                                <p:sldTgt/>
                                              </p:tgtEl>
                                            </p:cond>
                                          </p:endCondLst>
                                        </p:cTn>
                                        <p:tgtEl>
                                          <p:sndTgt r:embed="rId6" name="whoosh.wav"/>
                                        </p:tgtEl>
                                      </p:cMediaNode>
                                    </p:audio>
                                  </p:subTnLst>
                                </p:cTn>
                              </p:par>
                            </p:childTnLst>
                          </p:cTn>
                        </p:par>
                        <p:par>
                          <p:cTn id="38" fill="hold">
                            <p:stCondLst>
                              <p:cond delay="18000"/>
                            </p:stCondLst>
                            <p:childTnLst>
                              <p:par>
                                <p:cTn id="39" presetID="0" presetClass="path" presetSubtype="0" accel="50000" decel="50000" fill="hold" nodeType="afterEffect">
                                  <p:stCondLst>
                                    <p:cond delay="0"/>
                                  </p:stCondLst>
                                  <p:childTnLst>
                                    <p:animMotion origin="layout" path="M -0.01485 -0.17129 L -0.01485 -0.17106 L 0.00364 -0.16898 C 0.01302 -0.16736 0.01693 -0.1662 0.02604 -0.16412 C 0.03034 -0.16342 0.03476 -0.16273 0.03919 -0.1618 C 0.0418 -0.16157 0.0444 -0.16018 0.047 -0.15949 C 0.05182 -0.15879 0.08737 -0.1537 0.09687 -0.15254 C 0.10755 -0.15162 0.11797 -0.15092 0.12851 -0.15023 L 0.17318 -0.15486 C 0.17877 -0.15555 0.18463 -0.15763 0.19036 -0.15717 C 0.20039 -0.15694 0.21055 -0.15416 0.22057 -0.15254 C 0.22513 -0.15092 0.22799 -0.15 0.23242 -0.14791 C 0.24114 -0.14328 0.24818 -0.13865 0.25742 -0.13611 C 0.26224 -0.13518 0.26706 -0.13449 0.27187 -0.13379 C 0.28073 -0.12916 0.28932 -0.12361 0.29818 -0.11967 C 0.31927 -0.11134 0.30104 -0.11805 0.32057 -0.11273 C 0.32578 -0.11134 0.33112 -0.10972 0.33633 -0.1081 C 0.33802 -0.1074 0.33984 -0.10648 0.34154 -0.10578 C 0.34596 -0.10486 0.35039 -0.10416 0.35469 -0.10347 C 0.36276 -0.09953 0.37083 -0.0956 0.37838 -0.08935 C 0.38099 -0.08726 0.38385 -0.08495 0.3862 -0.0824 C 0.38828 -0.08055 0.38971 -0.07754 0.39167 -0.07546 C 0.40026 -0.06597 0.40872 -0.05532 0.41797 -0.04745 C 0.42591 -0.0405 0.43294 -0.02963 0.44167 -0.02638 C 0.44557 -0.02476 0.44961 -0.02338 0.45338 -0.02175 C 0.46185 -0.01713 0.46979 -0.01088 0.47851 -0.00763 C 0.51211 0.00556 0.49844 0.00186 0.51927 0.00625 C 0.53021 0.00487 0.54127 0.00487 0.55221 0.00162 C 0.57265 -0.00393 0.56484 -0.0125 0.58633 -0.02175 C 0.59271 -0.02453 0.59948 -0.02338 0.60612 -0.02407 C 0.62005 -0.0287 0.62448 -0.02963 0.63893 -0.0405 C 0.65937 -0.05532 0.65742 -0.06064 0.67708 -0.07083 C 0.68607 -0.07546 0.69974 -0.07685 0.70872 -0.07777 C 0.72018 -0.0787 0.73138 -0.07916 0.74297 -0.08009 C 0.75299 -0.08935 0.76237 -0.10162 0.77318 -0.1081 C 0.78333 -0.11435 0.79297 -0.12199 0.80351 -0.12685 C 0.80989 -0.12986 0.8164 -0.13356 0.82305 -0.13611 C 0.82747 -0.13819 0.8319 -0.13842 0.8362 -0.14074 C 0.8625 -0.15486 0.83802 -0.14722 0.85872 -0.15254 C 0.86224 -0.15555 0.86575 -0.15856 0.86927 -0.1618 C 0.87461 -0.16713 0.8845 -0.18032 0.89167 -0.18287 C 0.89583 -0.18495 0.90039 -0.18449 0.90482 -0.18518 L 0.91654 -0.19027 C 0.91875 -0.19097 0.92096 -0.19166 0.92305 -0.19259 C 0.93151 -0.19629 0.94049 -0.19745 0.94805 -0.20416 C 0.95404 -0.20972 0.96015 -0.21574 0.96627 -0.2206 C 0.97044 -0.22361 0.97461 -0.22476 0.97838 -0.22754 C 0.98724 -0.23333 0.99596 -0.23912 1.00482 -0.24606 C 1.02161 -0.25972 1.01823 -0.25856 1.03763 -0.26713 C 1.04101 -0.26875 1.04466 -0.2706 1.04805 -0.27175 C 1.05117 -0.27291 1.05443 -0.27291 1.05742 -0.27407 C 1.06536 -0.27754 1.07305 -0.2831 1.08112 -0.28588 L 1.10742 -0.29513 C 1.11927 -0.30763 1.11693 -0.30601 1.13242 -0.31643 C 1.13633 -0.31921 1.14049 -0.32013 1.14427 -0.32361 C 1.15325 -0.33171 1.1625 -0.34004 1.17057 -0.35162 C 1.17279 -0.35463 1.17448 -0.35925 1.17708 -0.36064 C 1.20325 -0.3787 1.20286 -0.37754 1.22187 -0.38194 C 1.22708 -0.38495 1.23255 -0.38703 1.23763 -0.3912 C 1.2414 -0.39421 1.24427 -0.40023 1.24818 -0.40277 C 1.25234 -0.40578 1.2569 -0.40601 1.26133 -0.40763 C 1.27148 -0.41458 1.2694 -0.41342 1.28372 -0.42129 C 1.29245 -0.42615 1.28984 -0.42592 1.29414 -0.42592 " pathEditMode="relative" rAng="0" ptsTypes="AAAAAAAAAAAAAAAAAAAAAAAAAAAAAAAAAAAAAAAAAAAAAAAAAAAAAAAAAAAAAAA">
                                      <p:cBhvr>
                                        <p:cTn id="40" dur="2000" fill="hold"/>
                                        <p:tgtEl>
                                          <p:spTgt spid="40"/>
                                        </p:tgtEl>
                                        <p:attrNameLst>
                                          <p:attrName>ppt_x</p:attrName>
                                          <p:attrName>ppt_y</p:attrName>
                                        </p:attrNameLst>
                                      </p:cBhvr>
                                      <p:rCtr x="65443" y="-3866"/>
                                    </p:animMotion>
                                  </p:childTnLst>
                                  <p:subTnLst>
                                    <p:audio>
                                      <p:cMediaNode>
                                        <p:cTn display="0" masterRel="sameClick">
                                          <p:stCondLst>
                                            <p:cond evt="begin" delay="0">
                                              <p:tn val="39"/>
                                            </p:cond>
                                          </p:stCondLst>
                                          <p:endCondLst>
                                            <p:cond evt="onStopAudio" delay="0">
                                              <p:tgtEl>
                                                <p:sldTgt/>
                                              </p:tgtEl>
                                            </p:cond>
                                          </p:endCondLst>
                                        </p:cTn>
                                        <p:tgtEl>
                                          <p:sndTgt r:embed="rId6" name="whoosh.wav"/>
                                        </p:tgtEl>
                                      </p:cMediaNode>
                                    </p:audio>
                                  </p:subTnLst>
                                </p:cTn>
                              </p:par>
                            </p:childTnLst>
                          </p:cTn>
                        </p:par>
                        <p:par>
                          <p:cTn id="41" fill="hold">
                            <p:stCondLst>
                              <p:cond delay="20000"/>
                            </p:stCondLst>
                            <p:childTnLst>
                              <p:par>
                                <p:cTn id="42" presetID="0" presetClass="path" presetSubtype="0" accel="50000" decel="50000" fill="hold" nodeType="afterEffect">
                                  <p:stCondLst>
                                    <p:cond delay="0"/>
                                  </p:stCondLst>
                                  <p:childTnLst>
                                    <p:animMotion origin="layout" path="M 0.01966 0.02778 L 0.01966 0.02801 C 0.02656 0.02338 0.03359 0.01944 0.0405 0.01458 C 0.04453 0.01157 0.04805 0.0074 0.05208 0.00416 C 0.05794 -0.00047 0.0638 -0.00486 0.07005 -0.00903 C 0.07396 -0.01181 0.07852 -0.01366 0.08294 -0.01667 C 0.09518 -0.0257 0.10703 -0.0375 0.11966 -0.0456 C 0.17852 -0.08287 0.09193 -0.0294 0.17109 -0.07153 C 0.19102 -0.08218 0.18073 -0.07871 0.20195 -0.08218 C 0.21224 -0.08125 0.22266 -0.08218 0.23281 -0.0794 C 0.24232 -0.07685 0.2513 -0.06945 0.26081 -0.06644 C 0.29401 -0.05579 0.2582 -0.06597 0.30052 -0.05857 C 0.31719 -0.05556 0.35052 -0.04815 0.35052 -0.04792 C 0.38828 -0.04908 0.42617 -0.04468 0.4638 -0.0507 C 0.47005 -0.05185 0.47435 -0.06366 0.47995 -0.06898 C 0.50352 -0.09144 0.50052 -0.08797 0.52253 -0.09769 C 0.60521 -0.06829 0.49076 -0.1125 0.58724 -0.06111 C 0.62162 -0.04283 0.58073 -0.06343 0.61966 -0.04815 C 0.66966 -0.02824 0.6168 -0.04514 0.65938 -0.03241 C 0.66771 -0.02639 0.67565 -0.01852 0.68438 -0.01412 C 0.68958 -0.01158 0.69518 -0.01343 0.70052 -0.01158 C 0.70755 -0.00903 0.71419 -0.00394 0.72109 -0.00116 C 0.73177 0.00324 0.74271 0.00578 0.75352 0.00926 C 0.77031 0.00393 0.78177 0.00231 0.79766 -0.01667 C 0.81107 -0.0331 0.82214 -0.0551 0.83438 -0.07431 C 0.83776 -0.07963 0.84102 -0.08519 0.84466 -0.08982 C 0.85 -0.09676 0.85482 -0.10556 0.86081 -0.11088 C 0.86458 -0.11412 0.87956 -0.11736 0.88438 -0.11875 C 0.8957 -0.1169 0.90703 -0.11736 0.91823 -0.11343 C 0.92305 -0.11158 0.92787 -0.1088 0.93294 -0.1081 C 0.94609 -0.10625 0.95938 -0.10648 0.97266 -0.10556 L 1.01966 -0.1081 C 1.02409 -0.10857 1.02852 -0.10996 1.03294 -0.11088 C 1.0388 -0.11181 1.04466 -0.11297 1.05052 -0.11343 C 1.06328 -0.11459 1.07604 -0.11505 1.0888 -0.11597 C 1.09766 -0.11667 1.10638 -0.11783 1.11524 -0.11875 L 1.15352 -0.12639 C 1.15938 -0.12755 1.16524 -0.12801 1.17109 -0.12917 L 1.2138 -0.13704 C 1.21966 -0.13959 1.22565 -0.1419 1.23151 -0.14468 C 1.23633 -0.14722 1.24115 -0.15047 1.24609 -0.15255 C 1.25104 -0.15486 1.25599 -0.15556 1.26081 -0.15787 C 1.27331 -0.16366 1.26406 -0.16297 1.27123 -0.16297 " pathEditMode="relative" rAng="0" ptsTypes="AAAAAAAAAAAAAAAAAAAAAAAAAAAAAAAAAAAAAAAAAAA">
                                      <p:cBhvr>
                                        <p:cTn id="43" dur="2000" fill="hold"/>
                                        <p:tgtEl>
                                          <p:spTgt spid="25"/>
                                        </p:tgtEl>
                                        <p:attrNameLst>
                                          <p:attrName>ppt_x</p:attrName>
                                          <p:attrName>ppt_y</p:attrName>
                                        </p:attrNameLst>
                                      </p:cBhvr>
                                      <p:rCtr x="62578" y="-9537"/>
                                    </p:animMotion>
                                  </p:childTnLst>
                                  <p:subTnLst>
                                    <p:audio>
                                      <p:cMediaNode>
                                        <p:cTn display="0" masterRel="sameClick">
                                          <p:stCondLst>
                                            <p:cond evt="begin" delay="0">
                                              <p:tn val="42"/>
                                            </p:cond>
                                          </p:stCondLst>
                                          <p:endCondLst>
                                            <p:cond evt="onStopAudio" delay="0">
                                              <p:tgtEl>
                                                <p:sldTgt/>
                                              </p:tgtEl>
                                            </p:cond>
                                          </p:endCondLst>
                                        </p:cTn>
                                        <p:tgtEl>
                                          <p:sndTgt r:embed="rId6" name="whoosh.wav"/>
                                        </p:tgtEl>
                                      </p:cMediaNode>
                                    </p:audio>
                                  </p:subTnLst>
                                </p:cTn>
                              </p:par>
                            </p:childTnLst>
                          </p:cTn>
                        </p:par>
                        <p:par>
                          <p:cTn id="44" fill="hold">
                            <p:stCondLst>
                              <p:cond delay="22000"/>
                            </p:stCondLst>
                            <p:childTnLst>
                              <p:par>
                                <p:cTn id="45" presetID="22" presetClass="entr" presetSubtype="4"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down)">
                                      <p:cBhvr>
                                        <p:cTn id="47" dur="500"/>
                                        <p:tgtEl>
                                          <p:spTgt spid="23"/>
                                        </p:tgtEl>
                                      </p:cBhvr>
                                    </p:animEffect>
                                  </p:childTnLst>
                                </p:cTn>
                              </p:par>
                              <p:par>
                                <p:cTn id="48" presetID="22" presetClass="entr" presetSubtype="4" fill="hold"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down)">
                                      <p:cBhvr>
                                        <p:cTn id="50" dur="500"/>
                                        <p:tgtEl>
                                          <p:spTgt spid="30"/>
                                        </p:tgtEl>
                                      </p:cBhvr>
                                    </p:animEffect>
                                  </p:childTnLst>
                                </p:cTn>
                              </p:par>
                              <p:par>
                                <p:cTn id="51" presetID="22" presetClass="entr" presetSubtype="4" fill="hold" nodeType="with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down)">
                                      <p:cBhvr>
                                        <p:cTn id="53" dur="500"/>
                                        <p:tgtEl>
                                          <p:spTgt spid="33"/>
                                        </p:tgtEl>
                                      </p:cBhvr>
                                    </p:animEffect>
                                  </p:childTnLst>
                                </p:cTn>
                              </p:par>
                              <p:par>
                                <p:cTn id="54" presetID="22" presetClass="entr" presetSubtype="4" fill="hold"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down)">
                                      <p:cBhvr>
                                        <p:cTn id="5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7"/>
                    </p:tgtEl>
                  </p:cond>
                </p:stCondLst>
                <p:endSync evt="end" delay="0">
                  <p:rtn val="all"/>
                </p:endSync>
                <p:childTnLst>
                  <p:par>
                    <p:cTn id="58" fill="hold">
                      <p:stCondLst>
                        <p:cond delay="0"/>
                      </p:stCondLst>
                      <p:childTnLst>
                        <p:par>
                          <p:cTn id="59" fill="hold">
                            <p:stCondLst>
                              <p:cond delay="0"/>
                            </p:stCondLst>
                            <p:childTnLst>
                              <p:par>
                                <p:cTn id="60" presetID="26" presetClass="emph" presetSubtype="0" repeatCount="3000" fill="hold" nodeType="clickEffect">
                                  <p:stCondLst>
                                    <p:cond delay="0"/>
                                  </p:stCondLst>
                                  <p:childTnLst>
                                    <p:animEffect transition="out" filter="fade">
                                      <p:cBhvr>
                                        <p:cTn id="61" dur="500" tmFilter="0, 0; .2, .5; .8, .5; 1, 0"/>
                                        <p:tgtEl>
                                          <p:spTgt spid="27"/>
                                        </p:tgtEl>
                                      </p:cBhvr>
                                    </p:animEffect>
                                    <p:animScale>
                                      <p:cBhvr>
                                        <p:cTn id="62" dur="250" autoRev="1" fill="hold"/>
                                        <p:tgtEl>
                                          <p:spTgt spid="27"/>
                                        </p:tgtEl>
                                      </p:cBhvr>
                                      <p:by x="105000" y="105000"/>
                                    </p:animScale>
                                  </p:childTnLst>
                                </p:cTn>
                              </p:par>
                              <p:par>
                                <p:cTn id="63" presetID="1" presetClass="mediacall" presetSubtype="0" fill="hold" nodeType="withEffect">
                                  <p:stCondLst>
                                    <p:cond delay="0"/>
                                  </p:stCondLst>
                                  <p:childTnLst>
                                    <p:cmd type="call" cmd="playFrom(0.0)">
                                      <p:cBhvr>
                                        <p:cTn id="64" dur="365" fill="hold"/>
                                        <p:tgtEl>
                                          <p:spTgt spid="51"/>
                                        </p:tgtEl>
                                      </p:cBhvr>
                                    </p:cmd>
                                  </p:childTnLst>
                                </p:cTn>
                              </p:par>
                            </p:childTnLst>
                          </p:cTn>
                        </p:par>
                      </p:childTnLst>
                    </p:cTn>
                  </p:par>
                </p:childTnLst>
              </p:cTn>
              <p:nextCondLst>
                <p:cond evt="onClick" delay="0">
                  <p:tgtEl>
                    <p:spTgt spid="27"/>
                  </p:tgtEl>
                </p:cond>
              </p:nextCondLst>
            </p:seq>
            <p:audio>
              <p:cMediaNode vol="80000">
                <p:cTn id="65" fill="hold" display="0">
                  <p:stCondLst>
                    <p:cond delay="indefinite"/>
                  </p:stCondLst>
                  <p:endCondLst>
                    <p:cond evt="onStopAudio" delay="0">
                      <p:tgtEl>
                        <p:sldTgt/>
                      </p:tgtEl>
                    </p:cond>
                  </p:endCondLst>
                </p:cTn>
                <p:tgtEl>
                  <p:spTgt spid="11"/>
                </p:tgtEl>
              </p:cMediaNode>
            </p:audio>
            <p:audio>
              <p:cMediaNode vol="80000">
                <p:cTn id="66" fill="hold" display="0">
                  <p:stCondLst>
                    <p:cond delay="indefinite"/>
                  </p:stCondLst>
                  <p:endCondLst>
                    <p:cond evt="onStopAudio" delay="0">
                      <p:tgtEl>
                        <p:sldTgt/>
                      </p:tgtEl>
                    </p:cond>
                  </p:endCondLst>
                </p:cTn>
                <p:tgtEl>
                  <p:spTgt spid="16"/>
                </p:tgtEl>
              </p:cMediaNode>
            </p:audio>
            <p:audio>
              <p:cMediaNode vol="80000">
                <p:cTn id="67" fill="hold" display="0">
                  <p:stCondLst>
                    <p:cond delay="indefinite"/>
                  </p:stCondLst>
                  <p:endCondLst>
                    <p:cond evt="onStopAudio" delay="0">
                      <p:tgtEl>
                        <p:sldTgt/>
                      </p:tgtEl>
                    </p:cond>
                  </p:endCondLst>
                </p:cTn>
                <p:tgtEl>
                  <p:spTgt spid="51"/>
                </p:tgtEl>
              </p:cMediaNode>
            </p:audio>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128B5BB0-A1DD-5E0A-749A-23DDDB112183}"/>
              </a:ext>
            </a:extLst>
          </p:cNvPr>
          <p:cNvPicPr>
            <a:picLocks noChangeAspect="1"/>
          </p:cNvPicPr>
          <p:nvPr/>
        </p:nvPicPr>
        <p:blipFill>
          <a:blip r:embed="rId5"/>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972866" y="351794"/>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cats?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five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56001" y="1814985"/>
              <a:ext cx="2722678" cy="1200329"/>
            </a:xfrm>
            <a:prstGeom prst="rect">
              <a:avLst/>
            </a:prstGeom>
            <a:noFill/>
          </p:spPr>
          <p:txBody>
            <a:bodyPr wrap="square" rtlCol="0">
              <a:spAutoFit/>
            </a:bodyPr>
            <a:lstStyle/>
            <a:p>
              <a:pPr algn="ctr"/>
              <a:r>
                <a:rPr lang="en-US" sz="7200" b="1" dirty="0">
                  <a:solidFill>
                    <a:schemeClr val="bg1"/>
                  </a:solidFill>
                </a:rPr>
                <a:t>seven</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six</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eight</a:t>
              </a:r>
              <a:endParaRPr lang="en-US" b="1" dirty="0">
                <a:solidFill>
                  <a:schemeClr val="bg1"/>
                </a:solidFill>
              </a:endParaRPr>
            </a:p>
          </p:txBody>
        </p:sp>
      </p:grpSp>
      <p:pic>
        <p:nvPicPr>
          <p:cNvPr id="4" name="Picture 3" descr="A cow with a large udder&#10;&#10;AI-generated content may be incorrect.">
            <a:extLst>
              <a:ext uri="{FF2B5EF4-FFF2-40B4-BE49-F238E27FC236}">
                <a16:creationId xmlns:a16="http://schemas.microsoft.com/office/drawing/2014/main" id="{E46E12F9-B8BF-0F86-25BF-9138C3E7F874}"/>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601190" y="3923236"/>
            <a:ext cx="1827289" cy="1522681"/>
          </a:xfrm>
          <a:prstGeom prst="rect">
            <a:avLst/>
          </a:prstGeom>
        </p:spPr>
      </p:pic>
      <p:pic>
        <p:nvPicPr>
          <p:cNvPr id="6" name="Picture 5" descr="A cow with a large udder&#10;&#10;AI-generated content may be incorrect.">
            <a:extLst>
              <a:ext uri="{FF2B5EF4-FFF2-40B4-BE49-F238E27FC236}">
                <a16:creationId xmlns:a16="http://schemas.microsoft.com/office/drawing/2014/main" id="{7EE05B9E-8333-505E-9FFA-B646A578126E}"/>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967484" y="4062377"/>
            <a:ext cx="1827289" cy="1522681"/>
          </a:xfrm>
          <a:prstGeom prst="rect">
            <a:avLst/>
          </a:prstGeom>
        </p:spPr>
      </p:pic>
      <p:pic>
        <p:nvPicPr>
          <p:cNvPr id="7" name="Picture 6" descr="A cartoon pig with big eyes&#10;&#10;AI-generated content may be incorrect.">
            <a:extLst>
              <a:ext uri="{FF2B5EF4-FFF2-40B4-BE49-F238E27FC236}">
                <a16:creationId xmlns:a16="http://schemas.microsoft.com/office/drawing/2014/main" id="{8C69DA8B-6830-46AD-B2A1-21A44B2A761F}"/>
              </a:ext>
            </a:extLst>
          </p:cNvPr>
          <p:cNvPicPr>
            <a:picLocks noChangeAspect="1"/>
          </p:cNvPicPr>
          <p:nvPr/>
        </p:nvPicPr>
        <p:blipFill>
          <a:blip r:embed="rId7">
            <a:extLst>
              <a:ext uri="{28A0092B-C50C-407E-A947-70E740481C1C}">
                <a14:useLocalDpi xmlns:a14="http://schemas.microsoft.com/office/drawing/2010/main" val="0"/>
              </a:ext>
            </a:extLst>
          </a:blip>
          <a:srcRect l="26094" r="20777"/>
          <a:stretch/>
        </p:blipFill>
        <p:spPr>
          <a:xfrm>
            <a:off x="-2307126" y="5499537"/>
            <a:ext cx="1035091" cy="1113282"/>
          </a:xfrm>
          <a:prstGeom prst="rect">
            <a:avLst/>
          </a:prstGeom>
        </p:spPr>
      </p:pic>
      <p:pic>
        <p:nvPicPr>
          <p:cNvPr id="16" name="Picture 15" descr="A cat running on a black background&#10;&#10;AI-generated content may be incorrect.">
            <a:extLst>
              <a:ext uri="{FF2B5EF4-FFF2-40B4-BE49-F238E27FC236}">
                <a16:creationId xmlns:a16="http://schemas.microsoft.com/office/drawing/2014/main" id="{5272B817-EE13-8C0E-9383-5FF2253B251E}"/>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2052126" y="5324175"/>
            <a:ext cx="1529866" cy="1198467"/>
          </a:xfrm>
          <a:prstGeom prst="rect">
            <a:avLst/>
          </a:prstGeom>
        </p:spPr>
      </p:pic>
      <p:pic>
        <p:nvPicPr>
          <p:cNvPr id="17" name="Picture 16" descr="A dog running with a black background&#10;&#10;AI-generated content may be incorrect.">
            <a:extLst>
              <a:ext uri="{FF2B5EF4-FFF2-40B4-BE49-F238E27FC236}">
                <a16:creationId xmlns:a16="http://schemas.microsoft.com/office/drawing/2014/main" id="{57D908A5-F4BA-43BE-D4F4-B133F2BF25BB}"/>
              </a:ext>
            </a:extLst>
          </p:cNvPr>
          <p:cNvPicPr>
            <a:picLocks noChangeAspect="1"/>
          </p:cNvPicPr>
          <p:nvPr/>
        </p:nvPicPr>
        <p:blipFill>
          <a:blip r:embed="rId9">
            <a:extLst>
              <a:ext uri="{28A0092B-C50C-407E-A947-70E740481C1C}">
                <a14:useLocalDpi xmlns:a14="http://schemas.microsoft.com/office/drawing/2010/main" val="0"/>
              </a:ext>
            </a:extLst>
          </a:blip>
          <a:srcRect l="14861" t="3679" r="10404" b="8740"/>
          <a:stretch/>
        </p:blipFill>
        <p:spPr>
          <a:xfrm>
            <a:off x="-2580984" y="4608513"/>
            <a:ext cx="2257290" cy="1511567"/>
          </a:xfrm>
          <a:prstGeom prst="rect">
            <a:avLst/>
          </a:prstGeom>
        </p:spPr>
      </p:pic>
      <p:pic>
        <p:nvPicPr>
          <p:cNvPr id="20" name="Picture 19" descr="A dog running with a black background&#10;&#10;AI-generated content may be incorrect.">
            <a:extLst>
              <a:ext uri="{FF2B5EF4-FFF2-40B4-BE49-F238E27FC236}">
                <a16:creationId xmlns:a16="http://schemas.microsoft.com/office/drawing/2014/main" id="{535A23E8-543E-C246-3121-E791FB47D81D}"/>
              </a:ext>
            </a:extLst>
          </p:cNvPr>
          <p:cNvPicPr>
            <a:picLocks noChangeAspect="1"/>
          </p:cNvPicPr>
          <p:nvPr/>
        </p:nvPicPr>
        <p:blipFill>
          <a:blip r:embed="rId9">
            <a:extLst>
              <a:ext uri="{28A0092B-C50C-407E-A947-70E740481C1C}">
                <a14:useLocalDpi xmlns:a14="http://schemas.microsoft.com/office/drawing/2010/main" val="0"/>
              </a:ext>
            </a:extLst>
          </a:blip>
          <a:srcRect l="14861" t="3679" r="10404" b="8740"/>
          <a:stretch/>
        </p:blipFill>
        <p:spPr>
          <a:xfrm>
            <a:off x="-2380873" y="4294653"/>
            <a:ext cx="2257290" cy="1511567"/>
          </a:xfrm>
          <a:prstGeom prst="rect">
            <a:avLst/>
          </a:prstGeom>
        </p:spPr>
      </p:pic>
      <p:pic>
        <p:nvPicPr>
          <p:cNvPr id="22" name="Picture 21" descr="A cartoon duck running&#10;&#10;AI-generated content may be incorrect.">
            <a:extLst>
              <a:ext uri="{FF2B5EF4-FFF2-40B4-BE49-F238E27FC236}">
                <a16:creationId xmlns:a16="http://schemas.microsoft.com/office/drawing/2014/main" id="{34A30835-2860-01B3-70F4-26529B56AA75}"/>
              </a:ext>
            </a:extLst>
          </p:cNvPr>
          <p:cNvPicPr>
            <a:picLocks noChangeAspect="1"/>
          </p:cNvPicPr>
          <p:nvPr/>
        </p:nvPicPr>
        <p:blipFill>
          <a:blip r:embed="rId10">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24" name="Picture 23" descr="A cat running on a black background&#10;&#10;AI-generated content may be incorrect.">
            <a:extLst>
              <a:ext uri="{FF2B5EF4-FFF2-40B4-BE49-F238E27FC236}">
                <a16:creationId xmlns:a16="http://schemas.microsoft.com/office/drawing/2014/main" id="{AC764CA2-5048-744A-A250-9436DDAACABC}"/>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2588280" y="4713791"/>
            <a:ext cx="1529866" cy="1198467"/>
          </a:xfrm>
          <a:prstGeom prst="rect">
            <a:avLst/>
          </a:prstGeom>
        </p:spPr>
      </p:pic>
      <p:pic>
        <p:nvPicPr>
          <p:cNvPr id="25" name="Picture 24" descr="A cat running on a black background&#10;&#10;AI-generated content may be incorrect.">
            <a:extLst>
              <a:ext uri="{FF2B5EF4-FFF2-40B4-BE49-F238E27FC236}">
                <a16:creationId xmlns:a16="http://schemas.microsoft.com/office/drawing/2014/main" id="{959B399D-2C17-F6A4-054D-85BFACB5037F}"/>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2196956" y="5056854"/>
            <a:ext cx="1529866" cy="1198467"/>
          </a:xfrm>
          <a:prstGeom prst="rect">
            <a:avLst/>
          </a:prstGeom>
        </p:spPr>
      </p:pic>
      <p:pic>
        <p:nvPicPr>
          <p:cNvPr id="26" name="Picture 25" descr="A cartoon duck running&#10;&#10;AI-generated content may be incorrect.">
            <a:extLst>
              <a:ext uri="{FF2B5EF4-FFF2-40B4-BE49-F238E27FC236}">
                <a16:creationId xmlns:a16="http://schemas.microsoft.com/office/drawing/2014/main" id="{6E316429-282A-4D9B-4B50-BC2B990C4CD5}"/>
              </a:ext>
            </a:extLst>
          </p:cNvPr>
          <p:cNvPicPr>
            <a:picLocks noChangeAspect="1"/>
          </p:cNvPicPr>
          <p:nvPr/>
        </p:nvPicPr>
        <p:blipFill>
          <a:blip r:embed="rId10">
            <a:extLst>
              <a:ext uri="{28A0092B-C50C-407E-A947-70E740481C1C}">
                <a14:useLocalDpi xmlns:a14="http://schemas.microsoft.com/office/drawing/2010/main" val="0"/>
              </a:ext>
            </a:extLst>
          </a:blip>
          <a:srcRect l="17227" t="4371" r="16296" b="9101"/>
          <a:stretch/>
        </p:blipFill>
        <p:spPr>
          <a:xfrm>
            <a:off x="-2525047" y="3437486"/>
            <a:ext cx="1332973" cy="991448"/>
          </a:xfrm>
          <a:prstGeom prst="rect">
            <a:avLst/>
          </a:prstGeom>
        </p:spPr>
      </p:pic>
      <p:pic>
        <p:nvPicPr>
          <p:cNvPr id="38" name="Picture 37" descr="A rabbit with long ears&#10;&#10;AI-generated content may be incorrect.">
            <a:extLst>
              <a:ext uri="{FF2B5EF4-FFF2-40B4-BE49-F238E27FC236}">
                <a16:creationId xmlns:a16="http://schemas.microsoft.com/office/drawing/2014/main" id="{CDF23D42-5653-1676-6D05-981126239393}"/>
              </a:ext>
            </a:extLst>
          </p:cNvPr>
          <p:cNvPicPr>
            <a:picLocks noChangeAspect="1"/>
          </p:cNvPicPr>
          <p:nvPr/>
        </p:nvPicPr>
        <p:blipFill>
          <a:blip r:embed="rId11">
            <a:extLst>
              <a:ext uri="{28A0092B-C50C-407E-A947-70E740481C1C}">
                <a14:useLocalDpi xmlns:a14="http://schemas.microsoft.com/office/drawing/2010/main" val="0"/>
              </a:ext>
            </a:extLst>
          </a:blip>
          <a:srcRect l="12940" t="3871" r="14176" b="8709"/>
          <a:stretch/>
        </p:blipFill>
        <p:spPr>
          <a:xfrm>
            <a:off x="-2111023" y="4611437"/>
            <a:ext cx="1446510" cy="991448"/>
          </a:xfrm>
          <a:prstGeom prst="rect">
            <a:avLst/>
          </a:prstGeom>
        </p:spPr>
      </p:pic>
      <p:pic>
        <p:nvPicPr>
          <p:cNvPr id="39" name="Picture 38" descr="A rabbit with long ears&#10;&#10;AI-generated content may be incorrect.">
            <a:extLst>
              <a:ext uri="{FF2B5EF4-FFF2-40B4-BE49-F238E27FC236}">
                <a16:creationId xmlns:a16="http://schemas.microsoft.com/office/drawing/2014/main" id="{15DE6388-10E5-1AB4-3E2D-EFFA86BB4B4E}"/>
              </a:ext>
            </a:extLst>
          </p:cNvPr>
          <p:cNvPicPr>
            <a:picLocks noChangeAspect="1"/>
          </p:cNvPicPr>
          <p:nvPr/>
        </p:nvPicPr>
        <p:blipFill>
          <a:blip r:embed="rId11">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40" name="Picture 39" descr="A rabbit with long ears&#10;&#10;AI-generated content may be incorrect.">
            <a:extLst>
              <a:ext uri="{FF2B5EF4-FFF2-40B4-BE49-F238E27FC236}">
                <a16:creationId xmlns:a16="http://schemas.microsoft.com/office/drawing/2014/main" id="{CE7F646E-6404-BF61-DC12-FD94DF93387C}"/>
              </a:ext>
            </a:extLst>
          </p:cNvPr>
          <p:cNvPicPr>
            <a:picLocks noChangeAspect="1"/>
          </p:cNvPicPr>
          <p:nvPr/>
        </p:nvPicPr>
        <p:blipFill>
          <a:blip r:embed="rId11">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45" name="Picture 44" descr="A cat running on a black background&#10;&#10;AI-generated content may be incorrect.">
            <a:extLst>
              <a:ext uri="{FF2B5EF4-FFF2-40B4-BE49-F238E27FC236}">
                <a16:creationId xmlns:a16="http://schemas.microsoft.com/office/drawing/2014/main" id="{DE1EA6EA-6CF9-8D87-1FD2-DC796FF4BA18}"/>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1920518" y="4632930"/>
            <a:ext cx="1529866" cy="1198467"/>
          </a:xfrm>
          <a:prstGeom prst="rect">
            <a:avLst/>
          </a:prstGeom>
        </p:spPr>
      </p:pic>
      <p:pic>
        <p:nvPicPr>
          <p:cNvPr id="46" name="Picture 45" descr="A cat running on a black background&#10;&#10;AI-generated content may be incorrect.">
            <a:extLst>
              <a:ext uri="{FF2B5EF4-FFF2-40B4-BE49-F238E27FC236}">
                <a16:creationId xmlns:a16="http://schemas.microsoft.com/office/drawing/2014/main" id="{A5558701-17AD-B47D-0E4C-EE793E7030C7}"/>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1889103" y="4258485"/>
            <a:ext cx="1529866" cy="1198467"/>
          </a:xfrm>
          <a:prstGeom prst="rect">
            <a:avLst/>
          </a:prstGeom>
        </p:spPr>
      </p:pic>
      <p:pic>
        <p:nvPicPr>
          <p:cNvPr id="47" name="Picture 46" descr="A cat running on a black background&#10;&#10;AI-generated content may be incorrect.">
            <a:extLst>
              <a:ext uri="{FF2B5EF4-FFF2-40B4-BE49-F238E27FC236}">
                <a16:creationId xmlns:a16="http://schemas.microsoft.com/office/drawing/2014/main" id="{323EFA23-20D1-B751-ADF2-F4437F77DB92}"/>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2302478" y="4114144"/>
            <a:ext cx="1529866" cy="1198467"/>
          </a:xfrm>
          <a:prstGeom prst="rect">
            <a:avLst/>
          </a:prstGeom>
        </p:spPr>
      </p:pic>
      <p:pic>
        <p:nvPicPr>
          <p:cNvPr id="48" name="Picture 47" descr="A cat running on a black background&#10;&#10;AI-generated content may be incorrect.">
            <a:extLst>
              <a:ext uri="{FF2B5EF4-FFF2-40B4-BE49-F238E27FC236}">
                <a16:creationId xmlns:a16="http://schemas.microsoft.com/office/drawing/2014/main" id="{23594910-EE97-E540-F30C-F3E2EB70983C}"/>
              </a:ext>
            </a:extLst>
          </p:cNvPr>
          <p:cNvPicPr>
            <a:picLocks noChangeAspect="1"/>
          </p:cNvPicPr>
          <p:nvPr/>
        </p:nvPicPr>
        <p:blipFill>
          <a:blip r:embed="rId8">
            <a:extLst>
              <a:ext uri="{28A0092B-C50C-407E-A947-70E740481C1C}">
                <a14:useLocalDpi xmlns:a14="http://schemas.microsoft.com/office/drawing/2010/main" val="0"/>
              </a:ext>
            </a:extLst>
          </a:blip>
          <a:srcRect l="20941" t="6254" r="18380" b="10559"/>
          <a:stretch/>
        </p:blipFill>
        <p:spPr>
          <a:xfrm flipH="1">
            <a:off x="-2119087" y="4125708"/>
            <a:ext cx="1529866" cy="1198467"/>
          </a:xfrm>
          <a:prstGeom prst="rect">
            <a:avLst/>
          </a:prstGeom>
        </p:spPr>
      </p:pic>
      <p:pic>
        <p:nvPicPr>
          <p:cNvPr id="49" name="cat-meow-6226">
            <a:hlinkClick r:id="" action="ppaction://media"/>
            <a:extLst>
              <a:ext uri="{FF2B5EF4-FFF2-40B4-BE49-F238E27FC236}">
                <a16:creationId xmlns:a16="http://schemas.microsoft.com/office/drawing/2014/main" id="{A2FF9E4F-BDF7-2333-40BF-5B6A0A72780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903173" y="-1850119"/>
            <a:ext cx="406400" cy="406400"/>
          </a:xfrm>
          <a:prstGeom prst="rect">
            <a:avLst/>
          </a:prstGeom>
        </p:spPr>
      </p:pic>
    </p:spTree>
    <p:extLst>
      <p:ext uri="{BB962C8B-B14F-4D97-AF65-F5344CB8AC3E}">
        <p14:creationId xmlns:p14="http://schemas.microsoft.com/office/powerpoint/2010/main" val="187718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0053 0.01875 L -0.00053 0.01898 C 0.04713 -0.04491 0.10703 -0.12963 0.15963 -0.17315 C 0.18307 -0.19259 0.19505 -0.20532 0.21992 -0.21574 C 0.2388 -0.22361 0.27591 -0.2243 0.2914 -0.22569 C 0.31757 -0.22361 0.34375 -0.22454 0.36992 -0.21967 C 0.38059 -0.21759 0.39114 -0.21041 0.40143 -0.20555 C 0.41562 -0.19884 0.42539 -0.1919 0.43919 -0.17731 C 0.44934 -0.16643 0.45898 -0.15347 0.46875 -0.14097 C 0.47005 -0.13935 0.47109 -0.13727 0.472 -0.13495 C 0.4746 -0.12847 0.47682 -0.12176 0.4789 -0.11458 C 0.48046 -0.10833 0.48125 -0.10116 0.48216 -0.09444 C 0.47994 -0.08657 0.47942 -0.07592 0.47552 -0.07014 C 0.46783 -0.05879 0.46041 -0.06481 0.45286 -0.06829 C 0.45208 -0.07291 0.45013 -0.07754 0.45052 -0.08241 C 0.45208 -0.09977 0.45559 -0.13241 0.46536 -0.14699 C 0.4707 -0.15555 0.47682 -0.16273 0.48346 -0.16921 C 0.49856 -0.18426 0.51445 -0.19791 0.53007 -0.21157 C 0.53229 -0.21342 0.53463 -0.21435 0.53684 -0.21574 C 0.56002 -0.22778 0.58281 -0.24213 0.60625 -0.25208 C 0.62552 -0.26018 0.64427 -0.27384 0.66419 -0.27616 L 0.71536 -0.28217 C 0.7414 -0.27824 0.7677 -0.27546 0.79375 -0.27014 C 0.80156 -0.26852 0.80794 -0.26088 0.8151 -0.25602 C 0.81862 -0.2537 0.822 -0.25046 0.82552 -0.25 C 0.8414 -0.24768 0.85729 -0.24861 0.8733 -0.24791 L 0.91614 -0.24583 C 0.97812 -0.23379 0.94166 -0.24028 1.0858 -0.24583 C 1.11757 -0.24722 1.18125 -0.25393 1.18125 -0.2537 C 1.23645 -0.26435 1.16132 -0.24907 1.23463 -0.27014 C 1.24518 -0.27315 1.2664 -0.275 1.27786 -0.27616 C 1.28958 -0.28032 1.28528 -0.28032 1.29023 -0.28032 " pathEditMode="relative" rAng="0" ptsTypes="AAAAAAAAAAAAAAAAAAAAAAAAAAAAAAAA">
                                      <p:cBhvr>
                                        <p:cTn id="11" dur="2000" fill="hold"/>
                                        <p:tgtEl>
                                          <p:spTgt spid="7"/>
                                        </p:tgtEl>
                                        <p:attrNameLst>
                                          <p:attrName>ppt_x</p:attrName>
                                          <p:attrName>ppt_y</p:attrName>
                                        </p:attrNameLst>
                                      </p:cBhvr>
                                      <p:rCtr x="64531" y="-15046"/>
                                    </p:animMotion>
                                  </p:childTnLst>
                                  <p:subTnLst>
                                    <p:audio>
                                      <p:cMediaNode>
                                        <p:cTn display="0" masterRel="sameClick">
                                          <p:stCondLst>
                                            <p:cond evt="begin" delay="0">
                                              <p:tn val="10"/>
                                            </p:cond>
                                          </p:stCondLst>
                                          <p:endCondLst>
                                            <p:cond evt="onStopAudio" delay="0">
                                              <p:tgtEl>
                                                <p:sldTgt/>
                                              </p:tgtEl>
                                            </p:cond>
                                          </p:endCondLst>
                                        </p:cTn>
                                        <p:tgtEl>
                                          <p:sndTgt r:embed="rId4"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1849 0.00046 L 0.01849 0.0007 C 0.02487 -0.00092 0.03125 -0.00324 0.03763 -0.00393 C 0.05247 -0.00555 0.06732 -0.00555 0.08216 -0.00625 L 0.11771 -0.00856 L 0.13932 -0.00625 C 0.18359 -0.00301 0.21758 -0.00301 0.26497 -0.00185 L 0.29167 0.00278 C 0.29857 0.00417 0.31406 0.00857 0.32226 0.00949 C 0.33489 0.01111 0.35976 0.01296 0.37174 0.01412 C 0.37812 0.01458 0.3845 0.01574 0.39088 0.01621 L 0.4138 0.01852 C 0.42344 0.01783 0.43333 0.01921 0.44297 0.01621 C 0.46419 0.01019 0.46328 0.0044 0.47851 -0.00393 C 0.48854 -0.00949 0.49414 -0.00972 0.50521 -0.01296 C 0.5125 -0.01528 0.51966 -0.01713 0.52682 -0.01991 C 0.53203 -0.02176 0.53711 -0.02384 0.54219 -0.02662 C 0.54518 -0.02847 0.54778 -0.03241 0.55104 -0.03333 C 0.55768 -0.03542 0.56458 -0.03495 0.57135 -0.03565 C 0.57435 -0.03634 0.57734 -0.03727 0.58021 -0.03796 C 0.58919 -0.03958 0.6069 -0.04236 0.6069 -0.04213 C 0.61927 -0.04028 0.63164 -0.03912 0.64388 -0.03565 C 0.64778 -0.03449 0.65143 -0.03125 0.65521 -0.02893 C 0.66211 -0.02454 0.66901 -0.02037 0.67565 -0.01528 C 0.67786 -0.01366 0.67982 -0.01065 0.6819 -0.00856 C 0.68359 -0.00694 0.68528 -0.00555 0.68698 -0.00393 C 0.68919 0.00046 0.69114 0.00509 0.69336 0.00949 C 0.69922 0.02107 0.7056 0.03148 0.7112 0.04352 C 0.71862 0.05949 0.72565 0.07662 0.73281 0.09329 C 0.73698 0.09005 0.74219 0.08982 0.74557 0.08403 C 0.76549 0.04792 0.78841 -0.0169 0.81419 -0.05139 C 0.83255 -0.07616 0.84414 -0.07662 0.86758 -0.08542 C 0.90377 -0.09884 0.90495 -0.09282 0.95651 -0.09444 C 0.97213 -0.09606 0.98789 -0.09676 1.00351 -0.09907 C 1.11185 -0.11435 1.00976 -0.10417 1.07604 -0.11018 C 1.08073 -0.10949 1.08528 -0.10764 1.08997 -0.1081 C 1.10221 -0.10903 1.14101 -0.12917 1.14336 -0.13055 C 1.15534 -0.13842 1.16536 -0.15463 1.17773 -0.15995 C 1.18281 -0.16227 1.18802 -0.16366 1.19297 -0.16667 C 1.20273 -0.17292 1.2164 -0.18727 1.22474 -0.19606 C 1.22734 -0.19907 1.23242 -0.20509 1.23242 -0.20486 " pathEditMode="relative" rAng="0" ptsTypes="AAAAAAAAAAAAAAAAAAAAAAAAAAAAAAAAAAAAAAAAA">
                                      <p:cBhvr>
                                        <p:cTn id="14" dur="2000" fill="hold"/>
                                        <p:tgtEl>
                                          <p:spTgt spid="45"/>
                                        </p:tgtEl>
                                        <p:attrNameLst>
                                          <p:attrName>ppt_x</p:attrName>
                                          <p:attrName>ppt_y</p:attrName>
                                        </p:attrNameLst>
                                      </p:cBhvr>
                                      <p:rCtr x="60690" y="-5648"/>
                                    </p:animMotion>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2682 0.0125 L 0.02682 0.01273 C 0.03385 0.01018 0.04101 0.00879 0.04791 0.00555 C 0.05286 0.00324 0.05755 -0.00093 0.06237 -0.00371 C 0.06419 -0.00487 0.06588 -0.00533 0.06771 -0.00602 C 0.07929 -0.00417 0.10052 -0.00487 0.11224 0.00787 C 0.12304 0.01944 0.13229 0.03472 0.14258 0.04768 C 0.14635 0.05254 0.15026 0.05717 0.15443 0.0618 C 0.15781 0.06574 0.16497 0.07338 0.16497 0.07361 C 0.16979 0.06643 0.1737 0.05671 0.17943 0.05231 C 0.20573 0.03263 0.225 0.04861 0.25312 0.05694 L 0.28594 0.08981 C 0.2957 0.09953 0.29271 0.09606 0.29909 0.10393 C 0.30703 0.10138 0.31536 0.10208 0.32278 0.09676 C 0.33971 0.08472 0.37148 0.05231 0.37148 0.05254 C 0.3789 0.05324 0.38646 0.05324 0.39375 0.05463 C 0.40156 0.05625 0.42409 0.06898 0.42812 0.07106 C 0.43229 0.07569 0.46823 0.11458 0.47539 0.12013 L 0.48724 0.12963 C 0.49127 0.12338 0.49453 0.11597 0.49909 0.11088 C 0.50573 0.10324 0.51302 0.09791 0.52005 0.09213 C 0.55143 0.06713 0.55976 0.06111 0.59648 0.05231 C 0.60781 0.04976 0.61927 0.05069 0.63073 0.05 C 0.63594 0.05393 0.64179 0.05601 0.64648 0.0618 C 0.65247 0.06875 0.6569 0.07916 0.66224 0.0875 C 0.66653 0.09398 0.67122 0.09953 0.67539 0.10625 C 0.68073 0.11435 0.68581 0.12361 0.69114 0.13194 C 0.69453 0.13703 0.69844 0.14097 0.70182 0.14583 C 0.71836 0.1706 0.70846 0.16504 0.72278 0.16944 C 0.72943 0.16689 0.73607 0.16574 0.74258 0.16226 C 0.74961 0.15856 0.75651 0.15231 0.76367 0.14838 C 0.76862 0.14537 0.77409 0.14351 0.77943 0.1412 C 0.78867 0.14444 0.79804 0.1456 0.80703 0.15069 C 0.85924 0.17963 0.7862 0.15324 0.83594 0.16944 C 0.84518 0.16157 0.85469 0.15509 0.86367 0.14583 C 0.88802 0.12037 0.87213 0.12569 0.89518 0.10856 C 0.89857 0.10601 0.9164 0.1 0.91875 0.09907 C 0.92943 0.10138 0.94023 0.10138 0.95039 0.10625 C 1.00807 0.1331 0.94765 0.12106 0.98997 0.12731 C 0.99427 0.12638 0.99883 0.12708 1.00299 0.12476 C 1.0181 0.11689 1.0151 0.11064 1.02812 0.09676 C 1.03268 0.09189 1.03763 0.08912 1.04245 0.08518 C 1.05247 0.08912 1.06289 0.09143 1.07265 0.09676 C 1.08151 0.10138 1.10299 0.11967 1.11224 0.12731 C 1.12682 0.11944 1.14179 0.11435 1.15573 0.10393 C 1.16054 0.10023 1.16315 0.09027 1.16758 0.08518 C 1.17109 0.08078 1.17552 0.07916 1.17943 0.07569 C 1.18698 0.06898 1.19401 0.06064 1.20182 0.05463 C 1.20416 0.05277 1.20703 0.05347 1.20963 0.05231 C 1.21588 0.04953 1.22187 0.0456 1.22812 0.04305 C 1.23112 0.04166 1.23424 0.04074 1.23724 0.04074 C 1.25833 0.03935 1.27943 0.03912 1.30039 0.03842 C 1.31927 0.0412 1.31094 0.04074 1.32552 0.04074 " pathEditMode="relative" rAng="0" ptsTypes="AAAAAAAAAAAAAAAAAAAAAAAAAAAAAAAAAAAAAAAAAAAAAAAAAAAAA">
                                      <p:cBhvr>
                                        <p:cTn id="17" dur="2000" fill="hold"/>
                                        <p:tgtEl>
                                          <p:spTgt spid="38"/>
                                        </p:tgtEl>
                                        <p:attrNameLst>
                                          <p:attrName>ppt_x</p:attrName>
                                          <p:attrName>ppt_y</p:attrName>
                                        </p:attrNameLst>
                                      </p:cBhvr>
                                      <p:rCtr x="64935" y="6921"/>
                                    </p:animMotion>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2226 -0.00278 L 0.02226 -0.00255 L 0.0401 -0.01621 C 0.05521 -0.02732 0.07982 -0.0169 0.08971 -0.01621 C 0.09271 -0.01598 0.11354 -0.01297 0.11771 -0.01181 C 0.12695 -0.00926 0.13633 -0.00533 0.14557 -0.00278 L 0.16211 0.00185 C 0.16549 0.00393 0.16862 0.00717 0.17213 0.00856 C 0.18268 0.0125 0.19336 0.01527 0.20391 0.01759 C 0.20742 0.01828 0.21068 0.01875 0.21419 0.0199 C 0.21784 0.02106 0.22174 0.02361 0.22565 0.0243 C 0.23568 0.02592 0.24596 0.02569 0.25612 0.02662 C 0.2625 0.02708 0.26875 0.02824 0.27513 0.02893 L 0.30443 0.03125 L 0.39974 0.0243 C 0.44544 0.02129 0.42409 0.02453 0.45052 0.0199 C 0.45573 0.01759 0.46081 0.01666 0.46588 0.01296 C 0.47357 0.0074 0.48893 -0.01065 0.49883 -0.01621 C 0.52031 -0.02848 0.51797 -0.02477 0.5345 -0.03218 C 0.5375 -0.03357 0.54036 -0.03542 0.54336 -0.03658 C 0.55143 -0.04005 0.5595 -0.04237 0.56758 -0.04561 C 0.59245 -0.05602 0.5707 -0.05024 0.59427 -0.05463 L 0.61706 -0.05926 L 0.66667 -0.05255 C 0.67135 -0.05186 0.67617 -0.05047 0.6806 -0.04792 C 0.6832 -0.04653 0.68581 -0.04537 0.68828 -0.04352 C 0.6918 -0.04074 0.69505 -0.03704 0.69844 -0.03449 C 0.7026 -0.03102 0.70703 -0.02894 0.7112 -0.02547 C 0.71497 -0.02199 0.71862 -0.01737 0.72266 -0.01412 C 0.72669 -0.01065 0.73099 -0.00787 0.73529 -0.0051 C 0.73789 -0.00324 0.74049 -0.00255 0.74297 -0.00047 C 0.74518 0.00138 0.74687 0.00532 0.74922 0.00625 C 0.7543 0.00833 0.7595 0.00787 0.76458 0.00856 C 0.76862 0.00995 0.77305 0.01111 0.77721 0.01296 C 0.78073 0.01481 0.78385 0.02013 0.7875 0.0199 C 0.79323 0.01944 0.79831 0.01388 0.80391 0.01088 C 0.81081 0.00185 0.81706 -0.00857 0.82435 -0.01621 C 0.82643 -0.01852 0.82852 -0.02107 0.83047 -0.02315 C 0.83229 -0.02477 0.83411 -0.0257 0.83581 -0.02755 C 0.85117 -0.04584 0.83034 -0.02732 0.85482 -0.05255 C 0.85846 -0.05625 0.8625 -0.05834 0.86628 -0.06158 C 0.87135 -0.06598 0.87604 -0.07223 0.88151 -0.075 C 0.88646 -0.07755 0.89167 -0.07639 0.89674 -0.07732 C 0.92435 -0.08195 0.88958 -0.07662 0.92344 -0.08403 C 0.92852 -0.08519 0.93359 -0.08565 0.93867 -0.08635 C 0.94427 -0.09005 0.94961 -0.09468 0.95521 -0.09769 C 0.95846 -0.09931 0.96185 -0.09954 0.96536 -0.1 C 0.97461 -0.10093 0.98385 -0.10139 0.99336 -0.10209 C 1.01419 -0.10672 1.00937 -0.10487 1.02643 -0.11112 C 1.03021 -0.11274 1.03411 -0.11389 1.03789 -0.11574 C 1.04297 -0.11829 1.04779 -0.12292 1.05312 -0.12477 C 1.06107 -0.12755 1.06914 -0.12778 1.07721 -0.1294 C 1.0832 -0.12778 1.08906 -0.125 1.09505 -0.12477 C 1.10143 -0.12454 1.14414 -0.12848 1.15352 -0.1294 C 1.17266 -0.13612 1.14883 -0.12755 1.16497 -0.1338 C 1.16706 -0.13473 1.16927 -0.13496 1.17135 -0.13612 C 1.1901 -0.14561 1.19245 -0.15093 1.21198 -0.15186 C 1.23828 -0.15301 1.26458 -0.15186 1.29088 -0.15186 " pathEditMode="relative" rAng="0" ptsTypes="AAAAAAAAAAAAAAAAAAAAAAAAAAAAAAAAAAAAAAAAAAAAAAAAAAAAAAAAAA">
                                      <p:cBhvr>
                                        <p:cTn id="20" dur="2000" fill="hold"/>
                                        <p:tgtEl>
                                          <p:spTgt spid="17"/>
                                        </p:tgtEl>
                                        <p:attrNameLst>
                                          <p:attrName>ppt_x</p:attrName>
                                          <p:attrName>ppt_y</p:attrName>
                                        </p:attrNameLst>
                                      </p:cBhvr>
                                      <p:rCtr x="63424" y="-5787"/>
                                    </p:animMotion>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childTnLst>
                          </p:cTn>
                        </p:par>
                        <p:par>
                          <p:cTn id="21" fill="hold">
                            <p:stCondLst>
                              <p:cond delay="8000"/>
                            </p:stCondLst>
                            <p:childTnLst>
                              <p:par>
                                <p:cTn id="22" presetID="0" presetClass="path" presetSubtype="0" accel="50000" decel="50000" fill="hold" nodeType="afterEffect">
                                  <p:stCondLst>
                                    <p:cond delay="0"/>
                                  </p:stCondLst>
                                  <p:childTnLst>
                                    <p:animMotion origin="layout" path="M 0.01849 0.02385 L 0.01849 0.02408 C 0.02409 0.01852 0.02917 0.01181 0.03503 0.00811 C 0.03867 0.00579 0.04271 0.00579 0.04649 0.00579 C 0.05795 0.00579 0.0694 0.00718 0.08086 0.00811 C 0.10456 0.0132 0.08177 0.00857 0.12657 0.01482 L 0.15573 0.01922 C 0.18347 0.02917 0.15261 0.01644 0.18242 0.03519 C 0.1849 0.03658 0.1875 0.03704 0.18998 0.03727 C 0.20065 0.03866 0.2112 0.03889 0.22188 0.03959 L 0.24597 0.03727 C 0.25183 0.03426 0.2556 0.02361 0.2612 0.01922 C 0.2668 0.01505 0.27318 0.01505 0.27904 0.0125 C 0.28334 0.01065 0.28737 0.00741 0.29167 0.00579 C 0.29935 0.00278 0.31459 -0.00092 0.31459 -0.00069 L 0.35026 0.00116 C 0.36654 0.00232 0.37696 0.00301 0.39219 0.00579 C 0.40013 0.00718 0.40261 0.00811 0.4099 0.01019 C 0.43516 0.03264 0.4099 0.00787 0.4405 0.04861 C 0.45521 0.06829 0.44883 0.05764 0.46211 0.06667 C 0.4681 0.07084 0.47396 0.0757 0.47982 0.08033 C 0.48542 0.08473 0.49128 0.08797 0.49636 0.09375 C 0.50143 0.09977 0.50612 0.10695 0.51159 0.11181 C 0.51641 0.11621 0.52175 0.11783 0.52696 0.12107 C 0.56315 0.10417 0.54727 0.11574 0.57526 0.08936 C 0.59128 0.05672 0.57643 0.08426 0.59427 0.05764 C 0.60157 0.04676 0.60729 0.03148 0.61589 0.02385 C 0.62761 0.01343 0.62331 0.01945 0.62982 0.00811 C 0.6362 0.00949 0.64297 0.00834 0.64896 0.0125 C 0.66953 0.02732 0.68711 0.05486 0.70873 0.06459 C 0.71211 0.06598 0.7155 0.06713 0.71888 0.06898 C 0.74076 0.08195 0.75638 0.09653 0.77982 0.1051 C 0.79792 0.11181 0.81628 0.11412 0.83451 0.11875 C 0.84336 0.11412 0.85235 0.10996 0.8612 0.1051 C 0.86341 0.10394 0.86537 0.10139 0.86758 0.1007 C 0.87305 0.09908 0.87865 0.09908 0.88412 0.09838 C 0.8888 0.09306 0.89362 0.0882 0.89805 0.08264 C 0.89948 0.08079 0.90013 0.07639 0.90183 0.0757 C 0.90729 0.07385 0.9362 0.06875 0.94766 0.06667 C 0.95742 0.07269 0.9668 0.08125 0.97683 0.08473 L 0.98959 0.08936 C 0.99597 0.08033 1.00209 0.07084 1.00873 0.06227 C 1.01146 0.05857 1.01459 0.05625 1.01758 0.05324 C 1.03867 0.03056 0.99362 0.04977 1.07604 0.0463 C 1.08021 0.04422 1.08451 0.04167 1.0888 0.03959 C 1.10677 0.03125 1.13724 0.02199 1.15104 0.01713 C 1.15873 0.01436 1.16628 0.01111 1.17396 0.00811 C 1.18711 -0.00787 1.19857 -0.02916 1.21328 -0.03935 C 1.21914 -0.04352 1.24284 -0.06064 1.25143 -0.06435 C 1.2569 -0.06666 1.2625 -0.06666 1.26797 -0.06875 C 1.27396 -0.07106 1.27982 -0.07546 1.28581 -0.07777 C 1.29076 -0.07986 1.29597 -0.08078 1.30104 -0.0824 L 1.30873 -0.08449 " pathEditMode="relative" rAng="0" ptsTypes="AAAAAAAAAAAAAAAAAAAAAAAAAAAAAAAAAAAAAAAAAAAAAAAAAAAAA">
                                      <p:cBhvr>
                                        <p:cTn id="23" dur="2000" fill="hold"/>
                                        <p:tgtEl>
                                          <p:spTgt spid="46"/>
                                        </p:tgtEl>
                                        <p:attrNameLst>
                                          <p:attrName>ppt_x</p:attrName>
                                          <p:attrName>ppt_y</p:attrName>
                                        </p:attrNameLst>
                                      </p:cBhvr>
                                      <p:rCtr x="64505" y="-556"/>
                                    </p:animMotion>
                                  </p:childTnLst>
                                  <p:subTnLst>
                                    <p:audio>
                                      <p:cMediaNode>
                                        <p:cTn display="0" masterRel="sameClick">
                                          <p:stCondLst>
                                            <p:cond evt="begin" delay="0">
                                              <p:tn val="22"/>
                                            </p:cond>
                                          </p:stCondLst>
                                          <p:endCondLst>
                                            <p:cond evt="onStopAudio" delay="0">
                                              <p:tgtEl>
                                                <p:sldTgt/>
                                              </p:tgtEl>
                                            </p:cond>
                                          </p:endCondLst>
                                        </p:cTn>
                                        <p:tgtEl>
                                          <p:sndTgt r:embed="rId4" name="whoosh.wav"/>
                                        </p:tgtEl>
                                      </p:cMediaNode>
                                    </p:audio>
                                  </p:subTnLst>
                                </p:cTn>
                              </p:par>
                              <p:par>
                                <p:cTn id="24" presetID="1" presetClass="mediacall" presetSubtype="0" fill="hold" nodeType="withEffect">
                                  <p:stCondLst>
                                    <p:cond delay="0"/>
                                  </p:stCondLst>
                                  <p:childTnLst>
                                    <p:cmd type="call" cmd="playFrom(0.0)">
                                      <p:cBhvr>
                                        <p:cTn id="25" dur="1608" fill="hold"/>
                                        <p:tgtEl>
                                          <p:spTgt spid="49"/>
                                        </p:tgtEl>
                                      </p:cBhvr>
                                    </p:cmd>
                                  </p:childTnLst>
                                </p:cTn>
                              </p:par>
                            </p:childTnLst>
                          </p:cTn>
                        </p:par>
                        <p:par>
                          <p:cTn id="26" fill="hold">
                            <p:stCondLst>
                              <p:cond delay="10000"/>
                            </p:stCondLst>
                            <p:childTnLst>
                              <p:par>
                                <p:cTn id="27" presetID="0" presetClass="path" presetSubtype="0" accel="50000" decel="50000" fill="hold" nodeType="afterEffect">
                                  <p:stCondLst>
                                    <p:cond delay="0"/>
                                  </p:stCondLst>
                                  <p:childTnLst>
                                    <p:animMotion origin="layout" path="M 0.01849 0.02384 L 0.01849 0.02407 C 0.02409 0.01852 0.02916 0.0118 0.03502 0.0081 C 0.03867 0.00579 0.04271 0.00579 0.04648 0.00579 C 0.05794 0.00579 0.0694 0.00717 0.08086 0.0081 C 0.10456 0.01319 0.08177 0.00856 0.12669 0.01481 L 0.15573 0.01921 C 0.18346 0.02917 0.1526 0.01643 0.18242 0.03518 C 0.18489 0.03657 0.1875 0.03704 0.18997 0.03727 C 0.20065 0.03866 0.2112 0.03889 0.22187 0.03958 L 0.24596 0.03727 C 0.25182 0.03426 0.2556 0.02361 0.2612 0.01921 C 0.2668 0.01504 0.27318 0.01504 0.27903 0.0125 C 0.28333 0.01065 0.28737 0.00741 0.29167 0.00579 C 0.29935 0.00278 0.31458 -0.00093 0.31458 -0.0007 L 0.35026 0.00116 C 0.36653 0.00231 0.37695 0.00301 0.39219 0.00579 C 0.40013 0.00717 0.4026 0.0081 0.40989 0.01018 C 0.43515 0.03264 0.40989 0.00787 0.44049 0.04861 C 0.45521 0.06829 0.44883 0.05764 0.46211 0.06667 C 0.4681 0.07083 0.47396 0.07569 0.47982 0.08032 C 0.48542 0.08472 0.49127 0.08796 0.49635 0.09375 C 0.50143 0.09977 0.50612 0.10694 0.51159 0.1118 C 0.5164 0.1162 0.52174 0.11782 0.52695 0.12106 C 0.56315 0.10417 0.54726 0.11574 0.57526 0.08935 C 0.59127 0.05671 0.57643 0.08426 0.59427 0.05764 C 0.60156 0.04676 0.60729 0.03148 0.61588 0.02384 C 0.6276 0.01342 0.62331 0.01944 0.62982 0.0081 C 0.6362 0.00949 0.64297 0.00833 0.64896 0.0125 C 0.66953 0.02731 0.68711 0.05486 0.70872 0.06458 C 0.71211 0.06597 0.71549 0.06713 0.71888 0.06898 C 0.74075 0.08194 0.75638 0.09653 0.77982 0.10509 C 0.79792 0.1118 0.81627 0.11412 0.8345 0.11875 C 0.84336 0.11412 0.85234 0.10995 0.8612 0.10509 C 0.86341 0.10393 0.86536 0.10139 0.86758 0.10069 C 0.87305 0.09907 0.87864 0.09907 0.88411 0.09838 C 0.8888 0.09305 0.89362 0.08819 0.89805 0.08264 C 0.89948 0.08079 0.90013 0.07639 0.90182 0.07569 C 0.90729 0.07384 0.9362 0.06875 0.94765 0.06667 C 0.95742 0.07268 0.9668 0.08125 0.97682 0.08472 L 0.98958 0.08935 C 0.99596 0.08032 1.00208 0.07083 1.00872 0.06227 C 1.01146 0.05856 1.01458 0.05625 1.01758 0.05324 C 1.03867 0.03055 0.99362 0.04977 1.07604 0.04629 C 1.08021 0.04421 1.0845 0.04167 1.0888 0.03958 C 1.10677 0.03125 1.13724 0.02199 1.15104 0.01713 C 1.15872 0.01435 1.16627 0.01111 1.17396 0.0081 C 1.18711 -0.00787 1.19857 -0.02917 1.21328 -0.03935 C 1.21914 -0.04352 1.24284 -0.06065 1.25143 -0.06435 C 1.2569 -0.06667 1.2625 -0.06667 1.26797 -0.06875 C 1.27396 -0.07107 1.27982 -0.07546 1.28581 -0.07778 C 1.29075 -0.07986 1.29596 -0.08079 1.30104 -0.08241 L 1.30872 -0.08449 " pathEditMode="relative" rAng="0" ptsTypes="AAAAAAAAAAAAAAAAAAAAAAAAAAAAAAAAAAAAAAAAAAAAAAAAAAAAA">
                                      <p:cBhvr>
                                        <p:cTn id="28" dur="2000" fill="hold"/>
                                        <p:tgtEl>
                                          <p:spTgt spid="47"/>
                                        </p:tgtEl>
                                        <p:attrNameLst>
                                          <p:attrName>ppt_x</p:attrName>
                                          <p:attrName>ppt_y</p:attrName>
                                        </p:attrNameLst>
                                      </p:cBhvr>
                                      <p:rCtr x="64505" y="-556"/>
                                    </p:animMotion>
                                  </p:childTnLst>
                                  <p:subTnLst>
                                    <p:audio>
                                      <p:cMediaNode>
                                        <p:cTn display="0" masterRel="sameClick">
                                          <p:stCondLst>
                                            <p:cond evt="begin" delay="0">
                                              <p:tn val="27"/>
                                            </p:cond>
                                          </p:stCondLst>
                                          <p:endCondLst>
                                            <p:cond evt="onStopAudio" delay="0">
                                              <p:tgtEl>
                                                <p:sldTgt/>
                                              </p:tgtEl>
                                            </p:cond>
                                          </p:endCondLst>
                                        </p:cTn>
                                        <p:tgtEl>
                                          <p:sndTgt r:embed="rId4" name="whoosh.wav"/>
                                        </p:tgtEl>
                                      </p:cMediaNode>
                                    </p:audio>
                                  </p:subTnLst>
                                </p:cTn>
                              </p:par>
                            </p:childTnLst>
                          </p:cTn>
                        </p:par>
                        <p:par>
                          <p:cTn id="29" fill="hold">
                            <p:stCondLst>
                              <p:cond delay="12000"/>
                            </p:stCondLst>
                            <p:childTnLst>
                              <p:par>
                                <p:cTn id="30" presetID="0" presetClass="path" presetSubtype="0" accel="50000" decel="50000" fill="hold" nodeType="afterEffect">
                                  <p:stCondLst>
                                    <p:cond delay="0"/>
                                  </p:stCondLst>
                                  <p:childTnLst>
                                    <p:animMotion origin="layout" path="M -4.375E-6 -2.96296E-6 L -4.375E-6 0.00023 C 0.03555 0.01065 -0.00781 -0.00139 0.0487 0.00949 C 0.05404 0.01042 0.05925 0.01273 0.06459 0.01412 C 0.07149 0.01574 0.08256 0.0169 0.08959 0.01875 C 0.09792 0.02107 0.11055 0.02662 0.11849 0.03056 C 0.14154 0.04167 0.12253 0.03334 0.15131 0.05394 C 0.15925 0.05973 0.21068 0.09584 0.23008 0.10533 C 0.23295 0.10672 0.2362 0.10695 0.23933 0.10764 L 0.28269 0.1169 C 0.33125 0.13866 0.26537 0.10857 0.31433 0.13334 C 0.32448 0.13843 0.34454 0.14746 0.34454 0.14769 L 0.37448 0.14514 L 0.41954 0.14283 C 0.42396 0.14236 0.428 0.14098 0.43269 0.14028 C 0.43894 0.13959 0.44506 0.13912 0.45118 0.13797 C 0.45964 0.13658 0.47748 0.13334 0.47748 0.13357 C 0.48998 0.12685 0.49284 0.12616 0.50495 0.11459 C 0.51107 0.10903 0.51615 0.10139 0.52201 0.09607 C 0.52761 0.09121 0.5336 0.08773 0.53946 0.08426 C 0.55521 0.07454 0.55482 0.07547 0.56967 0.07014 C 0.58542 0.07732 0.6017 0.08125 0.61706 0.09121 C 0.62435 0.0963 0.62956 0.1088 0.63672 0.11459 C 0.64753 0.12361 0.65808 0.12431 0.66954 0.12639 C 0.74375 0.11875 0.71524 0.12547 0.75521 0.11459 C 0.83776 0.14885 0.80365 0.14723 0.85638 0.14283 C 0.86563 0.14514 0.875 0.14653 0.88399 0.14977 C 0.90222 0.15602 0.89141 0.16088 0.90391 0.15209 C 0.92058 0.12685 0.94506 0.07523 0.97214 0.07269 L 0.99727 0.07014 C 1.03269 0.03334 0.98855 0.07593 1.04844 0.03519 C 1.0543 0.03125 1.0586 0.02292 1.0642 0.01875 C 1.06758 0.01644 1.07136 0.0169 1.07487 0.01644 C 1.08451 0.01528 1.09415 0.01482 1.10391 0.01412 C 1.11042 0.0125 1.11693 0.01181 1.12357 0.00949 C 1.128 0.00787 1.13217 0.0044 1.13659 0.00232 C 1.14323 -0.00046 1.14987 -0.00208 1.15651 -0.00463 C 1.16042 -0.00602 1.16433 -0.00764 1.16836 -0.00926 C 1.17409 -0.00856 1.17969 -0.00648 1.18542 -0.00694 C 1.19623 -0.00764 1.20482 -0.01273 1.21433 -0.02106 C 1.22357 -0.02893 1.23165 -0.04375 1.24206 -0.04676 C 1.24467 -0.04745 1.24727 -0.04815 1.24987 -0.04907 C 1.2517 -0.04953 1.25339 -0.05092 1.25508 -0.05139 C 1.26368 -0.05393 1.27435 -0.05486 1.28282 -0.05602 C 1.29701 -0.06227 1.28607 -0.05833 1.31563 -0.05833 " pathEditMode="relative" rAng="0" ptsTypes="AAAAAAAAAAAAAAAAAAAAAAAAAAAAAAAAAAAAAAAAAAAAA">
                                      <p:cBhvr>
                                        <p:cTn id="31" dur="2000" fill="hold"/>
                                        <p:tgtEl>
                                          <p:spTgt spid="6"/>
                                        </p:tgtEl>
                                        <p:attrNameLst>
                                          <p:attrName>ppt_x</p:attrName>
                                          <p:attrName>ppt_y</p:attrName>
                                        </p:attrNameLst>
                                      </p:cBhvr>
                                      <p:rCtr x="65781" y="4838"/>
                                    </p:animMotion>
                                  </p:childTnLst>
                                  <p:subTnLst>
                                    <p:audio>
                                      <p:cMediaNode>
                                        <p:cTn display="0" masterRel="sameClick">
                                          <p:stCondLst>
                                            <p:cond evt="begin" delay="0">
                                              <p:tn val="30"/>
                                            </p:cond>
                                          </p:stCondLst>
                                          <p:endCondLst>
                                            <p:cond evt="onStopAudio" delay="0">
                                              <p:tgtEl>
                                                <p:sldTgt/>
                                              </p:tgtEl>
                                            </p:cond>
                                          </p:endCondLst>
                                        </p:cTn>
                                        <p:tgtEl>
                                          <p:sndTgt r:embed="rId4" name="whoosh.wav"/>
                                        </p:tgtEl>
                                      </p:cMediaNode>
                                    </p:audio>
                                  </p:sub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0326 0.01042 L -0.00326 0.01065 C 0.02044 -0.00115 0.02682 -0.00671 0.05403 -0.00764 C 0.06458 -0.00787 0.07513 -0.00463 0.0858 -0.00301 C 0.09335 -0.00092 0.10117 0.00185 0.10872 0.00371 C 0.147 0.0125 0.23528 -0.00278 0.24075 -0.00301 C 0.2513 -0.00949 0.29961 -0.04028 0.31197 -0.04375 C 0.32955 -0.04884 0.34752 -0.04838 0.36536 -0.05046 C 0.45885 -0.01088 0.41836 -0.02569 0.48606 -0.00301 C 0.49453 0.00301 0.50286 0.00972 0.51145 0.01505 C 0.52825 0.02547 0.5457 0.0331 0.56237 0.04445 C 0.57031 0.04977 0.57734 0.05857 0.58515 0.06482 C 0.59557 0.07269 0.62617 0.08611 0.63229 0.08727 C 0.65117 0.09121 0.67031 0.09028 0.68945 0.0919 C 0.70091 0.0956 0.71211 0.10324 0.72369 0.10324 C 0.84036 0.10324 0.80208 0.09537 0.89283 0.07153 C 0.91224 0.06644 0.9319 0.06551 0.9513 0.06019 C 1.03789 0.03658 0.99622 0.0419 1.07968 0.0081 C 1.09987 -2.59259E-6 1.12057 -0.00393 1.14062 -0.01203 C 1.15911 -0.01967 1.17721 -0.03009 1.19531 -0.03935 C 1.20091 -0.04213 1.20612 -0.04768 1.21184 -0.04838 C 1.25677 -0.05231 1.30169 -0.05139 1.34661 -0.05278 C 1.35846 -0.05995 1.35403 -0.05949 1.35924 -0.05949 " pathEditMode="relative" rAng="0" ptsTypes="AAAAAAAAAAAAAAAAAAAAAAA">
                                      <p:cBhvr>
                                        <p:cTn id="34" dur="2000" fill="hold"/>
                                        <p:tgtEl>
                                          <p:spTgt spid="20"/>
                                        </p:tgtEl>
                                        <p:attrNameLst>
                                          <p:attrName>ppt_x</p:attrName>
                                          <p:attrName>ppt_y</p:attrName>
                                        </p:attrNameLst>
                                      </p:cBhvr>
                                      <p:rCtr x="68125" y="1134"/>
                                    </p:animMotion>
                                  </p:childTnLst>
                                  <p:subTnLst>
                                    <p:audio>
                                      <p:cMediaNode>
                                        <p:cTn display="0" masterRel="sameClick">
                                          <p:stCondLst>
                                            <p:cond evt="begin" delay="0">
                                              <p:tn val="33"/>
                                            </p:cond>
                                          </p:stCondLst>
                                          <p:endCondLst>
                                            <p:cond evt="onStopAudio" delay="0">
                                              <p:tgtEl>
                                                <p:sldTgt/>
                                              </p:tgtEl>
                                            </p:cond>
                                          </p:endCondLst>
                                        </p:cTn>
                                        <p:tgtEl>
                                          <p:sndTgt r:embed="rId4" name="whoosh.wav"/>
                                        </p:tgtEl>
                                      </p:cMediaNode>
                                    </p:audio>
                                  </p:subTnLst>
                                </p:cTn>
                              </p:par>
                            </p:childTnLst>
                          </p:cTn>
                        </p:par>
                        <p:par>
                          <p:cTn id="35" fill="hold">
                            <p:stCondLst>
                              <p:cond delay="16000"/>
                            </p:stCondLst>
                            <p:childTnLst>
                              <p:par>
                                <p:cTn id="36" presetID="0" presetClass="path" presetSubtype="0" accel="50000" decel="50000" fill="hold" nodeType="afterEffect">
                                  <p:stCondLst>
                                    <p:cond delay="0"/>
                                  </p:stCondLst>
                                  <p:childTnLst>
                                    <p:animMotion origin="layout" path="M 0.02682 0.0125 L 0.02682 0.01273 C 0.03386 0.01018 0.04102 0.0088 0.04792 0.00556 C 0.05287 0.00324 0.05755 -0.00093 0.06237 -0.0037 C 0.06419 -0.00486 0.06589 -0.00532 0.06771 -0.00602 C 0.0793 -0.00417 0.10052 -0.00486 0.11224 0.00787 C 0.12305 0.01944 0.13229 0.03472 0.14258 0.04768 C 0.14636 0.05255 0.15026 0.05718 0.15443 0.06181 C 0.15781 0.06574 0.16498 0.07338 0.16498 0.07361 C 0.16979 0.06643 0.1737 0.05671 0.17943 0.05231 C 0.20573 0.03264 0.225 0.04861 0.25313 0.05694 L 0.28594 0.08981 C 0.2957 0.09954 0.29271 0.09606 0.29909 0.10393 C 0.30703 0.10139 0.31537 0.10208 0.32279 0.09676 C 0.33972 0.08472 0.37149 0.05231 0.37149 0.05255 C 0.37891 0.05324 0.38646 0.05324 0.39375 0.05463 C 0.40156 0.05625 0.42409 0.06898 0.42813 0.07106 C 0.43229 0.07569 0.46823 0.11458 0.47539 0.12014 L 0.48724 0.12963 C 0.49128 0.12338 0.49453 0.11597 0.49909 0.11088 C 0.50573 0.10324 0.51302 0.09792 0.52005 0.09213 C 0.55143 0.06713 0.55977 0.06111 0.59649 0.05231 C 0.60781 0.04977 0.61927 0.05069 0.63073 0.05 C 0.63594 0.05393 0.6418 0.05602 0.64649 0.06181 C 0.65248 0.06875 0.6569 0.07917 0.66224 0.0875 C 0.66654 0.09398 0.67123 0.09954 0.67539 0.10625 C 0.68073 0.11435 0.68581 0.12361 0.69115 0.13194 C 0.69453 0.13704 0.69844 0.14097 0.70182 0.14583 C 0.71836 0.1706 0.70847 0.16505 0.72279 0.16944 C 0.72943 0.1669 0.73607 0.16574 0.74258 0.16227 C 0.74961 0.15856 0.75651 0.15231 0.76367 0.14838 C 0.76862 0.14537 0.77409 0.14352 0.77943 0.1412 C 0.78867 0.14444 0.79805 0.1456 0.80703 0.15069 C 0.85925 0.17963 0.7862 0.15324 0.83594 0.16944 C 0.84518 0.16157 0.85469 0.15509 0.86367 0.14583 C 0.88802 0.12037 0.87214 0.12569 0.89518 0.10856 C 0.89857 0.10602 0.91641 0.1 0.91875 0.09907 C 0.92943 0.10139 0.94024 0.10139 0.95039 0.10625 C 1.00807 0.1331 0.94766 0.12106 0.98998 0.12731 C 0.99427 0.12639 0.99883 0.12708 1.003 0.12477 C 1.0181 0.1169 1.01511 0.11065 1.02813 0.09676 C 1.03268 0.0919 1.03763 0.08912 1.04245 0.08518 C 1.05248 0.08912 1.06289 0.09143 1.07266 0.09676 C 1.08151 0.10139 1.103 0.11968 1.11224 0.12731 C 1.12682 0.11944 1.1418 0.11435 1.15573 0.10393 C 1.16055 0.10023 1.16315 0.09028 1.16758 0.08518 C 1.1711 0.08079 1.17552 0.07917 1.17943 0.07569 C 1.18698 0.06898 1.19401 0.06065 1.20182 0.05463 C 1.20417 0.05278 1.20703 0.05347 1.20964 0.05231 C 1.21589 0.04954 1.22188 0.0456 1.22813 0.04306 C 1.23112 0.04167 1.23425 0.04074 1.23724 0.04074 C 1.25833 0.03935 1.27943 0.03912 1.30039 0.03843 C 1.31927 0.0412 1.31094 0.04074 1.32552 0.04074 " pathEditMode="relative" rAng="0" ptsTypes="AAAAAAAAAAAAAAAAAAAAAAAAAAAAAAAAAAAAAAAAAAAAAAAAAAAAA">
                                      <p:cBhvr>
                                        <p:cTn id="37" dur="2000" fill="hold"/>
                                        <p:tgtEl>
                                          <p:spTgt spid="40"/>
                                        </p:tgtEl>
                                        <p:attrNameLst>
                                          <p:attrName>ppt_x</p:attrName>
                                          <p:attrName>ppt_y</p:attrName>
                                        </p:attrNameLst>
                                      </p:cBhvr>
                                      <p:rCtr x="64935" y="6921"/>
                                    </p:animMotion>
                                  </p:childTnLst>
                                  <p:subTnLst>
                                    <p:audio>
                                      <p:cMediaNode>
                                        <p:cTn display="0" masterRel="sameClick">
                                          <p:stCondLst>
                                            <p:cond evt="begin" delay="0">
                                              <p:tn val="36"/>
                                            </p:cond>
                                          </p:stCondLst>
                                          <p:endCondLst>
                                            <p:cond evt="onStopAudio" delay="0">
                                              <p:tgtEl>
                                                <p:sldTgt/>
                                              </p:tgtEl>
                                            </p:cond>
                                          </p:endCondLst>
                                        </p:cTn>
                                        <p:tgtEl>
                                          <p:sndTgt r:embed="rId4" name="whoosh.wav"/>
                                        </p:tgtEl>
                                      </p:cMediaNode>
                                    </p:audio>
                                  </p:subTnLst>
                                </p:cTn>
                              </p:par>
                            </p:childTnLst>
                          </p:cTn>
                        </p:par>
                        <p:par>
                          <p:cTn id="38" fill="hold">
                            <p:stCondLst>
                              <p:cond delay="18000"/>
                            </p:stCondLst>
                            <p:childTnLst>
                              <p:par>
                                <p:cTn id="39" presetID="0" presetClass="path" presetSubtype="0" accel="50000" decel="50000" fill="hold" nodeType="afterEffect">
                                  <p:stCondLst>
                                    <p:cond delay="0"/>
                                  </p:stCondLst>
                                  <p:childTnLst>
                                    <p:animMotion origin="layout" path="M 0.01849 0.02384 L 0.01849 0.02407 C 0.02409 0.01852 0.02917 0.0118 0.03503 0.0081 C 0.03867 0.00579 0.04271 0.00579 0.04649 0.00579 C 0.05794 0.00579 0.0694 0.00717 0.08086 0.0081 C 0.10456 0.01319 0.08177 0.00856 0.12683 0.01481 L 0.15573 0.01921 C 0.18347 0.02917 0.15261 0.01643 0.18242 0.03518 C 0.1849 0.03657 0.1875 0.03704 0.18998 0.03727 C 0.20065 0.03866 0.2112 0.03889 0.22188 0.03958 L 0.24597 0.03727 C 0.25183 0.03426 0.2556 0.02361 0.2612 0.01921 C 0.2668 0.01505 0.27318 0.01505 0.27904 0.0125 C 0.28334 0.01065 0.28737 0.00741 0.29167 0.00579 C 0.29935 0.00278 0.31459 -0.00093 0.31459 -0.0007 L 0.35026 0.00116 C 0.36654 0.00231 0.37696 0.00301 0.39219 0.00579 C 0.40013 0.00717 0.40261 0.0081 0.4099 0.01018 C 0.43516 0.03264 0.4099 0.00787 0.4405 0.04861 C 0.45521 0.06829 0.44883 0.05764 0.46211 0.06667 C 0.4681 0.07083 0.47396 0.07569 0.47982 0.08032 C 0.48542 0.08472 0.49128 0.08796 0.49636 0.09375 C 0.50143 0.09977 0.50612 0.10694 0.51159 0.1118 C 0.51641 0.1162 0.52175 0.11782 0.52696 0.12106 C 0.56315 0.10417 0.54727 0.11574 0.57526 0.08935 C 0.59128 0.05671 0.57643 0.08426 0.59427 0.05764 C 0.60156 0.04676 0.60729 0.03148 0.61589 0.02384 C 0.62761 0.01342 0.62331 0.01944 0.62982 0.0081 C 0.6362 0.00949 0.64297 0.00833 0.64896 0.0125 C 0.66953 0.02731 0.68711 0.05486 0.70873 0.06458 C 0.71211 0.06597 0.7155 0.06713 0.71888 0.06898 C 0.74076 0.08194 0.75638 0.09653 0.77982 0.10509 C 0.79792 0.1118 0.81628 0.11412 0.83451 0.11875 C 0.84336 0.11412 0.85235 0.10995 0.8612 0.10509 C 0.86341 0.10393 0.86537 0.10139 0.86758 0.10069 C 0.87305 0.09907 0.87865 0.09907 0.88412 0.09838 C 0.8888 0.09305 0.89362 0.08819 0.89805 0.08264 C 0.89948 0.08079 0.90013 0.07639 0.90183 0.07569 C 0.90729 0.07384 0.9362 0.06875 0.94766 0.06667 C 0.95742 0.07268 0.9668 0.08125 0.97683 0.08472 L 0.98959 0.08935 C 0.99597 0.08032 1.00209 0.07083 1.00873 0.06227 C 1.01146 0.05856 1.01459 0.05625 1.01758 0.05324 C 1.03867 0.03055 0.99362 0.04977 1.07604 0.0463 C 1.08021 0.04421 1.08451 0.04167 1.0888 0.03958 C 1.10677 0.03125 1.13724 0.02199 1.15104 0.01713 C 1.15873 0.01435 1.16628 0.01111 1.17396 0.0081 C 1.18711 -0.00787 1.19857 -0.02917 1.21328 -0.03935 C 1.21914 -0.04352 1.24284 -0.06065 1.25143 -0.06435 C 1.2569 -0.06667 1.2625 -0.06667 1.26797 -0.06875 C 1.27396 -0.07107 1.27982 -0.07546 1.28581 -0.07778 C 1.29076 -0.07986 1.29597 -0.08079 1.30104 -0.08241 L 1.30873 -0.08449 " pathEditMode="relative" rAng="0" ptsTypes="AAAAAAAAAAAAAAAAAAAAAAAAAAAAAAAAAAAAAAAAAAAAAAAAAAAAA">
                                      <p:cBhvr>
                                        <p:cTn id="40" dur="2000" fill="hold"/>
                                        <p:tgtEl>
                                          <p:spTgt spid="48"/>
                                        </p:tgtEl>
                                        <p:attrNameLst>
                                          <p:attrName>ppt_x</p:attrName>
                                          <p:attrName>ppt_y</p:attrName>
                                        </p:attrNameLst>
                                      </p:cBhvr>
                                      <p:rCtr x="64505" y="-556"/>
                                    </p:animMotion>
                                  </p:childTnLst>
                                  <p:subTnLst>
                                    <p:audio>
                                      <p:cMediaNode>
                                        <p:cTn display="0" masterRel="sameClick">
                                          <p:stCondLst>
                                            <p:cond evt="begin" delay="0">
                                              <p:tn val="39"/>
                                            </p:cond>
                                          </p:stCondLst>
                                          <p:endCondLst>
                                            <p:cond evt="onStopAudio" delay="0">
                                              <p:tgtEl>
                                                <p:sldTgt/>
                                              </p:tgtEl>
                                            </p:cond>
                                          </p:endCondLst>
                                        </p:cTn>
                                        <p:tgtEl>
                                          <p:sndTgt r:embed="rId4" name="whoosh.wav"/>
                                        </p:tgtEl>
                                      </p:cMediaNode>
                                    </p:audio>
                                  </p:subTnLst>
                                </p:cTn>
                              </p:par>
                            </p:childTnLst>
                          </p:cTn>
                        </p:par>
                        <p:par>
                          <p:cTn id="41" fill="hold">
                            <p:stCondLst>
                              <p:cond delay="20000"/>
                            </p:stCondLst>
                            <p:childTnLst>
                              <p:par>
                                <p:cTn id="42" presetID="0" presetClass="path" presetSubtype="0" accel="50000" decel="50000" fill="hold" nodeType="afterEffect">
                                  <p:stCondLst>
                                    <p:cond delay="0"/>
                                  </p:stCondLst>
                                  <p:childTnLst>
                                    <p:animMotion origin="layout" path="M -0.01485 -0.17129 L -0.01485 -0.17106 L 0.00364 -0.16898 C 0.01302 -0.16736 0.01693 -0.1662 0.02604 -0.16412 C 0.03034 -0.16342 0.03476 -0.16273 0.03919 -0.1618 C 0.0418 -0.16157 0.0444 -0.16018 0.047 -0.15949 C 0.05182 -0.15879 0.08737 -0.1537 0.09687 -0.15254 C 0.10755 -0.15162 0.11797 -0.15092 0.12851 -0.15023 L 0.17318 -0.15486 C 0.17877 -0.15555 0.18463 -0.15763 0.19036 -0.15717 C 0.20039 -0.15694 0.21055 -0.15416 0.22057 -0.15254 C 0.22513 -0.15092 0.22799 -0.15 0.23242 -0.14791 C 0.24114 -0.14328 0.24818 -0.13865 0.25742 -0.13611 C 0.26224 -0.13518 0.26706 -0.13449 0.27187 -0.13379 C 0.28073 -0.12916 0.28932 -0.12361 0.29818 -0.11967 C 0.31927 -0.11134 0.30104 -0.11805 0.32057 -0.11273 C 0.32578 -0.11134 0.33112 -0.10972 0.33633 -0.1081 C 0.33802 -0.1074 0.33984 -0.10648 0.34154 -0.10578 C 0.34596 -0.10486 0.35039 -0.10416 0.35469 -0.10347 C 0.36276 -0.09953 0.37083 -0.0956 0.37838 -0.08935 C 0.38099 -0.08726 0.38385 -0.08495 0.3862 -0.0824 C 0.38828 -0.08055 0.38971 -0.07754 0.39167 -0.07546 C 0.40026 -0.06597 0.40872 -0.05532 0.41797 -0.04745 C 0.42591 -0.0405 0.43294 -0.02963 0.44167 -0.02638 C 0.44557 -0.02476 0.44961 -0.02338 0.45338 -0.02175 C 0.46185 -0.01713 0.46979 -0.01088 0.47851 -0.00763 C 0.51211 0.00556 0.49844 0.00186 0.51927 0.00625 C 0.53021 0.00487 0.54127 0.00487 0.55221 0.00162 C 0.57265 -0.00393 0.56484 -0.0125 0.58633 -0.02175 C 0.59271 -0.02453 0.59948 -0.02338 0.60612 -0.02407 C 0.62005 -0.0287 0.62448 -0.02963 0.63893 -0.0405 C 0.65937 -0.05532 0.65742 -0.06064 0.67708 -0.07083 C 0.68607 -0.07546 0.69974 -0.07685 0.70872 -0.07777 C 0.72018 -0.0787 0.73138 -0.07916 0.74297 -0.08009 C 0.75299 -0.08935 0.76237 -0.10162 0.77318 -0.1081 C 0.78333 -0.11435 0.79297 -0.12199 0.80351 -0.12685 C 0.80989 -0.12986 0.8164 -0.13356 0.82305 -0.13611 C 0.82747 -0.13819 0.8319 -0.13842 0.8362 -0.14074 C 0.8625 -0.15486 0.83802 -0.14722 0.85872 -0.15254 C 0.86224 -0.15555 0.86575 -0.15856 0.86927 -0.1618 C 0.87461 -0.16713 0.8845 -0.18032 0.89167 -0.18287 C 0.89583 -0.18495 0.90039 -0.18449 0.90482 -0.18518 L 0.91654 -0.19027 C 0.91875 -0.19097 0.92096 -0.19166 0.92305 -0.19259 C 0.93151 -0.19629 0.94049 -0.19745 0.94805 -0.20416 C 0.95404 -0.20972 0.96015 -0.21574 0.96627 -0.2206 C 0.97044 -0.22361 0.97461 -0.22476 0.97838 -0.22754 C 0.98724 -0.23333 0.99596 -0.23912 1.00482 -0.24606 C 1.02161 -0.25972 1.01823 -0.25856 1.03763 -0.26713 C 1.04101 -0.26875 1.04466 -0.2706 1.04805 -0.27175 C 1.05117 -0.27291 1.05443 -0.27291 1.05742 -0.27407 C 1.06536 -0.27754 1.07305 -0.2831 1.08112 -0.28588 L 1.10742 -0.29513 C 1.11927 -0.30763 1.11693 -0.30601 1.13242 -0.31643 C 1.13633 -0.31921 1.14049 -0.32013 1.14427 -0.32361 C 1.15325 -0.33171 1.1625 -0.34004 1.17057 -0.35162 C 1.17279 -0.35463 1.17448 -0.35925 1.17708 -0.36064 C 1.20325 -0.3787 1.20286 -0.37754 1.22187 -0.38194 C 1.22708 -0.38495 1.23255 -0.38703 1.23763 -0.3912 C 1.2414 -0.39421 1.24427 -0.40023 1.24818 -0.40277 C 1.25234 -0.40578 1.2569 -0.40601 1.26133 -0.40763 C 1.27148 -0.41458 1.2694 -0.41342 1.28372 -0.42129 C 1.29245 -0.42615 1.28984 -0.42592 1.29414 -0.42592 " pathEditMode="relative" rAng="0" ptsTypes="AAAAAAAAAAAAAAAAAAAAAAAAAAAAAAAAAAAAAAAAAAAAAAAAAAAAAAAAAAAAAAA">
                                      <p:cBhvr>
                                        <p:cTn id="43" dur="2000" fill="hold"/>
                                        <p:tgtEl>
                                          <p:spTgt spid="22"/>
                                        </p:tgtEl>
                                        <p:attrNameLst>
                                          <p:attrName>ppt_x</p:attrName>
                                          <p:attrName>ppt_y</p:attrName>
                                        </p:attrNameLst>
                                      </p:cBhvr>
                                      <p:rCtr x="65443" y="-3866"/>
                                    </p:animMotion>
                                  </p:childTnLst>
                                  <p:subTnLst>
                                    <p:audio>
                                      <p:cMediaNode>
                                        <p:cTn display="0" masterRel="sameClick">
                                          <p:stCondLst>
                                            <p:cond evt="begin" delay="0">
                                              <p:tn val="42"/>
                                            </p:cond>
                                          </p:stCondLst>
                                          <p:endCondLst>
                                            <p:cond evt="onStopAudio" delay="0">
                                              <p:tgtEl>
                                                <p:sldTgt/>
                                              </p:tgtEl>
                                            </p:cond>
                                          </p:endCondLst>
                                        </p:cTn>
                                        <p:tgtEl>
                                          <p:sndTgt r:embed="rId4" name="whoosh.wav"/>
                                        </p:tgtEl>
                                      </p:cMediaNode>
                                    </p:audio>
                                  </p:subTnLst>
                                </p:cTn>
                              </p:par>
                            </p:childTnLst>
                          </p:cTn>
                        </p:par>
                        <p:par>
                          <p:cTn id="44" fill="hold">
                            <p:stCondLst>
                              <p:cond delay="22000"/>
                            </p:stCondLst>
                            <p:childTnLst>
                              <p:par>
                                <p:cTn id="45" presetID="0" presetClass="path" presetSubtype="0" accel="50000" decel="50000" fill="hold" nodeType="afterEffect">
                                  <p:stCondLst>
                                    <p:cond delay="0"/>
                                  </p:stCondLst>
                                  <p:childTnLst>
                                    <p:animMotion origin="layout" path="M 0.01966 0.02778 L 0.01966 0.02801 C 0.02656 0.02338 0.03359 0.01944 0.0405 0.01458 C 0.04453 0.01157 0.04805 0.0074 0.05208 0.00416 C 0.05794 -0.00047 0.0638 -0.00486 0.07005 -0.00903 C 0.07396 -0.01181 0.07852 -0.01366 0.08294 -0.01667 C 0.09518 -0.0257 0.10703 -0.0375 0.11966 -0.0456 C 0.17852 -0.08287 0.09193 -0.0294 0.17109 -0.07153 C 0.19102 -0.08218 0.18073 -0.07871 0.20195 -0.08218 C 0.21224 -0.08125 0.22266 -0.08218 0.23281 -0.0794 C 0.24232 -0.07685 0.2513 -0.06945 0.26081 -0.06644 C 0.29401 -0.05579 0.2582 -0.06597 0.30052 -0.05857 C 0.31719 -0.05556 0.35052 -0.04815 0.35052 -0.04792 C 0.38828 -0.04908 0.42617 -0.04468 0.4638 -0.0507 C 0.47005 -0.05185 0.47435 -0.06366 0.47995 -0.06898 C 0.50352 -0.09144 0.50052 -0.08797 0.52253 -0.09769 C 0.60521 -0.06829 0.49076 -0.1125 0.58724 -0.06111 C 0.62162 -0.04283 0.58073 -0.06343 0.61966 -0.04815 C 0.66966 -0.02824 0.6168 -0.04514 0.65938 -0.03241 C 0.66771 -0.02639 0.67565 -0.01852 0.68438 -0.01412 C 0.68958 -0.01158 0.69518 -0.01343 0.70052 -0.01158 C 0.70755 -0.00903 0.71419 -0.00394 0.72109 -0.00116 C 0.73177 0.00324 0.74271 0.00578 0.75352 0.00926 C 0.77031 0.00393 0.78177 0.00231 0.79766 -0.01667 C 0.81107 -0.0331 0.82214 -0.0551 0.83438 -0.07431 C 0.83776 -0.07963 0.84102 -0.08519 0.84466 -0.08982 C 0.85 -0.09676 0.85482 -0.10556 0.86081 -0.11088 C 0.86458 -0.11412 0.87956 -0.11736 0.88438 -0.11875 C 0.8957 -0.1169 0.90703 -0.11736 0.91823 -0.11343 C 0.92305 -0.11158 0.92787 -0.1088 0.93294 -0.1081 C 0.94609 -0.10625 0.95938 -0.10648 0.97266 -0.10556 L 1.01966 -0.1081 C 1.02409 -0.10857 1.02852 -0.10996 1.03294 -0.11088 C 1.0388 -0.11181 1.04466 -0.11297 1.05052 -0.11343 C 1.06328 -0.11459 1.07604 -0.11505 1.0888 -0.11597 C 1.09766 -0.11667 1.10638 -0.11783 1.11524 -0.11875 L 1.15352 -0.12639 C 1.15938 -0.12755 1.16524 -0.12801 1.17109 -0.12917 L 1.2138 -0.13704 C 1.21966 -0.13959 1.22565 -0.1419 1.23151 -0.14468 C 1.23633 -0.14722 1.24115 -0.15047 1.24609 -0.15255 C 1.25104 -0.15486 1.25599 -0.15556 1.26081 -0.15787 C 1.27331 -0.16366 1.26406 -0.16297 1.27123 -0.16297 " pathEditMode="relative" rAng="0" ptsTypes="AAAAAAAAAAAAAAAAAAAAAAAAAAAAAAAAAAAAAAAAAAA">
                                      <p:cBhvr>
                                        <p:cTn id="46" dur="2000" fill="hold"/>
                                        <p:tgtEl>
                                          <p:spTgt spid="16"/>
                                        </p:tgtEl>
                                        <p:attrNameLst>
                                          <p:attrName>ppt_x</p:attrName>
                                          <p:attrName>ppt_y</p:attrName>
                                        </p:attrNameLst>
                                      </p:cBhvr>
                                      <p:rCtr x="62578" y="-9537"/>
                                    </p:animMotion>
                                  </p:childTnLst>
                                  <p:subTnLst>
                                    <p:audio>
                                      <p:cMediaNode>
                                        <p:cTn display="0" masterRel="sameClick">
                                          <p:stCondLst>
                                            <p:cond evt="begin" delay="0">
                                              <p:tn val="45"/>
                                            </p:cond>
                                          </p:stCondLst>
                                          <p:endCondLst>
                                            <p:cond evt="onStopAudio" delay="0">
                                              <p:tgtEl>
                                                <p:sldTgt/>
                                              </p:tgtEl>
                                            </p:cond>
                                          </p:endCondLst>
                                        </p:cTn>
                                        <p:tgtEl>
                                          <p:sndTgt r:embed="rId4" name="whoosh.wav"/>
                                        </p:tgtEl>
                                      </p:cMediaNode>
                                    </p:audio>
                                  </p:subTnLst>
                                </p:cTn>
                              </p:par>
                            </p:childTnLst>
                          </p:cTn>
                        </p:par>
                        <p:par>
                          <p:cTn id="47" fill="hold">
                            <p:stCondLst>
                              <p:cond delay="24000"/>
                            </p:stCondLst>
                            <p:childTnLst>
                              <p:par>
                                <p:cTn id="48" presetID="22" presetClass="entr" presetSubtype="4" fill="hold"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down)">
                                      <p:cBhvr>
                                        <p:cTn id="50" dur="500"/>
                                        <p:tgtEl>
                                          <p:spTgt spid="23"/>
                                        </p:tgtEl>
                                      </p:cBhvr>
                                    </p:animEffect>
                                  </p:childTnLst>
                                </p:cTn>
                              </p:par>
                              <p:par>
                                <p:cTn id="51" presetID="22" presetClass="entr" presetSubtype="4"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down)">
                                      <p:cBhvr>
                                        <p:cTn id="53" dur="500"/>
                                        <p:tgtEl>
                                          <p:spTgt spid="30"/>
                                        </p:tgtEl>
                                      </p:cBhvr>
                                    </p:animEffect>
                                  </p:childTnLst>
                                </p:cTn>
                              </p:par>
                              <p:par>
                                <p:cTn id="54" presetID="22" presetClass="entr" presetSubtype="4" fill="hold" nodeType="with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wipe(down)">
                                      <p:cBhvr>
                                        <p:cTn id="56" dur="500"/>
                                        <p:tgtEl>
                                          <p:spTgt spid="33"/>
                                        </p:tgtEl>
                                      </p:cBhvr>
                                    </p:animEffect>
                                  </p:childTnLst>
                                </p:cTn>
                              </p:par>
                              <p:par>
                                <p:cTn id="57" presetID="22" presetClass="entr" presetSubtype="4" fill="hold"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ipe(down)">
                                      <p:cBhvr>
                                        <p:cTn id="5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0"/>
                    </p:tgtEl>
                  </p:cond>
                </p:stCondLst>
                <p:endSync evt="end" delay="0">
                  <p:rtn val="all"/>
                </p:endSync>
                <p:childTnLst>
                  <p:par>
                    <p:cTn id="61" fill="hold">
                      <p:stCondLst>
                        <p:cond delay="0"/>
                      </p:stCondLst>
                      <p:childTnLst>
                        <p:par>
                          <p:cTn id="62" fill="hold">
                            <p:stCondLst>
                              <p:cond delay="0"/>
                            </p:stCondLst>
                            <p:childTnLst>
                              <p:par>
                                <p:cTn id="63" presetID="26" presetClass="emph" presetSubtype="0" repeatCount="3000" fill="hold" nodeType="clickEffect">
                                  <p:stCondLst>
                                    <p:cond delay="0"/>
                                  </p:stCondLst>
                                  <p:childTnLst>
                                    <p:animEffect transition="out" filter="fade">
                                      <p:cBhvr>
                                        <p:cTn id="64" dur="500" tmFilter="0, 0; .2, .5; .8, .5; 1, 0"/>
                                        <p:tgtEl>
                                          <p:spTgt spid="30"/>
                                        </p:tgtEl>
                                      </p:cBhvr>
                                    </p:animEffect>
                                    <p:animScale>
                                      <p:cBhvr>
                                        <p:cTn id="65" dur="250" autoRev="1" fill="hold"/>
                                        <p:tgtEl>
                                          <p:spTgt spid="30"/>
                                        </p:tgtEl>
                                      </p:cBhvr>
                                      <p:by x="105000" y="105000"/>
                                    </p:animScale>
                                  </p:childTnLst>
                                </p:cTn>
                              </p:par>
                              <p:par>
                                <p:cTn id="66" presetID="1" presetClass="mediacall" presetSubtype="0" fill="hold" nodeType="withEffect">
                                  <p:stCondLst>
                                    <p:cond delay="0"/>
                                  </p:stCondLst>
                                  <p:childTnLst>
                                    <p:cmd type="call" cmd="playFrom(0.0)">
                                      <p:cBhvr>
                                        <p:cTn id="67" dur="1608" fill="hold"/>
                                        <p:tgtEl>
                                          <p:spTgt spid="49"/>
                                        </p:tgtEl>
                                      </p:cBhvr>
                                    </p:cmd>
                                  </p:childTnLst>
                                </p:cTn>
                              </p:par>
                            </p:childTnLst>
                          </p:cTn>
                        </p:par>
                      </p:childTnLst>
                    </p:cTn>
                  </p:par>
                </p:childTnLst>
              </p:cTn>
              <p:nextCondLst>
                <p:cond evt="onClick" delay="0">
                  <p:tgtEl>
                    <p:spTgt spid="30"/>
                  </p:tgtEl>
                </p:cond>
              </p:nextCondLst>
            </p:seq>
            <p:audio>
              <p:cMediaNode vol="33673">
                <p:cTn id="68" fill="hold" display="0">
                  <p:stCondLst>
                    <p:cond delay="indefinite"/>
                  </p:stCondLst>
                  <p:endCondLst>
                    <p:cond evt="onStopAudio" delay="0">
                      <p:tgtEl>
                        <p:sldTgt/>
                      </p:tgtEl>
                    </p:cond>
                  </p:endCondLst>
                </p:cTn>
                <p:tgtEl>
                  <p:spTgt spid="49"/>
                </p:tgtEl>
              </p:cMediaNode>
            </p:audio>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64E66908-E211-E0CC-3FB0-A9A563F06B5E}"/>
              </a:ext>
            </a:extLst>
          </p:cNvPr>
          <p:cNvPicPr>
            <a:picLocks noChangeAspect="1"/>
          </p:cNvPicPr>
          <p:nvPr/>
        </p:nvPicPr>
        <p:blipFill>
          <a:blip r:embed="rId5"/>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1016612" y="321877"/>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ducks?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five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56001" y="1814985"/>
              <a:ext cx="2722678" cy="1200329"/>
            </a:xfrm>
            <a:prstGeom prst="rect">
              <a:avLst/>
            </a:prstGeom>
            <a:noFill/>
          </p:spPr>
          <p:txBody>
            <a:bodyPr wrap="square" rtlCol="0">
              <a:spAutoFit/>
            </a:bodyPr>
            <a:lstStyle/>
            <a:p>
              <a:pPr algn="ctr"/>
              <a:r>
                <a:rPr lang="en-US" sz="7200" b="1" dirty="0">
                  <a:solidFill>
                    <a:schemeClr val="bg1"/>
                  </a:solidFill>
                </a:rPr>
                <a:t>seven</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six</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eight</a:t>
              </a:r>
              <a:endParaRPr lang="en-US" b="1" dirty="0">
                <a:solidFill>
                  <a:schemeClr val="bg1"/>
                </a:solidFill>
              </a:endParaRPr>
            </a:p>
          </p:txBody>
        </p:sp>
      </p:grpSp>
      <p:pic>
        <p:nvPicPr>
          <p:cNvPr id="4" name="Picture 3" descr="A cow with a large udder&#10;&#10;AI-generated content may be incorrect.">
            <a:extLst>
              <a:ext uri="{FF2B5EF4-FFF2-40B4-BE49-F238E27FC236}">
                <a16:creationId xmlns:a16="http://schemas.microsoft.com/office/drawing/2014/main" id="{BDE14AB6-41C4-1F75-3969-F6999C03AA4A}"/>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601190" y="3923236"/>
            <a:ext cx="1827289" cy="1522681"/>
          </a:xfrm>
          <a:prstGeom prst="rect">
            <a:avLst/>
          </a:prstGeom>
        </p:spPr>
      </p:pic>
      <p:pic>
        <p:nvPicPr>
          <p:cNvPr id="13" name="Picture 12" descr="A cow with a large udder&#10;&#10;AI-generated content may be incorrect.">
            <a:extLst>
              <a:ext uri="{FF2B5EF4-FFF2-40B4-BE49-F238E27FC236}">
                <a16:creationId xmlns:a16="http://schemas.microsoft.com/office/drawing/2014/main" id="{F73C7008-526C-4105-1E60-DC9926EC18AA}"/>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967484" y="4062377"/>
            <a:ext cx="1827289" cy="1522681"/>
          </a:xfrm>
          <a:prstGeom prst="rect">
            <a:avLst/>
          </a:prstGeom>
        </p:spPr>
      </p:pic>
      <p:pic>
        <p:nvPicPr>
          <p:cNvPr id="17" name="Picture 16" descr="A cartoon pig with big eyes&#10;&#10;AI-generated content may be incorrect.">
            <a:extLst>
              <a:ext uri="{FF2B5EF4-FFF2-40B4-BE49-F238E27FC236}">
                <a16:creationId xmlns:a16="http://schemas.microsoft.com/office/drawing/2014/main" id="{17B9BB17-BE8A-9D87-B52A-3B5B4936D998}"/>
              </a:ext>
            </a:extLst>
          </p:cNvPr>
          <p:cNvPicPr>
            <a:picLocks noChangeAspect="1"/>
          </p:cNvPicPr>
          <p:nvPr/>
        </p:nvPicPr>
        <p:blipFill>
          <a:blip r:embed="rId7">
            <a:extLst>
              <a:ext uri="{28A0092B-C50C-407E-A947-70E740481C1C}">
                <a14:useLocalDpi xmlns:a14="http://schemas.microsoft.com/office/drawing/2010/main" val="0"/>
              </a:ext>
            </a:extLst>
          </a:blip>
          <a:srcRect l="26094" r="20777"/>
          <a:stretch/>
        </p:blipFill>
        <p:spPr>
          <a:xfrm>
            <a:off x="-2307126" y="5499537"/>
            <a:ext cx="1035091" cy="1113282"/>
          </a:xfrm>
          <a:prstGeom prst="rect">
            <a:avLst/>
          </a:prstGeom>
        </p:spPr>
      </p:pic>
      <p:pic>
        <p:nvPicPr>
          <p:cNvPr id="52" name="Picture 51" descr="A dog running with a black background&#10;&#10;AI-generated content may be incorrect.">
            <a:extLst>
              <a:ext uri="{FF2B5EF4-FFF2-40B4-BE49-F238E27FC236}">
                <a16:creationId xmlns:a16="http://schemas.microsoft.com/office/drawing/2014/main" id="{65E2F92A-2766-C4D4-D06D-F6CB5D9D9EC8}"/>
              </a:ext>
            </a:extLst>
          </p:cNvPr>
          <p:cNvPicPr>
            <a:picLocks noChangeAspect="1"/>
          </p:cNvPicPr>
          <p:nvPr/>
        </p:nvPicPr>
        <p:blipFill>
          <a:blip r:embed="rId8">
            <a:extLst>
              <a:ext uri="{28A0092B-C50C-407E-A947-70E740481C1C}">
                <a14:useLocalDpi xmlns:a14="http://schemas.microsoft.com/office/drawing/2010/main" val="0"/>
              </a:ext>
            </a:extLst>
          </a:blip>
          <a:srcRect l="14861" t="3679" r="10404" b="8740"/>
          <a:stretch/>
        </p:blipFill>
        <p:spPr>
          <a:xfrm>
            <a:off x="-2580984" y="4608513"/>
            <a:ext cx="2257290" cy="1511567"/>
          </a:xfrm>
          <a:prstGeom prst="rect">
            <a:avLst/>
          </a:prstGeom>
        </p:spPr>
      </p:pic>
      <p:pic>
        <p:nvPicPr>
          <p:cNvPr id="53" name="Picture 52" descr="A dog running with a black background&#10;&#10;AI-generated content may be incorrect.">
            <a:extLst>
              <a:ext uri="{FF2B5EF4-FFF2-40B4-BE49-F238E27FC236}">
                <a16:creationId xmlns:a16="http://schemas.microsoft.com/office/drawing/2014/main" id="{6B368AA3-7B37-26AF-2AF3-B5B8BDE54832}"/>
              </a:ext>
            </a:extLst>
          </p:cNvPr>
          <p:cNvPicPr>
            <a:picLocks noChangeAspect="1"/>
          </p:cNvPicPr>
          <p:nvPr/>
        </p:nvPicPr>
        <p:blipFill>
          <a:blip r:embed="rId8">
            <a:extLst>
              <a:ext uri="{28A0092B-C50C-407E-A947-70E740481C1C}">
                <a14:useLocalDpi xmlns:a14="http://schemas.microsoft.com/office/drawing/2010/main" val="0"/>
              </a:ext>
            </a:extLst>
          </a:blip>
          <a:srcRect l="14861" t="3679" r="10404" b="8740"/>
          <a:stretch/>
        </p:blipFill>
        <p:spPr>
          <a:xfrm>
            <a:off x="-2380873" y="4294653"/>
            <a:ext cx="2257290" cy="1511567"/>
          </a:xfrm>
          <a:prstGeom prst="rect">
            <a:avLst/>
          </a:prstGeom>
        </p:spPr>
      </p:pic>
      <p:pic>
        <p:nvPicPr>
          <p:cNvPr id="55" name="Picture 54" descr="A cartoon duck running&#10;&#10;AI-generated content may be incorrect.">
            <a:extLst>
              <a:ext uri="{FF2B5EF4-FFF2-40B4-BE49-F238E27FC236}">
                <a16:creationId xmlns:a16="http://schemas.microsoft.com/office/drawing/2014/main" id="{C05BAED1-2F30-88B9-D8E0-6473F55B53AC}"/>
              </a:ext>
            </a:extLst>
          </p:cNvPr>
          <p:cNvPicPr>
            <a:picLocks noChangeAspect="1"/>
          </p:cNvPicPr>
          <p:nvPr/>
        </p:nvPicPr>
        <p:blipFill>
          <a:blip r:embed="rId9">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56" name="Picture 55" descr="A cat running on a black background&#10;&#10;AI-generated content may be incorrect.">
            <a:extLst>
              <a:ext uri="{FF2B5EF4-FFF2-40B4-BE49-F238E27FC236}">
                <a16:creationId xmlns:a16="http://schemas.microsoft.com/office/drawing/2014/main" id="{B9CCFAAA-A06A-83BF-B0E1-8A6FB8032C61}"/>
              </a:ext>
            </a:extLst>
          </p:cNvPr>
          <p:cNvPicPr>
            <a:picLocks noChangeAspect="1"/>
          </p:cNvPicPr>
          <p:nvPr/>
        </p:nvPicPr>
        <p:blipFill>
          <a:blip r:embed="rId10">
            <a:extLst>
              <a:ext uri="{28A0092B-C50C-407E-A947-70E740481C1C}">
                <a14:useLocalDpi xmlns:a14="http://schemas.microsoft.com/office/drawing/2010/main" val="0"/>
              </a:ext>
            </a:extLst>
          </a:blip>
          <a:srcRect l="20941" t="6254" r="18380" b="10559"/>
          <a:stretch/>
        </p:blipFill>
        <p:spPr>
          <a:xfrm flipH="1">
            <a:off x="-2588280" y="4713791"/>
            <a:ext cx="1529866" cy="1198467"/>
          </a:xfrm>
          <a:prstGeom prst="rect">
            <a:avLst/>
          </a:prstGeom>
        </p:spPr>
      </p:pic>
      <p:pic>
        <p:nvPicPr>
          <p:cNvPr id="60" name="Picture 59" descr="A cartoon duck running&#10;&#10;AI-generated content may be incorrect.">
            <a:extLst>
              <a:ext uri="{FF2B5EF4-FFF2-40B4-BE49-F238E27FC236}">
                <a16:creationId xmlns:a16="http://schemas.microsoft.com/office/drawing/2014/main" id="{AD7CC712-95AC-6468-F79A-8D77156C78FC}"/>
              </a:ext>
            </a:extLst>
          </p:cNvPr>
          <p:cNvPicPr>
            <a:picLocks noChangeAspect="1"/>
          </p:cNvPicPr>
          <p:nvPr/>
        </p:nvPicPr>
        <p:blipFill>
          <a:blip r:embed="rId9">
            <a:extLst>
              <a:ext uri="{28A0092B-C50C-407E-A947-70E740481C1C}">
                <a14:useLocalDpi xmlns:a14="http://schemas.microsoft.com/office/drawing/2010/main" val="0"/>
              </a:ext>
            </a:extLst>
          </a:blip>
          <a:srcRect l="17227" t="4371" r="16296" b="9101"/>
          <a:stretch/>
        </p:blipFill>
        <p:spPr>
          <a:xfrm>
            <a:off x="-1706015" y="4786829"/>
            <a:ext cx="1332973" cy="991448"/>
          </a:xfrm>
          <a:prstGeom prst="rect">
            <a:avLst/>
          </a:prstGeom>
        </p:spPr>
      </p:pic>
      <p:pic>
        <p:nvPicPr>
          <p:cNvPr id="61" name="Picture 60" descr="A rabbit with long ears&#10;&#10;AI-generated content may be incorrect.">
            <a:extLst>
              <a:ext uri="{FF2B5EF4-FFF2-40B4-BE49-F238E27FC236}">
                <a16:creationId xmlns:a16="http://schemas.microsoft.com/office/drawing/2014/main" id="{F43037AB-873C-121E-0943-45FABA7460BF}"/>
              </a:ext>
            </a:extLst>
          </p:cNvPr>
          <p:cNvPicPr>
            <a:picLocks noChangeAspect="1"/>
          </p:cNvPicPr>
          <p:nvPr/>
        </p:nvPicPr>
        <p:blipFill>
          <a:blip r:embed="rId11">
            <a:extLst>
              <a:ext uri="{28A0092B-C50C-407E-A947-70E740481C1C}">
                <a14:useLocalDpi xmlns:a14="http://schemas.microsoft.com/office/drawing/2010/main" val="0"/>
              </a:ext>
            </a:extLst>
          </a:blip>
          <a:srcRect l="12940" t="3871" r="14176" b="8709"/>
          <a:stretch/>
        </p:blipFill>
        <p:spPr>
          <a:xfrm>
            <a:off x="-2002521" y="4408856"/>
            <a:ext cx="1446510" cy="991448"/>
          </a:xfrm>
          <a:prstGeom prst="rect">
            <a:avLst/>
          </a:prstGeom>
        </p:spPr>
      </p:pic>
      <p:pic>
        <p:nvPicPr>
          <p:cNvPr id="62" name="Picture 61" descr="A rabbit with long ears&#10;&#10;AI-generated content may be incorrect.">
            <a:extLst>
              <a:ext uri="{FF2B5EF4-FFF2-40B4-BE49-F238E27FC236}">
                <a16:creationId xmlns:a16="http://schemas.microsoft.com/office/drawing/2014/main" id="{06CAE54E-E8BD-148D-C161-94D65D650D08}"/>
              </a:ext>
            </a:extLst>
          </p:cNvPr>
          <p:cNvPicPr>
            <a:picLocks noChangeAspect="1"/>
          </p:cNvPicPr>
          <p:nvPr/>
        </p:nvPicPr>
        <p:blipFill>
          <a:blip r:embed="rId11">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63" name="Picture 62" descr="A rabbit with long ears&#10;&#10;AI-generated content may be incorrect.">
            <a:extLst>
              <a:ext uri="{FF2B5EF4-FFF2-40B4-BE49-F238E27FC236}">
                <a16:creationId xmlns:a16="http://schemas.microsoft.com/office/drawing/2014/main" id="{7A5034ED-F4F7-E215-E016-B3EAD3D6AAFD}"/>
              </a:ext>
            </a:extLst>
          </p:cNvPr>
          <p:cNvPicPr>
            <a:picLocks noChangeAspect="1"/>
          </p:cNvPicPr>
          <p:nvPr/>
        </p:nvPicPr>
        <p:blipFill>
          <a:blip r:embed="rId11">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65" name="Picture 64" descr="A cat running on a black background&#10;&#10;AI-generated content may be incorrect.">
            <a:extLst>
              <a:ext uri="{FF2B5EF4-FFF2-40B4-BE49-F238E27FC236}">
                <a16:creationId xmlns:a16="http://schemas.microsoft.com/office/drawing/2014/main" id="{A3DA90B1-8594-D567-A129-746D9C304A5B}"/>
              </a:ext>
            </a:extLst>
          </p:cNvPr>
          <p:cNvPicPr>
            <a:picLocks noChangeAspect="1"/>
          </p:cNvPicPr>
          <p:nvPr/>
        </p:nvPicPr>
        <p:blipFill>
          <a:blip r:embed="rId10">
            <a:extLst>
              <a:ext uri="{28A0092B-C50C-407E-A947-70E740481C1C}">
                <a14:useLocalDpi xmlns:a14="http://schemas.microsoft.com/office/drawing/2010/main" val="0"/>
              </a:ext>
            </a:extLst>
          </a:blip>
          <a:srcRect l="20941" t="6254" r="18380" b="10559"/>
          <a:stretch/>
        </p:blipFill>
        <p:spPr>
          <a:xfrm flipH="1">
            <a:off x="-1889103" y="4258485"/>
            <a:ext cx="1529866" cy="1198467"/>
          </a:xfrm>
          <a:prstGeom prst="rect">
            <a:avLst/>
          </a:prstGeom>
        </p:spPr>
      </p:pic>
      <p:pic>
        <p:nvPicPr>
          <p:cNvPr id="85" name="Picture 84" descr="A cartoon pig with big eyes&#10;&#10;AI-generated content may be incorrect.">
            <a:extLst>
              <a:ext uri="{FF2B5EF4-FFF2-40B4-BE49-F238E27FC236}">
                <a16:creationId xmlns:a16="http://schemas.microsoft.com/office/drawing/2014/main" id="{56C45B92-D85D-AC1A-2CF2-CB09CB896B39}"/>
              </a:ext>
            </a:extLst>
          </p:cNvPr>
          <p:cNvPicPr>
            <a:picLocks noChangeAspect="1"/>
          </p:cNvPicPr>
          <p:nvPr/>
        </p:nvPicPr>
        <p:blipFill>
          <a:blip r:embed="rId7">
            <a:extLst>
              <a:ext uri="{28A0092B-C50C-407E-A947-70E740481C1C}">
                <a14:useLocalDpi xmlns:a14="http://schemas.microsoft.com/office/drawing/2010/main" val="0"/>
              </a:ext>
            </a:extLst>
          </a:blip>
          <a:srcRect l="26094" r="20777"/>
          <a:stretch/>
        </p:blipFill>
        <p:spPr>
          <a:xfrm>
            <a:off x="-1626956" y="5358635"/>
            <a:ext cx="1035091" cy="1113282"/>
          </a:xfrm>
          <a:prstGeom prst="rect">
            <a:avLst/>
          </a:prstGeom>
        </p:spPr>
      </p:pic>
      <p:grpSp>
        <p:nvGrpSpPr>
          <p:cNvPr id="88" name="Group 87">
            <a:extLst>
              <a:ext uri="{FF2B5EF4-FFF2-40B4-BE49-F238E27FC236}">
                <a16:creationId xmlns:a16="http://schemas.microsoft.com/office/drawing/2014/main" id="{5AA098AC-CC4E-026F-62C8-8AA46031977B}"/>
              </a:ext>
            </a:extLst>
          </p:cNvPr>
          <p:cNvGrpSpPr/>
          <p:nvPr/>
        </p:nvGrpSpPr>
        <p:grpSpPr>
          <a:xfrm>
            <a:off x="-2264635" y="1019375"/>
            <a:ext cx="1764871" cy="1475360"/>
            <a:chOff x="-3011646" y="789030"/>
            <a:chExt cx="1764871" cy="1475360"/>
          </a:xfrm>
        </p:grpSpPr>
        <p:pic>
          <p:nvPicPr>
            <p:cNvPr id="86" name="Picture 85" descr="A cartoon duck running&#10;&#10;AI-generated content may be incorrect.">
              <a:extLst>
                <a:ext uri="{FF2B5EF4-FFF2-40B4-BE49-F238E27FC236}">
                  <a16:creationId xmlns:a16="http://schemas.microsoft.com/office/drawing/2014/main" id="{8F0DC798-3838-10C4-0A58-A1C4DC203066}"/>
                </a:ext>
              </a:extLst>
            </p:cNvPr>
            <p:cNvPicPr>
              <a:picLocks noChangeAspect="1"/>
            </p:cNvPicPr>
            <p:nvPr/>
          </p:nvPicPr>
          <p:blipFill>
            <a:blip r:embed="rId9">
              <a:extLst>
                <a:ext uri="{28A0092B-C50C-407E-A947-70E740481C1C}">
                  <a14:useLocalDpi xmlns:a14="http://schemas.microsoft.com/office/drawing/2010/main" val="0"/>
                </a:ext>
              </a:extLst>
            </a:blip>
            <a:srcRect l="17227" t="4371" r="16296" b="9101"/>
            <a:stretch/>
          </p:blipFill>
          <p:spPr>
            <a:xfrm>
              <a:off x="-2579748" y="1272942"/>
              <a:ext cx="1332973" cy="991448"/>
            </a:xfrm>
            <a:prstGeom prst="rect">
              <a:avLst/>
            </a:prstGeom>
          </p:spPr>
        </p:pic>
        <p:pic>
          <p:nvPicPr>
            <p:cNvPr id="87" name="Picture 86" descr="A cartoon duck running&#10;&#10;AI-generated content may be incorrect.">
              <a:extLst>
                <a:ext uri="{FF2B5EF4-FFF2-40B4-BE49-F238E27FC236}">
                  <a16:creationId xmlns:a16="http://schemas.microsoft.com/office/drawing/2014/main" id="{5762F21E-5767-1BE4-2EDC-4938D1DF2290}"/>
                </a:ext>
              </a:extLst>
            </p:cNvPr>
            <p:cNvPicPr>
              <a:picLocks noChangeAspect="1"/>
            </p:cNvPicPr>
            <p:nvPr/>
          </p:nvPicPr>
          <p:blipFill>
            <a:blip r:embed="rId9">
              <a:extLst>
                <a:ext uri="{28A0092B-C50C-407E-A947-70E740481C1C}">
                  <a14:useLocalDpi xmlns:a14="http://schemas.microsoft.com/office/drawing/2010/main" val="0"/>
                </a:ext>
              </a:extLst>
            </a:blip>
            <a:srcRect l="17227" t="4371" r="16296" b="9101"/>
            <a:stretch/>
          </p:blipFill>
          <p:spPr>
            <a:xfrm>
              <a:off x="-3011646" y="789030"/>
              <a:ext cx="1332973" cy="991448"/>
            </a:xfrm>
            <a:prstGeom prst="rect">
              <a:avLst/>
            </a:prstGeom>
          </p:spPr>
        </p:pic>
      </p:grpSp>
      <p:grpSp>
        <p:nvGrpSpPr>
          <p:cNvPr id="89" name="Group 88">
            <a:extLst>
              <a:ext uri="{FF2B5EF4-FFF2-40B4-BE49-F238E27FC236}">
                <a16:creationId xmlns:a16="http://schemas.microsoft.com/office/drawing/2014/main" id="{5009D82D-8026-A9CC-DC7D-069EBD905099}"/>
              </a:ext>
            </a:extLst>
          </p:cNvPr>
          <p:cNvGrpSpPr/>
          <p:nvPr/>
        </p:nvGrpSpPr>
        <p:grpSpPr>
          <a:xfrm>
            <a:off x="-1812564" y="4353343"/>
            <a:ext cx="1764871" cy="1475360"/>
            <a:chOff x="-3011646" y="789030"/>
            <a:chExt cx="1764871" cy="1475360"/>
          </a:xfrm>
        </p:grpSpPr>
        <p:pic>
          <p:nvPicPr>
            <p:cNvPr id="90" name="Picture 89" descr="A cartoon duck running&#10;&#10;AI-generated content may be incorrect.">
              <a:extLst>
                <a:ext uri="{FF2B5EF4-FFF2-40B4-BE49-F238E27FC236}">
                  <a16:creationId xmlns:a16="http://schemas.microsoft.com/office/drawing/2014/main" id="{EA9687FE-0121-6288-95AC-715B2D76F576}"/>
                </a:ext>
              </a:extLst>
            </p:cNvPr>
            <p:cNvPicPr>
              <a:picLocks noChangeAspect="1"/>
            </p:cNvPicPr>
            <p:nvPr/>
          </p:nvPicPr>
          <p:blipFill>
            <a:blip r:embed="rId9">
              <a:extLst>
                <a:ext uri="{28A0092B-C50C-407E-A947-70E740481C1C}">
                  <a14:useLocalDpi xmlns:a14="http://schemas.microsoft.com/office/drawing/2010/main" val="0"/>
                </a:ext>
              </a:extLst>
            </a:blip>
            <a:srcRect l="17227" t="4371" r="16296" b="9101"/>
            <a:stretch/>
          </p:blipFill>
          <p:spPr>
            <a:xfrm>
              <a:off x="-2579748" y="1272942"/>
              <a:ext cx="1332973" cy="991448"/>
            </a:xfrm>
            <a:prstGeom prst="rect">
              <a:avLst/>
            </a:prstGeom>
          </p:spPr>
        </p:pic>
        <p:pic>
          <p:nvPicPr>
            <p:cNvPr id="91" name="Picture 90" descr="A cartoon duck running&#10;&#10;AI-generated content may be incorrect.">
              <a:extLst>
                <a:ext uri="{FF2B5EF4-FFF2-40B4-BE49-F238E27FC236}">
                  <a16:creationId xmlns:a16="http://schemas.microsoft.com/office/drawing/2014/main" id="{968F291F-4285-4656-AC41-A5C995D90BEB}"/>
                </a:ext>
              </a:extLst>
            </p:cNvPr>
            <p:cNvPicPr>
              <a:picLocks noChangeAspect="1"/>
            </p:cNvPicPr>
            <p:nvPr/>
          </p:nvPicPr>
          <p:blipFill>
            <a:blip r:embed="rId9">
              <a:extLst>
                <a:ext uri="{28A0092B-C50C-407E-A947-70E740481C1C}">
                  <a14:useLocalDpi xmlns:a14="http://schemas.microsoft.com/office/drawing/2010/main" val="0"/>
                </a:ext>
              </a:extLst>
            </a:blip>
            <a:srcRect l="17227" t="4371" r="16296" b="9101"/>
            <a:stretch/>
          </p:blipFill>
          <p:spPr>
            <a:xfrm>
              <a:off x="-3011646" y="789030"/>
              <a:ext cx="1332973" cy="991448"/>
            </a:xfrm>
            <a:prstGeom prst="rect">
              <a:avLst/>
            </a:prstGeom>
          </p:spPr>
        </p:pic>
      </p:grpSp>
      <p:pic>
        <p:nvPicPr>
          <p:cNvPr id="92" name="Picture 91" descr="A cartoon duck running&#10;&#10;AI-generated content may be incorrect.">
            <a:extLst>
              <a:ext uri="{FF2B5EF4-FFF2-40B4-BE49-F238E27FC236}">
                <a16:creationId xmlns:a16="http://schemas.microsoft.com/office/drawing/2014/main" id="{747A65A5-B42C-A173-BC02-9ABDDCFDDF7F}"/>
              </a:ext>
            </a:extLst>
          </p:cNvPr>
          <p:cNvPicPr>
            <a:picLocks noChangeAspect="1"/>
          </p:cNvPicPr>
          <p:nvPr/>
        </p:nvPicPr>
        <p:blipFill>
          <a:blip r:embed="rId9">
            <a:extLst>
              <a:ext uri="{28A0092B-C50C-407E-A947-70E740481C1C}">
                <a14:useLocalDpi xmlns:a14="http://schemas.microsoft.com/office/drawing/2010/main" val="0"/>
              </a:ext>
            </a:extLst>
          </a:blip>
          <a:srcRect l="17227" t="4371" r="16296" b="9101"/>
          <a:stretch/>
        </p:blipFill>
        <p:spPr>
          <a:xfrm>
            <a:off x="-1943424" y="4844844"/>
            <a:ext cx="1332973" cy="991448"/>
          </a:xfrm>
          <a:prstGeom prst="rect">
            <a:avLst/>
          </a:prstGeom>
        </p:spPr>
      </p:pic>
      <p:pic>
        <p:nvPicPr>
          <p:cNvPr id="93" name="duck-quack-112941">
            <a:hlinkClick r:id="" action="ppaction://media"/>
            <a:extLst>
              <a:ext uri="{FF2B5EF4-FFF2-40B4-BE49-F238E27FC236}">
                <a16:creationId xmlns:a16="http://schemas.microsoft.com/office/drawing/2014/main" id="{95BF2814-16A9-1716-2AD6-259C25C338B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903173" y="-1117370"/>
            <a:ext cx="406400" cy="406400"/>
          </a:xfrm>
          <a:prstGeom prst="rect">
            <a:avLst/>
          </a:prstGeom>
        </p:spPr>
      </p:pic>
    </p:spTree>
    <p:extLst>
      <p:ext uri="{BB962C8B-B14F-4D97-AF65-F5344CB8AC3E}">
        <p14:creationId xmlns:p14="http://schemas.microsoft.com/office/powerpoint/2010/main" val="192153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0053 0.01875 L -0.00053 0.01898 C 0.04713 -0.04491 0.10703 -0.12963 0.15963 -0.17315 C 0.18307 -0.19259 0.19505 -0.20532 0.21992 -0.21574 C 0.2388 -0.22361 0.27591 -0.2243 0.2914 -0.22569 C 0.31757 -0.22361 0.34375 -0.22454 0.36992 -0.21967 C 0.38059 -0.21759 0.39114 -0.21041 0.40143 -0.20555 C 0.41562 -0.19884 0.42539 -0.1919 0.43919 -0.17731 C 0.44934 -0.16643 0.45898 -0.15347 0.46875 -0.14097 C 0.47005 -0.13935 0.47109 -0.13727 0.472 -0.13495 C 0.4746 -0.12847 0.47682 -0.12176 0.4789 -0.11458 C 0.48046 -0.10833 0.48125 -0.10116 0.48216 -0.09444 C 0.47994 -0.08657 0.47942 -0.07592 0.47552 -0.07014 C 0.46783 -0.05879 0.46041 -0.06481 0.45286 -0.06829 C 0.45208 -0.07291 0.45013 -0.07754 0.45052 -0.08241 C 0.45208 -0.09977 0.45559 -0.13241 0.46536 -0.14699 C 0.4707 -0.15555 0.47682 -0.16273 0.48346 -0.16921 C 0.49856 -0.18426 0.51445 -0.19791 0.53007 -0.21157 C 0.53229 -0.21342 0.53463 -0.21435 0.53684 -0.21574 C 0.56002 -0.22778 0.58281 -0.24213 0.60625 -0.25208 C 0.62552 -0.26018 0.64427 -0.27384 0.66419 -0.27616 L 0.71536 -0.28217 C 0.7414 -0.27824 0.7677 -0.27546 0.79375 -0.27014 C 0.80156 -0.26852 0.80794 -0.26088 0.8151 -0.25602 C 0.81862 -0.2537 0.822 -0.25046 0.82552 -0.25 C 0.8414 -0.24768 0.85729 -0.24861 0.8733 -0.24791 L 0.91614 -0.24583 C 0.97812 -0.23379 0.94166 -0.24028 1.0858 -0.24583 C 1.11757 -0.24722 1.18125 -0.25393 1.18125 -0.2537 C 1.23645 -0.26435 1.16132 -0.24907 1.23463 -0.27014 C 1.24518 -0.27315 1.2664 -0.275 1.27786 -0.27616 C 1.28958 -0.28032 1.28528 -0.28032 1.29023 -0.28032 " pathEditMode="relative" rAng="0" ptsTypes="AAAAAAAAAAAAAAAAAAAAAAAAAAAAAAAA">
                                      <p:cBhvr>
                                        <p:cTn id="11" dur="2000" fill="hold"/>
                                        <p:tgtEl>
                                          <p:spTgt spid="17"/>
                                        </p:tgtEl>
                                        <p:attrNameLst>
                                          <p:attrName>ppt_x</p:attrName>
                                          <p:attrName>ppt_y</p:attrName>
                                        </p:attrNameLst>
                                      </p:cBhvr>
                                      <p:rCtr x="64531" y="-15046"/>
                                    </p:animMotion>
                                  </p:childTnLst>
                                  <p:subTnLst>
                                    <p:audio>
                                      <p:cMediaNode>
                                        <p:cTn display="0" masterRel="sameClick">
                                          <p:stCondLst>
                                            <p:cond evt="begin" delay="0">
                                              <p:tn val="10"/>
                                            </p:cond>
                                          </p:stCondLst>
                                          <p:endCondLst>
                                            <p:cond evt="onStopAudio" delay="0">
                                              <p:tgtEl>
                                                <p:sldTgt/>
                                              </p:tgtEl>
                                            </p:cond>
                                          </p:endCondLst>
                                        </p:cTn>
                                        <p:tgtEl>
                                          <p:sndTgt r:embed="rId4"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2683 0.0125 L 0.02683 0.01273 C 0.03386 0.01018 0.04102 0.00879 0.04792 0.00555 C 0.05287 0.00324 0.05755 -0.00093 0.06237 -0.00371 C 0.06419 -0.00486 0.06589 -0.00533 0.06771 -0.00602 C 0.0793 -0.00417 0.10052 -0.00486 0.11224 0.00787 C 0.12305 0.01944 0.13229 0.03472 0.14258 0.04768 C 0.14636 0.05254 0.15026 0.05717 0.15443 0.0618 C 0.15781 0.06574 0.16498 0.07338 0.16498 0.07361 C 0.16979 0.06643 0.1737 0.05671 0.17943 0.05231 C 0.20573 0.03264 0.225 0.04861 0.25313 0.05694 L 0.28594 0.08981 C 0.29571 0.09953 0.29271 0.09606 0.29909 0.10393 C 0.30703 0.10139 0.31537 0.10208 0.32279 0.09676 C 0.33972 0.08472 0.37149 0.05231 0.37149 0.05254 C 0.37891 0.05324 0.38646 0.05324 0.39375 0.05463 C 0.40156 0.05625 0.42409 0.06898 0.42813 0.07106 C 0.43229 0.07569 0.46823 0.11458 0.47539 0.12014 L 0.48724 0.12963 C 0.49128 0.12338 0.49453 0.11597 0.49909 0.11088 C 0.50573 0.10324 0.51302 0.09791 0.52005 0.09213 C 0.55143 0.06713 0.55977 0.06111 0.59649 0.05231 C 0.60781 0.04976 0.61927 0.05069 0.63073 0.05 C 0.63594 0.05393 0.6418 0.05601 0.64649 0.0618 C 0.65248 0.06875 0.6569 0.07916 0.66224 0.0875 C 0.66654 0.09398 0.67123 0.09953 0.67539 0.10625 C 0.68073 0.11435 0.68581 0.12361 0.69115 0.13194 C 0.69453 0.13703 0.69844 0.14097 0.70183 0.14583 C 0.71836 0.1706 0.70847 0.16504 0.72279 0.16944 C 0.72943 0.16689 0.73607 0.16574 0.74258 0.16226 C 0.74961 0.15856 0.75651 0.15231 0.76367 0.14838 C 0.76862 0.14537 0.77409 0.14351 0.77943 0.1412 C 0.78867 0.14444 0.79805 0.1456 0.80703 0.15069 C 0.85925 0.17963 0.7862 0.15324 0.83594 0.16944 C 0.84518 0.16157 0.85469 0.15509 0.86367 0.14583 C 0.88802 0.12037 0.87214 0.12569 0.89518 0.10856 C 0.89857 0.10601 0.91641 0.1 0.91875 0.09907 C 0.92943 0.10139 0.94024 0.10139 0.95039 0.10625 C 1.00808 0.1331 0.94766 0.12106 0.98998 0.12731 C 0.99427 0.12639 0.99883 0.12708 1.003 0.12476 C 1.0181 0.11689 1.01511 0.11064 1.02813 0.09676 C 1.03268 0.09189 1.03763 0.08912 1.04245 0.08518 C 1.05248 0.08912 1.06289 0.09143 1.07266 0.09676 C 1.08151 0.10139 1.103 0.11967 1.11224 0.12731 C 1.12683 0.11944 1.1418 0.11435 1.15573 0.10393 C 1.16055 0.10023 1.16315 0.09027 1.16758 0.08518 C 1.1711 0.08078 1.17552 0.07916 1.17943 0.07569 C 1.18698 0.06898 1.19401 0.06064 1.20183 0.05463 C 1.20417 0.05277 1.20703 0.05347 1.20964 0.05231 C 1.21589 0.04953 1.22188 0.0456 1.22813 0.04305 C 1.23112 0.04166 1.23425 0.04074 1.23724 0.04074 C 1.25834 0.03935 1.27943 0.03912 1.30039 0.03842 C 1.31927 0.0412 1.31094 0.04074 1.32552 0.04074 " pathEditMode="relative" rAng="0" ptsTypes="AAAAAAAAAAAAAAAAAAAAAAAAAAAAAAAAAAAAAAAAAAAAAAAAAAAAA">
                                      <p:cBhvr>
                                        <p:cTn id="14" dur="2000" fill="hold"/>
                                        <p:tgtEl>
                                          <p:spTgt spid="61"/>
                                        </p:tgtEl>
                                        <p:attrNameLst>
                                          <p:attrName>ppt_x</p:attrName>
                                          <p:attrName>ppt_y</p:attrName>
                                        </p:attrNameLst>
                                      </p:cBhvr>
                                      <p:rCtr x="64935" y="6921"/>
                                    </p:animMotion>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0052 0.01875 L -0.00052 0.01898 C 0.04714 -0.04491 0.10704 -0.12963 0.15964 -0.17315 C 0.18308 -0.19259 0.19506 -0.20532 0.21993 -0.21574 C 0.23881 -0.22361 0.27592 -0.22431 0.29141 -0.22569 C 0.31758 -0.22361 0.34375 -0.22454 0.36993 -0.21968 C 0.3806 -0.21759 0.39115 -0.21042 0.40144 -0.20556 C 0.41563 -0.19884 0.4254 -0.1919 0.4392 -0.17731 C 0.44935 -0.16644 0.45899 -0.15347 0.46875 -0.14097 C 0.47006 -0.13935 0.4711 -0.13727 0.47201 -0.13495 C 0.47461 -0.12847 0.47683 -0.12176 0.47891 -0.11458 C 0.48047 -0.10833 0.48125 -0.10116 0.48217 -0.09444 C 0.47995 -0.08657 0.47943 -0.07593 0.47553 -0.07014 C 0.46784 -0.0588 0.46042 -0.06481 0.45287 -0.06829 C 0.45209 -0.07292 0.45013 -0.07755 0.45053 -0.08241 C 0.45209 -0.09977 0.4556 -0.13241 0.46537 -0.14699 C 0.47071 -0.15556 0.47683 -0.16273 0.48347 -0.16921 C 0.49857 -0.18426 0.51446 -0.19792 0.53008 -0.21157 C 0.5323 -0.21343 0.53464 -0.21435 0.53685 -0.21574 C 0.56003 -0.22778 0.58282 -0.24213 0.60625 -0.25208 C 0.62553 -0.26019 0.64428 -0.27384 0.6642 -0.27616 L 0.71537 -0.28218 C 0.74141 -0.27824 0.76771 -0.27546 0.79375 -0.27014 C 0.80157 -0.26852 0.80795 -0.26088 0.81511 -0.25602 C 0.81862 -0.2537 0.82201 -0.25046 0.82553 -0.25 C 0.84141 -0.24769 0.8573 -0.24861 0.87331 -0.24792 L 0.91615 -0.24583 C 0.97813 -0.2338 0.94167 -0.24028 1.08581 -0.24583 C 1.11758 -0.24722 1.18125 -0.25394 1.18125 -0.2537 C 1.23646 -0.26435 1.16133 -0.24907 1.23464 -0.27014 C 1.24519 -0.27315 1.26641 -0.275 1.27787 -0.27616 C 1.28959 -0.28032 1.28529 -0.28032 1.29024 -0.28032 " pathEditMode="relative" rAng="0" ptsTypes="AAAAAAAAAAAAAAAAAAAAAAAAAAAAAAAA">
                                      <p:cBhvr>
                                        <p:cTn id="17" dur="2000" fill="hold"/>
                                        <p:tgtEl>
                                          <p:spTgt spid="85"/>
                                        </p:tgtEl>
                                        <p:attrNameLst>
                                          <p:attrName>ppt_x</p:attrName>
                                          <p:attrName>ppt_y</p:attrName>
                                        </p:attrNameLst>
                                      </p:cBhvr>
                                      <p:rCtr x="64531" y="-15046"/>
                                    </p:animMotion>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2226 -0.00278 L 0.02226 -0.00255 L 0.0401 -0.01621 C 0.05521 -0.02732 0.07982 -0.0169 0.08971 -0.01621 C 0.09271 -0.01598 0.11354 -0.01297 0.11771 -0.01181 C 0.12695 -0.00926 0.13633 -0.00533 0.14557 -0.00278 L 0.16211 0.00185 C 0.16549 0.00393 0.16862 0.00717 0.17213 0.00856 C 0.18268 0.0125 0.19336 0.01527 0.20391 0.01759 C 0.20742 0.01828 0.21068 0.01875 0.21419 0.0199 C 0.21784 0.02106 0.22174 0.02361 0.22565 0.0243 C 0.23568 0.02592 0.24596 0.02569 0.25612 0.02662 C 0.2625 0.02708 0.26875 0.02824 0.27513 0.02893 L 0.30443 0.03125 L 0.39974 0.0243 C 0.44544 0.02129 0.42409 0.02453 0.45052 0.0199 C 0.45573 0.01759 0.46081 0.01666 0.46588 0.01296 C 0.47357 0.0074 0.48893 -0.01065 0.49883 -0.01621 C 0.52031 -0.02848 0.51797 -0.02477 0.5345 -0.03218 C 0.5375 -0.03357 0.54036 -0.03542 0.54336 -0.03658 C 0.55143 -0.04005 0.5595 -0.04237 0.56758 -0.04561 C 0.59245 -0.05602 0.5707 -0.05024 0.59427 -0.05463 L 0.61706 -0.05926 L 0.66667 -0.05255 C 0.67135 -0.05186 0.67617 -0.05047 0.6806 -0.04792 C 0.6832 -0.04653 0.68581 -0.04537 0.68828 -0.04352 C 0.6918 -0.04074 0.69505 -0.03704 0.69844 -0.03449 C 0.7026 -0.03102 0.70703 -0.02894 0.7112 -0.02547 C 0.71497 -0.02199 0.71862 -0.01737 0.72266 -0.01412 C 0.72669 -0.01065 0.73099 -0.00787 0.73529 -0.0051 C 0.73789 -0.00324 0.74049 -0.00255 0.74297 -0.00047 C 0.74518 0.00138 0.74687 0.00532 0.74922 0.00625 C 0.7543 0.00833 0.7595 0.00787 0.76458 0.00856 C 0.76862 0.00995 0.77305 0.01111 0.77721 0.01296 C 0.78073 0.01481 0.78385 0.02013 0.7875 0.0199 C 0.79323 0.01944 0.79831 0.01388 0.80391 0.01088 C 0.81081 0.00185 0.81706 -0.00857 0.82435 -0.01621 C 0.82643 -0.01852 0.82852 -0.02107 0.83047 -0.02315 C 0.83229 -0.02477 0.83411 -0.0257 0.83581 -0.02755 C 0.85117 -0.04584 0.83034 -0.02732 0.85482 -0.05255 C 0.85846 -0.05625 0.8625 -0.05834 0.86628 -0.06158 C 0.87135 -0.06598 0.87604 -0.07223 0.88151 -0.075 C 0.88646 -0.07755 0.89167 -0.07639 0.89674 -0.07732 C 0.92435 -0.08195 0.88958 -0.07662 0.92344 -0.08403 C 0.92852 -0.08519 0.93359 -0.08565 0.93867 -0.08635 C 0.94427 -0.09005 0.94961 -0.09468 0.95521 -0.09769 C 0.95846 -0.09931 0.96185 -0.09954 0.96536 -0.1 C 0.97461 -0.10093 0.98385 -0.10139 0.99336 -0.10209 C 1.01419 -0.10672 1.00937 -0.10487 1.02643 -0.11112 C 1.03021 -0.11274 1.03411 -0.11389 1.03789 -0.11574 C 1.04297 -0.11829 1.04779 -0.12292 1.05312 -0.12477 C 1.06107 -0.12755 1.06914 -0.12778 1.07721 -0.1294 C 1.0832 -0.12778 1.08906 -0.125 1.09505 -0.12477 C 1.10143 -0.12454 1.14414 -0.12848 1.15352 -0.1294 C 1.17266 -0.13612 1.14883 -0.12755 1.16497 -0.1338 C 1.16706 -0.13473 1.16927 -0.13496 1.17135 -0.13612 C 1.1901 -0.14561 1.19245 -0.15093 1.21198 -0.15186 C 1.23828 -0.15301 1.26458 -0.15186 1.29088 -0.15186 " pathEditMode="relative" rAng="0" ptsTypes="AAAAAAAAAAAAAAAAAAAAAAAAAAAAAAAAAAAAAAAAAAAAAAAAAAAAAAAAAA">
                                      <p:cBhvr>
                                        <p:cTn id="20" dur="2000" fill="hold"/>
                                        <p:tgtEl>
                                          <p:spTgt spid="52"/>
                                        </p:tgtEl>
                                        <p:attrNameLst>
                                          <p:attrName>ppt_x</p:attrName>
                                          <p:attrName>ppt_y</p:attrName>
                                        </p:attrNameLst>
                                      </p:cBhvr>
                                      <p:rCtr x="63424" y="-5787"/>
                                    </p:animMotion>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childTnLst>
                          </p:cTn>
                        </p:par>
                        <p:par>
                          <p:cTn id="21" fill="hold">
                            <p:stCondLst>
                              <p:cond delay="8000"/>
                            </p:stCondLst>
                            <p:childTnLst>
                              <p:par>
                                <p:cTn id="22" presetID="0" presetClass="path" presetSubtype="0" accel="50000" decel="50000" fill="hold" nodeType="afterEffect">
                                  <p:stCondLst>
                                    <p:cond delay="0"/>
                                  </p:stCondLst>
                                  <p:childTnLst>
                                    <p:animMotion origin="layout" path="M 0.022 0.00787 L 0.022 0.0081 C 0.0289 0.01088 0.03542 0.01551 0.04245 0.0169 C 0.06862 0.02292 0.09401 0.02338 0.12005 0.02592 L 0.16185 0.03055 C 0.16953 0.03287 0.17708 0.03426 0.18463 0.03727 C 0.18984 0.03958 0.19479 0.04375 0.19987 0.04629 C 0.20534 0.04907 0.21094 0.05069 0.2164 0.05324 C 0.23802 0.06319 0.2039 0.05162 0.23932 0.06227 L 0.247 0.06458 L 0.30547 0.06227 C 0.31471 0.0618 0.32409 0.06157 0.33346 0.05995 C 0.33685 0.05926 0.34023 0.05694 0.34362 0.05532 C 0.35234 0.05185 0.36133 0.04838 0.37031 0.04629 C 0.37578 0.04514 0.38125 0.04467 0.38685 0.04421 C 0.43698 0.03912 0.43424 0.03981 0.48216 0.03727 C 0.48802 0.03588 0.49414 0.03565 0.5 0.03287 C 0.52252 0.02222 0.51849 0.01805 0.53932 0.00116 C 0.54596 -0.00417 0.55299 -0.00741 0.55963 -0.0125 C 0.57005 -0.02014 0.58008 -0.02894 0.59023 -0.03727 L 0.60677 -0.05093 C 0.61015 -0.05695 0.61693 -0.06829 0.6194 -0.0757 C 0.62031 -0.07847 0.62031 -0.08171 0.6207 -0.08472 C 0.61732 -0.08704 0.61393 -0.08912 0.61055 -0.09144 C 0.60885 -0.09283 0.60729 -0.09491 0.60547 -0.09607 C 0.60221 -0.09792 0.5987 -0.09908 0.59531 -0.1007 C 0.58489 -0.10486 0.57851 -0.10741 0.56732 -0.10972 C 0.56185 -0.11065 0.55625 -0.11111 0.55078 -0.11181 C 0.5444 -0.10671 0.53711 -0.10417 0.53177 -0.09607 C 0.52721 -0.08935 0.52695 -0.05949 0.52669 -0.05301 C 0.53008 -0.04329 0.53255 -0.03218 0.53685 -0.02361 C 0.54323 -0.01088 0.55078 1.48148E-6 0.55846 0.01018 C 0.56797 0.02292 0.59036 0.03634 0.59909 0.0419 C 0.67877 0.09143 0.66562 0.08264 0.74401 0.12338 C 0.75078 0.12245 0.75768 0.12361 0.76432 0.12106 C 0.78815 0.11204 0.82148 0.07129 0.83932 0.06227 C 0.86315 0.05023 0.88724 0.04051 0.91055 0.02592 C 0.93672 0.00995 0.94101 0.00509 0.96784 -0.00347 C 0.97279 -0.00486 0.97799 -0.00463 0.98307 -0.00556 C 0.99023 -0.00695 0.99739 -0.00857 1.00469 -0.01019 C 1.01302 -0.00764 1.06901 0.00949 1.08346 0.01018 C 1.09075 0.01042 1.09792 0.00717 1.10508 0.00579 C 1.11484 -0.00347 1.125 -0.01111 1.13437 -0.02153 C 1.13945 -0.02708 1.14271 -0.03773 1.14831 -0.0419 C 1.16849 -0.05625 1.18919 -0.06921 1.21055 -0.0757 C 1.23815 -0.08403 1.26654 -0.08588 1.29323 -0.1007 C 1.31146 -0.11065 1.35651 -0.13403 1.37083 -0.14815 L 1.38229 -0.15926 " pathEditMode="relative" rAng="0" ptsTypes="AAAAAAAAAAAAAAAAAAAAAAAAAAAAAAAAAAAAAAAAAAAAAAAA">
                                      <p:cBhvr>
                                        <p:cTn id="23" dur="2000" fill="hold"/>
                                        <p:tgtEl>
                                          <p:spTgt spid="88"/>
                                        </p:tgtEl>
                                        <p:attrNameLst>
                                          <p:attrName>ppt_x</p:attrName>
                                          <p:attrName>ppt_y</p:attrName>
                                        </p:attrNameLst>
                                      </p:cBhvr>
                                      <p:rCtr x="68008" y="-2593"/>
                                    </p:animMotion>
                                  </p:childTnLst>
                                  <p:subTnLst>
                                    <p:audio>
                                      <p:cMediaNode>
                                        <p:cTn display="0" masterRel="sameClick">
                                          <p:stCondLst>
                                            <p:cond evt="begin" delay="0">
                                              <p:tn val="22"/>
                                            </p:cond>
                                          </p:stCondLst>
                                          <p:endCondLst>
                                            <p:cond evt="onStopAudio" delay="0">
                                              <p:tgtEl>
                                                <p:sldTgt/>
                                              </p:tgtEl>
                                            </p:cond>
                                          </p:endCondLst>
                                        </p:cTn>
                                        <p:tgtEl>
                                          <p:sndTgt r:embed="rId4" name="whoosh.wav"/>
                                        </p:tgtEl>
                                      </p:cMediaNode>
                                    </p:audio>
                                  </p:subTnLst>
                                </p:cTn>
                              </p:par>
                              <p:par>
                                <p:cTn id="24" presetID="1" presetClass="mediacall" presetSubtype="0" fill="hold" nodeType="withEffect">
                                  <p:stCondLst>
                                    <p:cond delay="0"/>
                                  </p:stCondLst>
                                  <p:childTnLst>
                                    <p:cmd type="call" cmd="playFrom(0.0)">
                                      <p:cBhvr>
                                        <p:cTn id="25" dur="1368" fill="hold"/>
                                        <p:tgtEl>
                                          <p:spTgt spid="93"/>
                                        </p:tgtEl>
                                      </p:cBhvr>
                                    </p:cmd>
                                  </p:childTnLst>
                                </p:cTn>
                              </p:par>
                            </p:childTnLst>
                          </p:cTn>
                        </p:par>
                        <p:par>
                          <p:cTn id="26" fill="hold">
                            <p:stCondLst>
                              <p:cond delay="10000"/>
                            </p:stCondLst>
                            <p:childTnLst>
                              <p:par>
                                <p:cTn id="27" presetID="0" presetClass="path" presetSubtype="0" accel="50000" decel="50000" fill="hold" nodeType="afterEffect">
                                  <p:stCondLst>
                                    <p:cond delay="0"/>
                                  </p:stCondLst>
                                  <p:childTnLst>
                                    <p:animMotion origin="layout" path="M 0.01849 0.02385 L 0.01849 0.02408 C 0.02409 0.01852 0.02917 0.01181 0.03503 0.00811 C 0.03867 0.00579 0.04271 0.00579 0.04649 0.00579 C 0.05795 0.00579 0.0694 0.00718 0.08086 0.00811 C 0.10456 0.0132 0.08177 0.00857 0.12657 0.01482 L 0.15573 0.01922 C 0.18347 0.02917 0.15261 0.01644 0.18242 0.03519 C 0.1849 0.03658 0.1875 0.03704 0.18998 0.03727 C 0.20065 0.03866 0.2112 0.03889 0.22188 0.03959 L 0.24597 0.03727 C 0.25183 0.03426 0.2556 0.02361 0.2612 0.01922 C 0.2668 0.01505 0.27318 0.01505 0.27904 0.0125 C 0.28334 0.01065 0.28737 0.00741 0.29167 0.00579 C 0.29935 0.00278 0.31459 -0.00092 0.31459 -0.00069 L 0.35026 0.00116 C 0.36654 0.00232 0.37696 0.00301 0.39219 0.00579 C 0.40013 0.00718 0.40261 0.00811 0.4099 0.01019 C 0.43516 0.03264 0.4099 0.00787 0.4405 0.04861 C 0.45521 0.06829 0.44883 0.05764 0.46211 0.06667 C 0.4681 0.07084 0.47396 0.0757 0.47982 0.08033 C 0.48542 0.08473 0.49128 0.08797 0.49636 0.09375 C 0.50143 0.09977 0.50612 0.10695 0.51159 0.11181 C 0.51641 0.11621 0.52175 0.11783 0.52696 0.12107 C 0.56315 0.10417 0.54727 0.11574 0.57526 0.08936 C 0.59128 0.05672 0.57643 0.08426 0.59427 0.05764 C 0.60157 0.04676 0.60729 0.03148 0.61589 0.02385 C 0.62761 0.01343 0.62331 0.01945 0.62982 0.00811 C 0.6362 0.00949 0.64297 0.00834 0.64896 0.0125 C 0.66953 0.02732 0.68711 0.05486 0.70873 0.06459 C 0.71211 0.06598 0.7155 0.06713 0.71888 0.06898 C 0.74076 0.08195 0.75638 0.09653 0.77982 0.1051 C 0.79792 0.11181 0.81628 0.11412 0.83451 0.11875 C 0.84336 0.11412 0.85235 0.10996 0.8612 0.1051 C 0.86341 0.10394 0.86537 0.10139 0.86758 0.1007 C 0.87305 0.09908 0.87865 0.09908 0.88412 0.09838 C 0.8888 0.09306 0.89362 0.0882 0.89805 0.08264 C 0.89948 0.08079 0.90013 0.07639 0.90183 0.0757 C 0.90729 0.07385 0.9362 0.06875 0.94766 0.06667 C 0.95742 0.07269 0.9668 0.08125 0.97683 0.08473 L 0.98959 0.08936 C 0.99597 0.08033 1.00209 0.07084 1.00873 0.06227 C 1.01146 0.05857 1.01459 0.05625 1.01758 0.05324 C 1.03867 0.03056 0.99362 0.04977 1.07604 0.0463 C 1.08021 0.04422 1.08451 0.04167 1.0888 0.03959 C 1.10677 0.03125 1.13724 0.02199 1.15104 0.01713 C 1.15873 0.01436 1.16628 0.01111 1.17396 0.00811 C 1.18711 -0.00787 1.19857 -0.02916 1.21328 -0.03935 C 1.21914 -0.04352 1.24284 -0.06064 1.25143 -0.06435 C 1.2569 -0.06666 1.2625 -0.06666 1.26797 -0.06875 C 1.27396 -0.07106 1.27982 -0.07546 1.28581 -0.07777 C 1.29076 -0.07986 1.29597 -0.08078 1.30104 -0.0824 L 1.30873 -0.08449 " pathEditMode="relative" rAng="0" ptsTypes="AAAAAAAAAAAAAAAAAAAAAAAAAAAAAAAAAAAAAAAAAAAAAAAAAAAAA">
                                      <p:cBhvr>
                                        <p:cTn id="28" dur="2000" fill="hold"/>
                                        <p:tgtEl>
                                          <p:spTgt spid="65"/>
                                        </p:tgtEl>
                                        <p:attrNameLst>
                                          <p:attrName>ppt_x</p:attrName>
                                          <p:attrName>ppt_y</p:attrName>
                                        </p:attrNameLst>
                                      </p:cBhvr>
                                      <p:rCtr x="64505" y="-556"/>
                                    </p:animMotion>
                                  </p:childTnLst>
                                  <p:subTnLst>
                                    <p:audio>
                                      <p:cMediaNode>
                                        <p:cTn display="0" masterRel="sameClick">
                                          <p:stCondLst>
                                            <p:cond evt="begin" delay="0">
                                              <p:tn val="27"/>
                                            </p:cond>
                                          </p:stCondLst>
                                          <p:endCondLst>
                                            <p:cond evt="onStopAudio" delay="0">
                                              <p:tgtEl>
                                                <p:sldTgt/>
                                              </p:tgtEl>
                                            </p:cond>
                                          </p:endCondLst>
                                        </p:cTn>
                                        <p:tgtEl>
                                          <p:sndTgt r:embed="rId4" name="whoosh.wav"/>
                                        </p:tgtEl>
                                      </p:cMediaNode>
                                    </p:audio>
                                  </p:subTnLst>
                                </p:cTn>
                              </p:par>
                            </p:childTnLst>
                          </p:cTn>
                        </p:par>
                        <p:par>
                          <p:cTn id="29" fill="hold">
                            <p:stCondLst>
                              <p:cond delay="12000"/>
                            </p:stCondLst>
                            <p:childTnLst>
                              <p:par>
                                <p:cTn id="30" presetID="0" presetClass="path" presetSubtype="0" accel="50000" decel="50000" fill="hold" nodeType="afterEffect">
                                  <p:stCondLst>
                                    <p:cond delay="0"/>
                                  </p:stCondLst>
                                  <p:childTnLst>
                                    <p:animMotion origin="layout" path="M -4.375E-6 -2.96296E-6 L -4.375E-6 0.00023 C 0.03555 0.01065 -0.00781 -0.00139 0.0487 0.00949 C 0.05404 0.01042 0.05925 0.01273 0.06459 0.01412 C 0.07149 0.01574 0.08256 0.0169 0.08959 0.01875 C 0.09792 0.02107 0.11055 0.02662 0.11849 0.03056 C 0.14154 0.04167 0.12253 0.03334 0.15131 0.05394 C 0.15925 0.05973 0.21068 0.09584 0.23008 0.10533 C 0.23295 0.10672 0.2362 0.10695 0.23933 0.10764 L 0.28269 0.1169 C 0.33125 0.13866 0.26537 0.10857 0.31433 0.13334 C 0.32448 0.13843 0.34454 0.14746 0.34454 0.14769 L 0.37448 0.14514 L 0.41954 0.14283 C 0.42396 0.14236 0.428 0.14098 0.43269 0.14028 C 0.43894 0.13959 0.44506 0.13912 0.45118 0.13797 C 0.45964 0.13658 0.47748 0.13334 0.47748 0.13357 C 0.48998 0.12685 0.49284 0.12616 0.50495 0.11459 C 0.51107 0.10903 0.51615 0.10139 0.52201 0.09607 C 0.52761 0.09121 0.5336 0.08773 0.53946 0.08426 C 0.55521 0.07454 0.55482 0.07547 0.56967 0.07014 C 0.58542 0.07732 0.6017 0.08125 0.61706 0.09121 C 0.62435 0.0963 0.62956 0.1088 0.63672 0.11459 C 0.64753 0.12361 0.65808 0.12431 0.66954 0.12639 C 0.74375 0.11875 0.71524 0.12547 0.75521 0.11459 C 0.83776 0.14885 0.80365 0.14723 0.85638 0.14283 C 0.86563 0.14514 0.875 0.14653 0.88399 0.14977 C 0.90222 0.15602 0.89141 0.16088 0.90391 0.15209 C 0.92058 0.12685 0.94506 0.07523 0.97214 0.07269 L 0.99727 0.07014 C 1.03269 0.03334 0.98855 0.07593 1.04844 0.03519 C 1.0543 0.03125 1.0586 0.02292 1.0642 0.01875 C 1.06758 0.01644 1.07136 0.0169 1.07487 0.01644 C 1.08451 0.01528 1.09415 0.01482 1.10391 0.01412 C 1.11042 0.0125 1.11693 0.01181 1.12357 0.00949 C 1.128 0.00787 1.13217 0.0044 1.13659 0.00232 C 1.14323 -0.00046 1.14987 -0.00208 1.15651 -0.00463 C 1.16042 -0.00602 1.16433 -0.00764 1.16836 -0.00926 C 1.17409 -0.00856 1.17969 -0.00648 1.18542 -0.00694 C 1.19623 -0.00764 1.20482 -0.01273 1.21433 -0.02106 C 1.22357 -0.02893 1.23165 -0.04375 1.24206 -0.04676 C 1.24467 -0.04745 1.24727 -0.04815 1.24987 -0.04907 C 1.2517 -0.04953 1.25339 -0.05092 1.25508 -0.05139 C 1.26368 -0.05393 1.27435 -0.05486 1.28282 -0.05602 C 1.29701 -0.06227 1.28607 -0.05833 1.31563 -0.05833 " pathEditMode="relative" rAng="0" ptsTypes="AAAAAAAAAAAAAAAAAAAAAAAAAAAAAAAAAAAAAAAAAAAAA">
                                      <p:cBhvr>
                                        <p:cTn id="31" dur="2000" fill="hold"/>
                                        <p:tgtEl>
                                          <p:spTgt spid="13"/>
                                        </p:tgtEl>
                                        <p:attrNameLst>
                                          <p:attrName>ppt_x</p:attrName>
                                          <p:attrName>ppt_y</p:attrName>
                                        </p:attrNameLst>
                                      </p:cBhvr>
                                      <p:rCtr x="65781" y="4838"/>
                                    </p:animMotion>
                                  </p:childTnLst>
                                  <p:subTnLst>
                                    <p:audio>
                                      <p:cMediaNode>
                                        <p:cTn display="0" masterRel="sameClick">
                                          <p:stCondLst>
                                            <p:cond evt="begin" delay="0">
                                              <p:tn val="30"/>
                                            </p:cond>
                                          </p:stCondLst>
                                          <p:endCondLst>
                                            <p:cond evt="onStopAudio" delay="0">
                                              <p:tgtEl>
                                                <p:sldTgt/>
                                              </p:tgtEl>
                                            </p:cond>
                                          </p:endCondLst>
                                        </p:cTn>
                                        <p:tgtEl>
                                          <p:sndTgt r:embed="rId4" name="whoosh.wav"/>
                                        </p:tgtEl>
                                      </p:cMediaNode>
                                    </p:audio>
                                  </p:sub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0326 0.01042 L -0.00326 0.01065 C 0.02044 -0.00115 0.02682 -0.00671 0.05403 -0.00764 C 0.06458 -0.00787 0.07513 -0.00463 0.0858 -0.00301 C 0.09335 -0.00092 0.10117 0.00185 0.10872 0.00371 C 0.147 0.0125 0.23528 -0.00278 0.24075 -0.00301 C 0.2513 -0.00949 0.29961 -0.04028 0.31197 -0.04375 C 0.32955 -0.04884 0.34752 -0.04838 0.36536 -0.05046 C 0.45885 -0.01088 0.41836 -0.02569 0.48606 -0.00301 C 0.49453 0.00301 0.50286 0.00972 0.51145 0.01505 C 0.52825 0.02547 0.5457 0.0331 0.56237 0.04445 C 0.57031 0.04977 0.57734 0.05857 0.58515 0.06482 C 0.59557 0.07269 0.62617 0.08611 0.63229 0.08727 C 0.65117 0.09121 0.67031 0.09028 0.68945 0.0919 C 0.70091 0.0956 0.71211 0.10324 0.72369 0.10324 C 0.84036 0.10324 0.80208 0.09537 0.89283 0.07153 C 0.91224 0.06644 0.9319 0.06551 0.9513 0.06019 C 1.03789 0.03658 0.99622 0.0419 1.07968 0.0081 C 1.09987 -2.59259E-6 1.12057 -0.00393 1.14062 -0.01203 C 1.15911 -0.01967 1.17721 -0.03009 1.19531 -0.03935 C 1.20091 -0.04213 1.20612 -0.04768 1.21184 -0.04838 C 1.25677 -0.05231 1.30169 -0.05139 1.34661 -0.05278 C 1.35846 -0.05995 1.35403 -0.05949 1.35924 -0.05949 " pathEditMode="relative" rAng="0" ptsTypes="AAAAAAAAAAAAAAAAAAAAAAA">
                                      <p:cBhvr>
                                        <p:cTn id="34" dur="2000" fill="hold"/>
                                        <p:tgtEl>
                                          <p:spTgt spid="53"/>
                                        </p:tgtEl>
                                        <p:attrNameLst>
                                          <p:attrName>ppt_x</p:attrName>
                                          <p:attrName>ppt_y</p:attrName>
                                        </p:attrNameLst>
                                      </p:cBhvr>
                                      <p:rCtr x="68125" y="1134"/>
                                    </p:animMotion>
                                  </p:childTnLst>
                                  <p:subTnLst>
                                    <p:audio>
                                      <p:cMediaNode>
                                        <p:cTn display="0" masterRel="sameClick">
                                          <p:stCondLst>
                                            <p:cond evt="begin" delay="0">
                                              <p:tn val="33"/>
                                            </p:cond>
                                          </p:stCondLst>
                                          <p:endCondLst>
                                            <p:cond evt="onStopAudio" delay="0">
                                              <p:tgtEl>
                                                <p:sldTgt/>
                                              </p:tgtEl>
                                            </p:cond>
                                          </p:endCondLst>
                                        </p:cTn>
                                        <p:tgtEl>
                                          <p:sndTgt r:embed="rId4" name="whoosh.wav"/>
                                        </p:tgtEl>
                                      </p:cMediaNode>
                                    </p:audio>
                                  </p:subTnLst>
                                </p:cTn>
                              </p:par>
                            </p:childTnLst>
                          </p:cTn>
                        </p:par>
                        <p:par>
                          <p:cTn id="35" fill="hold">
                            <p:stCondLst>
                              <p:cond delay="16000"/>
                            </p:stCondLst>
                            <p:childTnLst>
                              <p:par>
                                <p:cTn id="36" presetID="0" presetClass="path" presetSubtype="0" accel="50000" decel="50000" fill="hold" nodeType="afterEffect">
                                  <p:stCondLst>
                                    <p:cond delay="0"/>
                                  </p:stCondLst>
                                  <p:childTnLst>
                                    <p:animMotion origin="layout" path="M -3.54167E-6 0.01389 L -3.54167E-6 0.01412 C 0.04909 -0.01227 0.00078 0.00764 0.05599 0.00486 C 0.07722 0.00393 0.09831 -0.00116 0.1194 -0.00417 C 0.12852 -0.00718 0.13737 -0.01065 0.1461 -0.0132 C 0.15 -0.01435 0.15391 -0.01574 0.15769 -0.01551 C 0.16368 -0.01505 0.1694 -0.0125 0.17552 -0.01088 C 0.19831 0.0044 0.17058 -0.01458 0.20586 0.01157 C 0.20925 0.01412 0.21237 0.01713 0.21602 0.01852 C 0.23672 0.02616 0.24388 0.02685 0.26172 0.02986 L 0.28347 0.02755 C 0.28998 0.02662 0.31459 0.02153 0.31771 0.0206 C 0.32709 0.01805 0.3362 0.01458 0.34571 0.01157 C 0.35456 0.00486 0.36342 -0.00162 0.37227 -0.00857 C 0.3767 -0.01204 0.38073 -0.0169 0.38516 -0.01991 C 0.39401 -0.02639 0.4112 -0.03218 0.4194 -0.03357 C 0.43503 -0.03611 0.46641 -0.03796 0.46641 -0.03773 C 0.47318 -0.03727 0.48008 -0.03727 0.48685 -0.03588 C 0.49024 -0.03495 0.49336 -0.03218 0.49701 -0.03125 C 0.50183 -0.02986 0.50717 -0.02986 0.51224 -0.02894 C 0.60287 -0.04514 0.56289 -0.04398 0.63177 -0.04028 C 0.65078 -0.0419 0.6698 -0.04167 0.68894 -0.04491 C 0.70964 -0.04838 0.72279 -0.06204 0.74349 -0.06968 C 0.74935 -0.07199 0.75534 -0.0713 0.7612 -0.07199 C 0.76927 -0.0713 0.77761 -0.07222 0.78555 -0.06968 C 0.85222 -0.04792 0.8 -0.05926 0.84258 -0.04028 C 0.84636 -0.03866 0.85026 -0.03912 0.85404 -0.03796 C 0.85873 -0.03681 0.86355 -0.03542 0.86797 -0.03357 C 0.87631 -0.03009 0.88425 -0.02616 0.89232 -0.02222 C 0.89493 -0.02107 0.89727 -0.01852 0.9 -0.01783 C 0.90417 -0.01644 0.90847 -0.01644 0.91263 -0.01551 C 0.94453 -0.0088 0.89193 -0.01852 0.93412 -0.01088 C 0.94857 -0.01181 0.96328 -0.00857 0.97748 -0.0132 C 0.98894 -0.0169 0.99948 -0.02824 1.01055 -0.03588 C 1.01472 -0.03866 1.01888 -0.0419 1.02318 -0.04491 C 1.02526 -0.0463 1.02748 -0.04745 1.02943 -0.04931 C 1.03334 -0.05324 1.03711 -0.05741 1.04089 -0.06065 C 1.04506 -0.06412 1.04974 -0.06597 1.05365 -0.06968 C 1.0586 -0.07431 1.06276 -0.08079 1.06758 -0.08542 C 1.07474 -0.09213 1.08269 -0.09583 1.08933 -0.1037 C 1.10065 -0.1169 1.11042 -0.13403 1.1211 -0.14884 C 1.12696 -0.15671 1.13295 -0.16366 1.13894 -0.17153 C 1.1448 -0.1794 1.14974 -0.1912 1.15677 -0.1963 C 1.16185 -0.2 1.16693 -0.20347 1.17201 -0.20764 C 1.1862 -0.21921 1.18946 -0.22546 1.20378 -0.23241 C 1.20664 -0.2338 1.20964 -0.23403 1.21263 -0.23472 L 1.23555 -0.23912 C 1.2418 -0.24213 1.24818 -0.24468 1.25456 -0.24815 C 1.26576 -0.25463 1.27644 -0.2632 1.28763 -0.26852 C 1.30339 -0.27616 1.31862 -0.28658 1.33464 -0.2912 C 1.33724 -0.2919 1.33972 -0.29306 1.34232 -0.29352 C 1.3448 -0.29375 1.34727 -0.29352 1.35 -0.29352 " pathEditMode="relative" rAng="0" ptsTypes="AAAAAAAAAAAAAAAAAAAAAAAAAAAAAAAAAAAAAAAAAAAAAAAAAAAA">
                                      <p:cBhvr>
                                        <p:cTn id="37" dur="2000" fill="hold"/>
                                        <p:tgtEl>
                                          <p:spTgt spid="60"/>
                                        </p:tgtEl>
                                        <p:attrNameLst>
                                          <p:attrName>ppt_x</p:attrName>
                                          <p:attrName>ppt_y</p:attrName>
                                        </p:attrNameLst>
                                      </p:cBhvr>
                                      <p:rCtr x="67500" y="-14583"/>
                                    </p:animMotion>
                                  </p:childTnLst>
                                  <p:subTnLst>
                                    <p:audio>
                                      <p:cMediaNode>
                                        <p:cTn display="0" masterRel="sameClick">
                                          <p:stCondLst>
                                            <p:cond evt="begin" delay="0">
                                              <p:tn val="36"/>
                                            </p:cond>
                                          </p:stCondLst>
                                          <p:endCondLst>
                                            <p:cond evt="onStopAudio" delay="0">
                                              <p:tgtEl>
                                                <p:sldTgt/>
                                              </p:tgtEl>
                                            </p:cond>
                                          </p:endCondLst>
                                        </p:cTn>
                                        <p:tgtEl>
                                          <p:sndTgt r:embed="rId4" name="whoosh.wav"/>
                                        </p:tgtEl>
                                      </p:cMediaNode>
                                    </p:audio>
                                  </p:subTnLst>
                                </p:cTn>
                              </p:par>
                            </p:childTnLst>
                          </p:cTn>
                        </p:par>
                        <p:par>
                          <p:cTn id="38" fill="hold">
                            <p:stCondLst>
                              <p:cond delay="18000"/>
                            </p:stCondLst>
                            <p:childTnLst>
                              <p:par>
                                <p:cTn id="39" presetID="0" presetClass="path" presetSubtype="0" accel="50000" decel="50000" fill="hold" nodeType="afterEffect">
                                  <p:stCondLst>
                                    <p:cond delay="0"/>
                                  </p:stCondLst>
                                  <p:childTnLst>
                                    <p:animMotion origin="layout" path="M 4.79167E-6 4.81481E-6 L 4.79167E-6 0.00023 C 0.01367 0.00717 0.02708 0.01319 0.04036 0.02152 C 0.0444 0.02384 0.04791 0.02916 0.05195 0.03217 C 0.05429 0.03356 0.05677 0.03425 0.05924 0.03587 C 0.06705 0.04027 0.08177 0.05185 0.08606 0.05671 C 0.09752 0.07129 0.10182 0.07754 0.11484 0.08912 C 0.1276 0.10092 0.13164 0.10092 0.14505 0.10717 C 0.15325 0.10208 0.16653 0.09328 0.17539 0.08912 C 0.18098 0.08657 0.18684 0.08472 0.19257 0.08217 C 0.20026 0.07777 0.20781 0.07175 0.21562 0.06805 C 0.22747 0.06203 0.23958 0.0581 0.25156 0.05347 C 0.25807 0.05115 0.2651 0.05 0.27174 0.04652 L 0.28893 0.03587 C 0.31197 0.04027 0.31901 0.03865 0.33776 0.05 C 0.34882 0.05671 0.36067 0.05879 0.37083 0.07129 C 0.37656 0.07824 0.38216 0.08703 0.38802 0.09282 C 0.39895 0.10347 0.41106 0.10671 0.42122 0.12106 C 0.44296 0.15324 0.4319 0.14328 0.45416 0.1537 L 0.50455 0.15 C 0.50898 0.1493 0.51328 0.14513 0.51744 0.14583 C 0.52161 0.14745 0.525 0.15393 0.52903 0.15717 C 0.59127 0.20069 0.54322 0.16157 0.57643 0.18958 C 0.58854 0.1868 0.60052 0.18657 0.61237 0.18217 C 0.61692 0.18032 0.62122 0.17546 0.62539 0.17152 C 0.67109 0.1243 0.63854 0.15833 0.66992 0.11435 C 0.67552 0.10648 0.6819 0.10208 0.68723 0.09282 C 0.69401 0.08148 0.69921 0.0655 0.70585 0.05347 C 0.775 -0.07223 0.67291 0.12546 0.74335 -0.00695 C 0.74921 -0.01829 0.75455 -0.03195 0.76054 -0.04283 C 0.76549 -0.05209 0.77148 -0.05788 0.7763 -0.06783 C 0.78203 -0.0794 0.78658 -0.09491 0.79218 -0.10718 C 0.79804 -0.12014 0.80481 -0.13033 0.81093 -0.14283 C 0.82122 -0.16459 0.82942 -0.19329 0.84114 -0.21088 C 0.85638 -0.23357 0.85937 -0.23635 0.87708 -0.28588 C 0.88085 -0.2963 0.88437 -0.30764 0.88854 -0.31806 C 0.8944 -0.33264 0.90117 -0.34584 0.90729 -0.36088 C 0.92356 -0.40139 0.93684 -0.44422 0.95169 -0.48913 C 0.95195 -0.49005 0.97825 -0.5676 0.97916 -0.57107 L 0.99205 -0.62454 C 0.9983 -0.67917 0.98984 -0.61806 1.00937 -0.69237 C 1.01145 -0.70116 1.01223 -0.71112 1.01354 -0.72084 C 1.01419 -0.72524 1.01406 -0.73079 1.0151 -0.73519 C 1.03033 -0.79862 1.02695 -0.78496 1.04804 -0.82454 C 1.05 -0.83149 1.05169 -0.83913 1.05377 -0.84561 C 1.05898 -0.86112 1.06002 -0.86181 1.06549 -0.87107 " pathEditMode="relative" rAng="0" ptsTypes="AAAAAAAAAAAAAAAAAAAAAAAAAAAAAAAAAAAAAAAAAAAAAA">
                                      <p:cBhvr>
                                        <p:cTn id="40" dur="2000" fill="hold"/>
                                        <p:tgtEl>
                                          <p:spTgt spid="89"/>
                                        </p:tgtEl>
                                        <p:attrNameLst>
                                          <p:attrName>ppt_x</p:attrName>
                                          <p:attrName>ppt_y</p:attrName>
                                        </p:attrNameLst>
                                      </p:cBhvr>
                                      <p:rCtr x="53268" y="-34074"/>
                                    </p:animMotion>
                                  </p:childTnLst>
                                  <p:subTnLst>
                                    <p:audio>
                                      <p:cMediaNode>
                                        <p:cTn display="0" masterRel="sameClick">
                                          <p:stCondLst>
                                            <p:cond evt="begin" delay="0">
                                              <p:tn val="39"/>
                                            </p:cond>
                                          </p:stCondLst>
                                          <p:endCondLst>
                                            <p:cond evt="onStopAudio" delay="0">
                                              <p:tgtEl>
                                                <p:sldTgt/>
                                              </p:tgtEl>
                                            </p:cond>
                                          </p:endCondLst>
                                        </p:cTn>
                                        <p:tgtEl>
                                          <p:sndTgt r:embed="rId4" name="whoosh.wav"/>
                                        </p:tgtEl>
                                      </p:cMediaNode>
                                    </p:audio>
                                  </p:subTnLst>
                                </p:cTn>
                              </p:par>
                            </p:childTnLst>
                          </p:cTn>
                        </p:par>
                        <p:par>
                          <p:cTn id="41" fill="hold">
                            <p:stCondLst>
                              <p:cond delay="20000"/>
                            </p:stCondLst>
                            <p:childTnLst>
                              <p:par>
                                <p:cTn id="42" presetID="0" presetClass="path" presetSubtype="0" accel="50000" decel="50000" fill="hold" nodeType="afterEffect">
                                  <p:stCondLst>
                                    <p:cond delay="0"/>
                                  </p:stCondLst>
                                  <p:childTnLst>
                                    <p:animMotion origin="layout" path="M 0.003 0.01436 L 0.003 0.01459 L 0.07188 0.01667 C 0.0888 0.01899 0.1056 0.0257 0.12227 0.03033 C 0.12735 0.03172 0.13242 0.03403 0.13776 0.03473 C 0.16276 0.03843 0.14792 0.03658 0.18229 0.03936 C 0.18985 0.03843 0.19753 0.0382 0.20508 0.03704 C 0.22435 0.03403 0.22435 0.03172 0.24193 0.03033 L 0.30534 0.0257 C 0.30964 0.02338 0.3138 0.02061 0.31823 0.01899 C 0.32318 0.0169 0.32839 0.0169 0.33347 0.01436 C 0.36289 -0.00023 0.34571 0.00486 0.36758 -0.0081 C 0.3806 -0.01574 0.3806 -0.01481 0.39297 -0.01713 C 0.40716 -0.01342 0.42123 -0.0118 0.4349 -0.00601 C 0.44649 -0.00115 0.45886 0.01783 0.4694 0.0257 C 0.48412 0.03704 0.49649 0.04167 0.51133 0.04838 L 0.54818 0.03936 C 0.57487 0.03334 0.54987 0.04144 0.57487 0.03241 C 0.59597 0.03334 0.61719 0.03287 0.63854 0.03473 C 0.64232 0.03496 0.6543 0.03959 0.66016 0.04144 C 0.66185 0.04306 0.66354 0.04445 0.66498 0.04607 C 0.66862 0.04954 0.67162 0.05486 0.67513 0.05741 C 0.67839 0.05949 0.68216 0.05857 0.68542 0.05949 C 0.75795 0.08102 0.68138 0.06111 0.76693 0.08218 C 0.78412 0.08149 0.80183 0.08611 0.81888 0.07986 C 0.8293 0.07616 0.83724 0.06088 0.84675 0.05278 C 0.88386 0.0213 0.86745 0.03195 0.89518 0.01667 C 0.91589 0.01899 0.93672 0.01968 0.95729 0.02338 C 0.96224 0.02431 0.96667 0.02848 0.97149 0.03033 C 0.97643 0.03218 0.98177 0.03311 0.98659 0.03473 C 0.9905 0.03611 0.99427 0.0375 0.99805 0.03936 C 1.00287 0.04144 1.00729 0.04445 1.01198 0.04607 C 1.01667 0.04746 1.02162 0.04746 1.02617 0.04838 C 1.04375 0.04283 1.06498 0.03866 1.08216 0.0257 C 1.09597 0.01505 1.10248 -0.00231 1.11901 -0.00601 L 1.13933 -0.01041 C 1.14466 -0.00671 1.15026 -0.00347 1.1556 0.00093 C 1.16576 0.00857 1.17461 0.02084 1.18516 0.0257 C 1.26992 0.06551 1.23308 0.05093 1.29558 0.07315 L 1.32735 0.07084 C 1.33164 0.07037 1.33607 0.07037 1.34024 0.06875 C 1.34974 0.06482 1.36029 0.05811 1.36927 0.05047 C 1.3763 0.04468 1.3862 0.03496 1.39336 0.03033 C 1.39532 0.02894 1.39974 0.02801 1.39974 0.02824 " pathEditMode="relative" rAng="0" ptsTypes="AAAAAAAAAAAAAAAAAAAAAAAAAAAAAAAAAAAAAAAAAAAA">
                                      <p:cBhvr>
                                        <p:cTn id="43" dur="2000" fill="hold"/>
                                        <p:tgtEl>
                                          <p:spTgt spid="92"/>
                                        </p:tgtEl>
                                        <p:attrNameLst>
                                          <p:attrName>ppt_x</p:attrName>
                                          <p:attrName>ppt_y</p:attrName>
                                        </p:attrNameLst>
                                      </p:cBhvr>
                                      <p:rCtr x="69831" y="1852"/>
                                    </p:animMotion>
                                  </p:childTnLst>
                                  <p:subTnLst>
                                    <p:audio>
                                      <p:cMediaNode>
                                        <p:cTn display="0" masterRel="sameClick">
                                          <p:stCondLst>
                                            <p:cond evt="begin" delay="0">
                                              <p:tn val="42"/>
                                            </p:cond>
                                          </p:stCondLst>
                                          <p:endCondLst>
                                            <p:cond evt="onStopAudio" delay="0">
                                              <p:tgtEl>
                                                <p:sldTgt/>
                                              </p:tgtEl>
                                            </p:cond>
                                          </p:endCondLst>
                                        </p:cTn>
                                        <p:tgtEl>
                                          <p:sndTgt r:embed="rId4" name="whoosh.wav"/>
                                        </p:tgtEl>
                                      </p:cMediaNode>
                                    </p:audio>
                                  </p:subTnLst>
                                </p:cTn>
                              </p:par>
                            </p:childTnLst>
                          </p:cTn>
                        </p:par>
                        <p:par>
                          <p:cTn id="44" fill="hold">
                            <p:stCondLst>
                              <p:cond delay="22000"/>
                            </p:stCondLst>
                            <p:childTnLst>
                              <p:par>
                                <p:cTn id="45" presetID="0" presetClass="path" presetSubtype="0" accel="50000" decel="50000" fill="hold" nodeType="afterEffect">
                                  <p:stCondLst>
                                    <p:cond delay="0"/>
                                  </p:stCondLst>
                                  <p:childTnLst>
                                    <p:animMotion origin="layout" path="M 0.02682 0.0125 L 0.02682 0.01273 C 0.03386 0.01018 0.04102 0.0088 0.04792 0.00556 C 0.05287 0.00324 0.05755 -0.00093 0.06237 -0.0037 C 0.06419 -0.00486 0.06589 -0.00532 0.06771 -0.00602 C 0.0793 -0.00417 0.10052 -0.00486 0.11224 0.00787 C 0.12305 0.01944 0.13229 0.03472 0.14258 0.04768 C 0.14636 0.05255 0.15026 0.05718 0.15443 0.06181 C 0.15781 0.06574 0.16498 0.07338 0.16498 0.07361 C 0.16979 0.06643 0.1737 0.05671 0.17943 0.05231 C 0.20573 0.03264 0.225 0.04861 0.25313 0.05694 L 0.28594 0.08981 C 0.2957 0.09954 0.29271 0.09606 0.29909 0.10393 C 0.30703 0.10139 0.31537 0.10208 0.32279 0.09676 C 0.33972 0.08472 0.37149 0.05231 0.37149 0.05255 C 0.37891 0.05324 0.38646 0.05324 0.39375 0.05463 C 0.40156 0.05625 0.42409 0.06898 0.42813 0.07106 C 0.43229 0.07569 0.46823 0.11458 0.47539 0.12014 L 0.48724 0.12963 C 0.49128 0.12338 0.49453 0.11597 0.49909 0.11088 C 0.50573 0.10324 0.51302 0.09792 0.52005 0.09213 C 0.55143 0.06713 0.55977 0.06111 0.59649 0.05231 C 0.60781 0.04977 0.61927 0.05069 0.63073 0.05 C 0.63594 0.05393 0.6418 0.05602 0.64649 0.06181 C 0.65248 0.06875 0.6569 0.07917 0.66224 0.0875 C 0.66654 0.09398 0.67123 0.09954 0.67539 0.10625 C 0.68073 0.11435 0.68581 0.12361 0.69115 0.13194 C 0.69453 0.13704 0.69844 0.14097 0.70182 0.14583 C 0.71836 0.1706 0.70847 0.16505 0.72279 0.16944 C 0.72943 0.1669 0.73607 0.16574 0.74258 0.16227 C 0.74961 0.15856 0.75651 0.15231 0.76367 0.14838 C 0.76862 0.14537 0.77409 0.14352 0.77943 0.1412 C 0.78867 0.14444 0.79805 0.1456 0.80703 0.15069 C 0.85925 0.17963 0.7862 0.15324 0.83594 0.16944 C 0.84518 0.16157 0.85469 0.15509 0.86367 0.14583 C 0.88802 0.12037 0.87214 0.12569 0.89518 0.10856 C 0.89857 0.10602 0.91641 0.1 0.91875 0.09907 C 0.92943 0.10139 0.94024 0.10139 0.95039 0.10625 C 1.00807 0.1331 0.94766 0.12106 0.98998 0.12731 C 0.99427 0.12639 0.99883 0.12708 1.003 0.12477 C 1.0181 0.1169 1.01511 0.11065 1.02813 0.09676 C 1.03268 0.0919 1.03763 0.08912 1.04245 0.08518 C 1.05248 0.08912 1.06289 0.09143 1.07266 0.09676 C 1.08151 0.10139 1.103 0.11968 1.11224 0.12731 C 1.12682 0.11944 1.1418 0.11435 1.15573 0.10393 C 1.16055 0.10023 1.16315 0.09028 1.16758 0.08518 C 1.1711 0.08079 1.17552 0.07917 1.17943 0.07569 C 1.18698 0.06898 1.19401 0.06065 1.20182 0.05463 C 1.20417 0.05278 1.20703 0.05347 1.20964 0.05231 C 1.21589 0.04954 1.22188 0.0456 1.22813 0.04306 C 1.23112 0.04167 1.23425 0.04074 1.23724 0.04074 C 1.25833 0.03935 1.27943 0.03912 1.30039 0.03843 C 1.31927 0.0412 1.31094 0.04074 1.32552 0.04074 " pathEditMode="relative" rAng="0" ptsTypes="AAAAAAAAAAAAAAAAAAAAAAAAAAAAAAAAAAAAAAAAAAAAAAAAAAAAA">
                                      <p:cBhvr>
                                        <p:cTn id="46" dur="2000" fill="hold"/>
                                        <p:tgtEl>
                                          <p:spTgt spid="63"/>
                                        </p:tgtEl>
                                        <p:attrNameLst>
                                          <p:attrName>ppt_x</p:attrName>
                                          <p:attrName>ppt_y</p:attrName>
                                        </p:attrNameLst>
                                      </p:cBhvr>
                                      <p:rCtr x="64935" y="6921"/>
                                    </p:animMotion>
                                  </p:childTnLst>
                                  <p:subTnLst>
                                    <p:audio>
                                      <p:cMediaNode>
                                        <p:cTn display="0" masterRel="sameClick">
                                          <p:stCondLst>
                                            <p:cond evt="begin" delay="0">
                                              <p:tn val="45"/>
                                            </p:cond>
                                          </p:stCondLst>
                                          <p:endCondLst>
                                            <p:cond evt="onStopAudio" delay="0">
                                              <p:tgtEl>
                                                <p:sldTgt/>
                                              </p:tgtEl>
                                            </p:cond>
                                          </p:endCondLst>
                                        </p:cTn>
                                        <p:tgtEl>
                                          <p:sndTgt r:embed="rId4" name="whoosh.wav"/>
                                        </p:tgtEl>
                                      </p:cMediaNode>
                                    </p:audio>
                                  </p:subTnLst>
                                </p:cTn>
                              </p:par>
                            </p:childTnLst>
                          </p:cTn>
                        </p:par>
                        <p:par>
                          <p:cTn id="47" fill="hold">
                            <p:stCondLst>
                              <p:cond delay="24000"/>
                            </p:stCondLst>
                            <p:childTnLst>
                              <p:par>
                                <p:cTn id="48" presetID="0" presetClass="path" presetSubtype="0" accel="50000" decel="50000" fill="hold" nodeType="afterEffect">
                                  <p:stCondLst>
                                    <p:cond delay="0"/>
                                  </p:stCondLst>
                                  <p:childTnLst>
                                    <p:animMotion origin="layout" path="M -0.01485 -0.17129 L -0.01485 -0.17106 L 0.00364 -0.16898 C 0.01302 -0.16736 0.01693 -0.1662 0.02604 -0.16412 C 0.03034 -0.16342 0.03476 -0.16273 0.03919 -0.1618 C 0.0418 -0.16157 0.0444 -0.16018 0.047 -0.15949 C 0.05182 -0.15879 0.08737 -0.1537 0.09687 -0.15254 C 0.10755 -0.15162 0.11797 -0.15092 0.12851 -0.15023 L 0.17318 -0.15486 C 0.17877 -0.15555 0.18463 -0.15763 0.19036 -0.15717 C 0.20039 -0.15694 0.21055 -0.15416 0.22057 -0.15254 C 0.22513 -0.15092 0.22799 -0.15 0.23242 -0.14791 C 0.24114 -0.14328 0.24818 -0.13865 0.25742 -0.13611 C 0.26224 -0.13518 0.26706 -0.13449 0.27187 -0.13379 C 0.28073 -0.12916 0.28932 -0.12361 0.29818 -0.11967 C 0.31927 -0.11134 0.30104 -0.11805 0.32057 -0.11273 C 0.32578 -0.11134 0.33112 -0.10972 0.33633 -0.1081 C 0.33802 -0.1074 0.33984 -0.10648 0.34154 -0.10578 C 0.34596 -0.10486 0.35039 -0.10416 0.35469 -0.10347 C 0.36276 -0.09953 0.37083 -0.0956 0.37838 -0.08935 C 0.38099 -0.08726 0.38385 -0.08495 0.3862 -0.0824 C 0.38828 -0.08055 0.38971 -0.07754 0.39167 -0.07546 C 0.40026 -0.06597 0.40872 -0.05532 0.41797 -0.04745 C 0.42591 -0.0405 0.43294 -0.02963 0.44167 -0.02638 C 0.44557 -0.02476 0.44961 -0.02338 0.45338 -0.02175 C 0.46185 -0.01713 0.46979 -0.01088 0.47851 -0.00763 C 0.51211 0.00556 0.49844 0.00186 0.51927 0.00625 C 0.53021 0.00487 0.54127 0.00487 0.55221 0.00162 C 0.57265 -0.00393 0.56484 -0.0125 0.58633 -0.02175 C 0.59271 -0.02453 0.59948 -0.02338 0.60612 -0.02407 C 0.62005 -0.0287 0.62448 -0.02963 0.63893 -0.0405 C 0.65937 -0.05532 0.65742 -0.06064 0.67708 -0.07083 C 0.68607 -0.07546 0.69974 -0.07685 0.70872 -0.07777 C 0.72018 -0.0787 0.73138 -0.07916 0.74297 -0.08009 C 0.75299 -0.08935 0.76237 -0.10162 0.77318 -0.1081 C 0.78333 -0.11435 0.79297 -0.12199 0.80351 -0.12685 C 0.80989 -0.12986 0.8164 -0.13356 0.82305 -0.13611 C 0.82747 -0.13819 0.8319 -0.13842 0.8362 -0.14074 C 0.8625 -0.15486 0.83802 -0.14722 0.85872 -0.15254 C 0.86224 -0.15555 0.86575 -0.15856 0.86927 -0.1618 C 0.87461 -0.16713 0.8845 -0.18032 0.89167 -0.18287 C 0.89583 -0.18495 0.90039 -0.18449 0.90482 -0.18518 L 0.91654 -0.19027 C 0.91875 -0.19097 0.92096 -0.19166 0.92305 -0.19259 C 0.93151 -0.19629 0.94049 -0.19745 0.94805 -0.20416 C 0.95404 -0.20972 0.96015 -0.21574 0.96627 -0.2206 C 0.97044 -0.22361 0.97461 -0.22476 0.97838 -0.22754 C 0.98724 -0.23333 0.99596 -0.23912 1.00482 -0.24606 C 1.02161 -0.25972 1.01823 -0.25856 1.03763 -0.26713 C 1.04101 -0.26875 1.04466 -0.2706 1.04805 -0.27175 C 1.05117 -0.27291 1.05443 -0.27291 1.05742 -0.27407 C 1.06536 -0.27754 1.07305 -0.2831 1.08112 -0.28588 L 1.10742 -0.29513 C 1.11927 -0.30763 1.11693 -0.30601 1.13242 -0.31643 C 1.13633 -0.31921 1.14049 -0.32013 1.14427 -0.32361 C 1.15325 -0.33171 1.1625 -0.34004 1.17057 -0.35162 C 1.17279 -0.35463 1.17448 -0.35925 1.17708 -0.36064 C 1.20325 -0.3787 1.20286 -0.37754 1.22187 -0.38194 C 1.22708 -0.38495 1.23255 -0.38703 1.23763 -0.3912 C 1.2414 -0.39421 1.24427 -0.40023 1.24818 -0.40277 C 1.25234 -0.40578 1.2569 -0.40601 1.26133 -0.40763 C 1.27148 -0.41458 1.2694 -0.41342 1.28372 -0.42129 C 1.29245 -0.42615 1.28984 -0.42592 1.29414 -0.42592 " pathEditMode="relative" rAng="0" ptsTypes="AAAAAAAAAAAAAAAAAAAAAAAAAAAAAAAAAAAAAAAAAAAAAAAAAAAAAAAAAAAAAAA">
                                      <p:cBhvr>
                                        <p:cTn id="49" dur="2000" fill="hold"/>
                                        <p:tgtEl>
                                          <p:spTgt spid="55"/>
                                        </p:tgtEl>
                                        <p:attrNameLst>
                                          <p:attrName>ppt_x</p:attrName>
                                          <p:attrName>ppt_y</p:attrName>
                                        </p:attrNameLst>
                                      </p:cBhvr>
                                      <p:rCtr x="65443" y="-3866"/>
                                    </p:animMotion>
                                  </p:childTnLst>
                                  <p:subTnLst>
                                    <p:audio>
                                      <p:cMediaNode>
                                        <p:cTn display="0" masterRel="sameClick">
                                          <p:stCondLst>
                                            <p:cond evt="begin" delay="0">
                                              <p:tn val="48"/>
                                            </p:cond>
                                          </p:stCondLst>
                                          <p:endCondLst>
                                            <p:cond evt="onStopAudio" delay="0">
                                              <p:tgtEl>
                                                <p:sldTgt/>
                                              </p:tgtEl>
                                            </p:cond>
                                          </p:endCondLst>
                                        </p:cTn>
                                        <p:tgtEl>
                                          <p:sndTgt r:embed="rId4" name="whoosh.wav"/>
                                        </p:tgtEl>
                                      </p:cMediaNode>
                                    </p:audio>
                                  </p:subTnLst>
                                </p:cTn>
                              </p:par>
                            </p:childTnLst>
                          </p:cTn>
                        </p:par>
                        <p:par>
                          <p:cTn id="50" fill="hold">
                            <p:stCondLst>
                              <p:cond delay="26000"/>
                            </p:stCondLst>
                            <p:childTnLst>
                              <p:par>
                                <p:cTn id="51" presetID="22" presetClass="entr" presetSubtype="4" fill="hold" nodeType="after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down)">
                                      <p:cBhvr>
                                        <p:cTn id="53" dur="500"/>
                                        <p:tgtEl>
                                          <p:spTgt spid="23"/>
                                        </p:tgtEl>
                                      </p:cBhvr>
                                    </p:animEffect>
                                  </p:childTnLst>
                                </p:cTn>
                              </p:par>
                              <p:par>
                                <p:cTn id="54" presetID="22" presetClass="entr" presetSubtype="4" fill="hold"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wipe(down)">
                                      <p:cBhvr>
                                        <p:cTn id="56" dur="500"/>
                                        <p:tgtEl>
                                          <p:spTgt spid="30"/>
                                        </p:tgtEl>
                                      </p:cBhvr>
                                    </p:animEffect>
                                  </p:childTnLst>
                                </p:cTn>
                              </p:par>
                              <p:par>
                                <p:cTn id="57" presetID="22" presetClass="entr" presetSubtype="4" fill="hold"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wipe(down)">
                                      <p:cBhvr>
                                        <p:cTn id="59" dur="500"/>
                                        <p:tgtEl>
                                          <p:spTgt spid="33"/>
                                        </p:tgtEl>
                                      </p:cBhvr>
                                    </p:animEffect>
                                  </p:childTnLst>
                                </p:cTn>
                              </p:par>
                              <p:par>
                                <p:cTn id="60" presetID="22" presetClass="entr" presetSubtype="4"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wipe(down)">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27"/>
                    </p:tgtEl>
                  </p:cond>
                </p:stCondLst>
                <p:endSync evt="end" delay="0">
                  <p:rtn val="all"/>
                </p:endSync>
                <p:childTnLst>
                  <p:par>
                    <p:cTn id="64" fill="hold">
                      <p:stCondLst>
                        <p:cond delay="0"/>
                      </p:stCondLst>
                      <p:childTnLst>
                        <p:par>
                          <p:cTn id="65" fill="hold">
                            <p:stCondLst>
                              <p:cond delay="0"/>
                            </p:stCondLst>
                            <p:childTnLst>
                              <p:par>
                                <p:cTn id="66" presetID="26" presetClass="emph" presetSubtype="0" repeatCount="3000" fill="hold" nodeType="clickEffect">
                                  <p:stCondLst>
                                    <p:cond delay="0"/>
                                  </p:stCondLst>
                                  <p:childTnLst>
                                    <p:animEffect transition="out" filter="fade">
                                      <p:cBhvr>
                                        <p:cTn id="67" dur="500" tmFilter="0, 0; .2, .5; .8, .5; 1, 0"/>
                                        <p:tgtEl>
                                          <p:spTgt spid="27"/>
                                        </p:tgtEl>
                                      </p:cBhvr>
                                    </p:animEffect>
                                    <p:animScale>
                                      <p:cBhvr>
                                        <p:cTn id="68" dur="250" autoRev="1" fill="hold"/>
                                        <p:tgtEl>
                                          <p:spTgt spid="27"/>
                                        </p:tgtEl>
                                      </p:cBhvr>
                                      <p:by x="105000" y="105000"/>
                                    </p:animScale>
                                  </p:childTnLst>
                                </p:cTn>
                              </p:par>
                              <p:par>
                                <p:cTn id="69" presetID="1" presetClass="mediacall" presetSubtype="0" fill="hold" nodeType="withEffect">
                                  <p:stCondLst>
                                    <p:cond delay="0"/>
                                  </p:stCondLst>
                                  <p:childTnLst>
                                    <p:cmd type="call" cmd="playFrom(0.0)">
                                      <p:cBhvr>
                                        <p:cTn id="70" dur="1368" fill="hold"/>
                                        <p:tgtEl>
                                          <p:spTgt spid="93"/>
                                        </p:tgtEl>
                                      </p:cBhvr>
                                    </p:cmd>
                                  </p:childTnLst>
                                </p:cTn>
                              </p:par>
                            </p:childTnLst>
                          </p:cTn>
                        </p:par>
                      </p:childTnLst>
                    </p:cTn>
                  </p:par>
                </p:childTnLst>
              </p:cTn>
              <p:nextCondLst>
                <p:cond evt="onClick" delay="0">
                  <p:tgtEl>
                    <p:spTgt spid="27"/>
                  </p:tgtEl>
                </p:cond>
              </p:nextCondLst>
            </p:seq>
            <p:audio>
              <p:cMediaNode vol="80000">
                <p:cTn id="71" fill="hold" display="0">
                  <p:stCondLst>
                    <p:cond delay="indefinite"/>
                  </p:stCondLst>
                  <p:endCondLst>
                    <p:cond evt="onStopAudio" delay="0">
                      <p:tgtEl>
                        <p:sldTgt/>
                      </p:tgtEl>
                    </p:cond>
                  </p:endCondLst>
                </p:cTn>
                <p:tgtEl>
                  <p:spTgt spid="93"/>
                </p:tgtEl>
              </p:cMediaNode>
            </p:audio>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42A4EE02-0E76-4CBE-DCC6-28A06CA212F5}"/>
              </a:ext>
            </a:extLst>
          </p:cNvPr>
          <p:cNvPicPr>
            <a:picLocks noChangeAspect="1"/>
          </p:cNvPicPr>
          <p:nvPr/>
        </p:nvPicPr>
        <p:blipFill>
          <a:blip r:embed="rId3"/>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1016612" y="297037"/>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rabbits?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five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56001" y="1814985"/>
              <a:ext cx="2722678" cy="1200329"/>
            </a:xfrm>
            <a:prstGeom prst="rect">
              <a:avLst/>
            </a:prstGeom>
            <a:noFill/>
          </p:spPr>
          <p:txBody>
            <a:bodyPr wrap="square" rtlCol="0">
              <a:spAutoFit/>
            </a:bodyPr>
            <a:lstStyle/>
            <a:p>
              <a:pPr algn="ctr"/>
              <a:r>
                <a:rPr lang="en-US" sz="7200" b="1" dirty="0">
                  <a:solidFill>
                    <a:schemeClr val="bg1"/>
                  </a:solidFill>
                </a:rPr>
                <a:t>seven</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six</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eight</a:t>
              </a:r>
              <a:endParaRPr lang="en-US" b="1" dirty="0">
                <a:solidFill>
                  <a:schemeClr val="bg1"/>
                </a:solidFill>
              </a:endParaRPr>
            </a:p>
          </p:txBody>
        </p:sp>
      </p:grpSp>
      <p:pic>
        <p:nvPicPr>
          <p:cNvPr id="11" name="Picture 10" descr="A cow with a large udder&#10;&#10;AI-generated content may be incorrect.">
            <a:extLst>
              <a:ext uri="{FF2B5EF4-FFF2-40B4-BE49-F238E27FC236}">
                <a16:creationId xmlns:a16="http://schemas.microsoft.com/office/drawing/2014/main" id="{180CA38E-9DD6-DA72-B301-1B54AC8B1C8C}"/>
              </a:ext>
            </a:extLst>
          </p:cNvPr>
          <p:cNvPicPr>
            <a:picLocks noChangeAspect="1"/>
          </p:cNvPicPr>
          <p:nvPr/>
        </p:nvPicPr>
        <p:blipFill>
          <a:blip r:embed="rId4">
            <a:extLst>
              <a:ext uri="{28A0092B-C50C-407E-A947-70E740481C1C}">
                <a14:useLocalDpi xmlns:a14="http://schemas.microsoft.com/office/drawing/2010/main" val="0"/>
              </a:ext>
            </a:extLst>
          </a:blip>
          <a:srcRect l="18450" t="4406" r="15997"/>
          <a:stretch/>
        </p:blipFill>
        <p:spPr>
          <a:xfrm flipH="1">
            <a:off x="-2967484" y="4062377"/>
            <a:ext cx="1827289" cy="1522681"/>
          </a:xfrm>
          <a:prstGeom prst="rect">
            <a:avLst/>
          </a:prstGeom>
        </p:spPr>
      </p:pic>
      <p:pic>
        <p:nvPicPr>
          <p:cNvPr id="16" name="Picture 15" descr="A cartoon pig with big eyes&#10;&#10;AI-generated content may be incorrect.">
            <a:extLst>
              <a:ext uri="{FF2B5EF4-FFF2-40B4-BE49-F238E27FC236}">
                <a16:creationId xmlns:a16="http://schemas.microsoft.com/office/drawing/2014/main" id="{B2915837-1D4E-BB83-0E30-AE8EC0B0151A}"/>
              </a:ext>
            </a:extLst>
          </p:cNvPr>
          <p:cNvPicPr>
            <a:picLocks noChangeAspect="1"/>
          </p:cNvPicPr>
          <p:nvPr/>
        </p:nvPicPr>
        <p:blipFill>
          <a:blip r:embed="rId5">
            <a:extLst>
              <a:ext uri="{28A0092B-C50C-407E-A947-70E740481C1C}">
                <a14:useLocalDpi xmlns:a14="http://schemas.microsoft.com/office/drawing/2010/main" val="0"/>
              </a:ext>
            </a:extLst>
          </a:blip>
          <a:srcRect l="26094" r="20777"/>
          <a:stretch/>
        </p:blipFill>
        <p:spPr>
          <a:xfrm>
            <a:off x="-2307126" y="5499537"/>
            <a:ext cx="1035091" cy="1113282"/>
          </a:xfrm>
          <a:prstGeom prst="rect">
            <a:avLst/>
          </a:prstGeom>
        </p:spPr>
      </p:pic>
      <p:pic>
        <p:nvPicPr>
          <p:cNvPr id="22" name="Picture 21" descr="A dog running with a black background&#10;&#10;AI-generated content may be incorrect.">
            <a:extLst>
              <a:ext uri="{FF2B5EF4-FFF2-40B4-BE49-F238E27FC236}">
                <a16:creationId xmlns:a16="http://schemas.microsoft.com/office/drawing/2014/main" id="{B26FF678-3C09-B480-ED2F-8B9DE2F3B231}"/>
              </a:ext>
            </a:extLst>
          </p:cNvPr>
          <p:cNvPicPr>
            <a:picLocks noChangeAspect="1"/>
          </p:cNvPicPr>
          <p:nvPr/>
        </p:nvPicPr>
        <p:blipFill>
          <a:blip r:embed="rId6">
            <a:extLst>
              <a:ext uri="{28A0092B-C50C-407E-A947-70E740481C1C}">
                <a14:useLocalDpi xmlns:a14="http://schemas.microsoft.com/office/drawing/2010/main" val="0"/>
              </a:ext>
            </a:extLst>
          </a:blip>
          <a:srcRect l="14861" t="3679" r="10404" b="8740"/>
          <a:stretch/>
        </p:blipFill>
        <p:spPr>
          <a:xfrm>
            <a:off x="-2580984" y="4608513"/>
            <a:ext cx="2257290" cy="1511567"/>
          </a:xfrm>
          <a:prstGeom prst="rect">
            <a:avLst/>
          </a:prstGeom>
        </p:spPr>
      </p:pic>
      <p:pic>
        <p:nvPicPr>
          <p:cNvPr id="26" name="Picture 25" descr="A cartoon duck running&#10;&#10;AI-generated content may be incorrect.">
            <a:extLst>
              <a:ext uri="{FF2B5EF4-FFF2-40B4-BE49-F238E27FC236}">
                <a16:creationId xmlns:a16="http://schemas.microsoft.com/office/drawing/2014/main" id="{4067843D-B075-3C4F-E6EF-633A26216630}"/>
              </a:ext>
            </a:extLst>
          </p:cNvPr>
          <p:cNvPicPr>
            <a:picLocks noChangeAspect="1"/>
          </p:cNvPicPr>
          <p:nvPr/>
        </p:nvPicPr>
        <p:blipFill>
          <a:blip r:embed="rId7">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40" name="Picture 39" descr="A cartoon duck running&#10;&#10;AI-generated content may be incorrect.">
            <a:extLst>
              <a:ext uri="{FF2B5EF4-FFF2-40B4-BE49-F238E27FC236}">
                <a16:creationId xmlns:a16="http://schemas.microsoft.com/office/drawing/2014/main" id="{D5C30471-F533-7007-DBA7-4FDBCE6D5790}"/>
              </a:ext>
            </a:extLst>
          </p:cNvPr>
          <p:cNvPicPr>
            <a:picLocks noChangeAspect="1"/>
          </p:cNvPicPr>
          <p:nvPr/>
        </p:nvPicPr>
        <p:blipFill>
          <a:blip r:embed="rId7">
            <a:extLst>
              <a:ext uri="{28A0092B-C50C-407E-A947-70E740481C1C}">
                <a14:useLocalDpi xmlns:a14="http://schemas.microsoft.com/office/drawing/2010/main" val="0"/>
              </a:ext>
            </a:extLst>
          </a:blip>
          <a:srcRect l="17227" t="4371" r="16296" b="9101"/>
          <a:stretch/>
        </p:blipFill>
        <p:spPr>
          <a:xfrm>
            <a:off x="-1706015" y="4786829"/>
            <a:ext cx="1332973" cy="991448"/>
          </a:xfrm>
          <a:prstGeom prst="rect">
            <a:avLst/>
          </a:prstGeom>
        </p:spPr>
      </p:pic>
      <p:pic>
        <p:nvPicPr>
          <p:cNvPr id="42" name="Picture 41" descr="A rabbit with long ears&#10;&#10;AI-generated content may be incorrect.">
            <a:extLst>
              <a:ext uri="{FF2B5EF4-FFF2-40B4-BE49-F238E27FC236}">
                <a16:creationId xmlns:a16="http://schemas.microsoft.com/office/drawing/2014/main" id="{8151552F-C19A-AB5C-11C2-6B3AE50AB83A}"/>
              </a:ext>
            </a:extLst>
          </p:cNvPr>
          <p:cNvPicPr>
            <a:picLocks noChangeAspect="1"/>
          </p:cNvPicPr>
          <p:nvPr/>
        </p:nvPicPr>
        <p:blipFill>
          <a:blip r:embed="rId8">
            <a:extLst>
              <a:ext uri="{28A0092B-C50C-407E-A947-70E740481C1C}">
                <a14:useLocalDpi xmlns:a14="http://schemas.microsoft.com/office/drawing/2010/main" val="0"/>
              </a:ext>
            </a:extLst>
          </a:blip>
          <a:srcRect l="12940" t="3871" r="14176" b="8709"/>
          <a:stretch/>
        </p:blipFill>
        <p:spPr>
          <a:xfrm>
            <a:off x="-2002521" y="4408856"/>
            <a:ext cx="1446510" cy="991448"/>
          </a:xfrm>
          <a:prstGeom prst="rect">
            <a:avLst/>
          </a:prstGeom>
        </p:spPr>
      </p:pic>
      <p:pic>
        <p:nvPicPr>
          <p:cNvPr id="43" name="Picture 42" descr="A rabbit with long ears&#10;&#10;AI-generated content may be incorrect.">
            <a:extLst>
              <a:ext uri="{FF2B5EF4-FFF2-40B4-BE49-F238E27FC236}">
                <a16:creationId xmlns:a16="http://schemas.microsoft.com/office/drawing/2014/main" id="{439A0607-8146-2578-AE92-5268CA914F4D}"/>
              </a:ext>
            </a:extLst>
          </p:cNvPr>
          <p:cNvPicPr>
            <a:picLocks noChangeAspect="1"/>
          </p:cNvPicPr>
          <p:nvPr/>
        </p:nvPicPr>
        <p:blipFill>
          <a:blip r:embed="rId8">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49" name="Picture 48" descr="A rabbit with long ears&#10;&#10;AI-generated content may be incorrect.">
            <a:extLst>
              <a:ext uri="{FF2B5EF4-FFF2-40B4-BE49-F238E27FC236}">
                <a16:creationId xmlns:a16="http://schemas.microsoft.com/office/drawing/2014/main" id="{202113DD-F7E0-3E5F-71DB-D1B43EA23CB4}"/>
              </a:ext>
            </a:extLst>
          </p:cNvPr>
          <p:cNvPicPr>
            <a:picLocks noChangeAspect="1"/>
          </p:cNvPicPr>
          <p:nvPr/>
        </p:nvPicPr>
        <p:blipFill>
          <a:blip r:embed="rId8">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63" name="Picture 62" descr="A cat running on a black background&#10;&#10;AI-generated content may be incorrect.">
            <a:extLst>
              <a:ext uri="{FF2B5EF4-FFF2-40B4-BE49-F238E27FC236}">
                <a16:creationId xmlns:a16="http://schemas.microsoft.com/office/drawing/2014/main" id="{438D4535-C176-05C1-4241-4CE24324B8CD}"/>
              </a:ext>
            </a:extLst>
          </p:cNvPr>
          <p:cNvPicPr>
            <a:picLocks noChangeAspect="1"/>
          </p:cNvPicPr>
          <p:nvPr/>
        </p:nvPicPr>
        <p:blipFill>
          <a:blip r:embed="rId9">
            <a:extLst>
              <a:ext uri="{28A0092B-C50C-407E-A947-70E740481C1C}">
                <a14:useLocalDpi xmlns:a14="http://schemas.microsoft.com/office/drawing/2010/main" val="0"/>
              </a:ext>
            </a:extLst>
          </a:blip>
          <a:srcRect l="20941" t="6254" r="18380" b="10559"/>
          <a:stretch/>
        </p:blipFill>
        <p:spPr>
          <a:xfrm flipH="1">
            <a:off x="-2105921" y="4245203"/>
            <a:ext cx="1529866" cy="1198467"/>
          </a:xfrm>
          <a:prstGeom prst="rect">
            <a:avLst/>
          </a:prstGeom>
        </p:spPr>
      </p:pic>
      <p:pic>
        <p:nvPicPr>
          <p:cNvPr id="64" name="Picture 63" descr="A cartoon pig with big eyes&#10;&#10;AI-generated content may be incorrect.">
            <a:extLst>
              <a:ext uri="{FF2B5EF4-FFF2-40B4-BE49-F238E27FC236}">
                <a16:creationId xmlns:a16="http://schemas.microsoft.com/office/drawing/2014/main" id="{8B26D244-CCBD-4440-3D6B-B2BD1C5E7C36}"/>
              </a:ext>
            </a:extLst>
          </p:cNvPr>
          <p:cNvPicPr>
            <a:picLocks noChangeAspect="1"/>
          </p:cNvPicPr>
          <p:nvPr/>
        </p:nvPicPr>
        <p:blipFill>
          <a:blip r:embed="rId5">
            <a:extLst>
              <a:ext uri="{28A0092B-C50C-407E-A947-70E740481C1C}">
                <a14:useLocalDpi xmlns:a14="http://schemas.microsoft.com/office/drawing/2010/main" val="0"/>
              </a:ext>
            </a:extLst>
          </a:blip>
          <a:srcRect l="26094" r="20777"/>
          <a:stretch/>
        </p:blipFill>
        <p:spPr>
          <a:xfrm>
            <a:off x="-1626956" y="5358635"/>
            <a:ext cx="1035091" cy="1113282"/>
          </a:xfrm>
          <a:prstGeom prst="rect">
            <a:avLst/>
          </a:prstGeom>
        </p:spPr>
      </p:pic>
      <p:grpSp>
        <p:nvGrpSpPr>
          <p:cNvPr id="65" name="Group 64">
            <a:extLst>
              <a:ext uri="{FF2B5EF4-FFF2-40B4-BE49-F238E27FC236}">
                <a16:creationId xmlns:a16="http://schemas.microsoft.com/office/drawing/2014/main" id="{26E20270-796F-A162-F287-F3800C719026}"/>
              </a:ext>
            </a:extLst>
          </p:cNvPr>
          <p:cNvGrpSpPr/>
          <p:nvPr/>
        </p:nvGrpSpPr>
        <p:grpSpPr>
          <a:xfrm>
            <a:off x="-2264635" y="1019375"/>
            <a:ext cx="1764871" cy="1475360"/>
            <a:chOff x="-3011646" y="789030"/>
            <a:chExt cx="1764871" cy="1475360"/>
          </a:xfrm>
        </p:grpSpPr>
        <p:pic>
          <p:nvPicPr>
            <p:cNvPr id="70" name="Picture 69" descr="A cartoon duck running&#10;&#10;AI-generated content may be incorrect.">
              <a:extLst>
                <a:ext uri="{FF2B5EF4-FFF2-40B4-BE49-F238E27FC236}">
                  <a16:creationId xmlns:a16="http://schemas.microsoft.com/office/drawing/2014/main" id="{6FE7CA82-5EA8-7FEF-79FE-DC31DA3A08F0}"/>
                </a:ext>
              </a:extLst>
            </p:cNvPr>
            <p:cNvPicPr>
              <a:picLocks noChangeAspect="1"/>
            </p:cNvPicPr>
            <p:nvPr/>
          </p:nvPicPr>
          <p:blipFill>
            <a:blip r:embed="rId7">
              <a:extLst>
                <a:ext uri="{28A0092B-C50C-407E-A947-70E740481C1C}">
                  <a14:useLocalDpi xmlns:a14="http://schemas.microsoft.com/office/drawing/2010/main" val="0"/>
                </a:ext>
              </a:extLst>
            </a:blip>
            <a:srcRect l="17227" t="4371" r="16296" b="9101"/>
            <a:stretch/>
          </p:blipFill>
          <p:spPr>
            <a:xfrm>
              <a:off x="-2579748" y="1272942"/>
              <a:ext cx="1332973" cy="991448"/>
            </a:xfrm>
            <a:prstGeom prst="rect">
              <a:avLst/>
            </a:prstGeom>
          </p:spPr>
        </p:pic>
        <p:pic>
          <p:nvPicPr>
            <p:cNvPr id="71" name="Picture 70" descr="A cartoon duck running&#10;&#10;AI-generated content may be incorrect.">
              <a:extLst>
                <a:ext uri="{FF2B5EF4-FFF2-40B4-BE49-F238E27FC236}">
                  <a16:creationId xmlns:a16="http://schemas.microsoft.com/office/drawing/2014/main" id="{343381DC-7AE2-AE0E-574E-FD1E319E1830}"/>
                </a:ext>
              </a:extLst>
            </p:cNvPr>
            <p:cNvPicPr>
              <a:picLocks noChangeAspect="1"/>
            </p:cNvPicPr>
            <p:nvPr/>
          </p:nvPicPr>
          <p:blipFill>
            <a:blip r:embed="rId7">
              <a:extLst>
                <a:ext uri="{28A0092B-C50C-407E-A947-70E740481C1C}">
                  <a14:useLocalDpi xmlns:a14="http://schemas.microsoft.com/office/drawing/2010/main" val="0"/>
                </a:ext>
              </a:extLst>
            </a:blip>
            <a:srcRect l="17227" t="4371" r="16296" b="9101"/>
            <a:stretch/>
          </p:blipFill>
          <p:spPr>
            <a:xfrm>
              <a:off x="-3011646" y="789030"/>
              <a:ext cx="1332973" cy="991448"/>
            </a:xfrm>
            <a:prstGeom prst="rect">
              <a:avLst/>
            </a:prstGeom>
          </p:spPr>
        </p:pic>
      </p:grpSp>
      <p:pic>
        <p:nvPicPr>
          <p:cNvPr id="75" name="Picture 74" descr="A cartoon duck running&#10;&#10;AI-generated content may be incorrect.">
            <a:extLst>
              <a:ext uri="{FF2B5EF4-FFF2-40B4-BE49-F238E27FC236}">
                <a16:creationId xmlns:a16="http://schemas.microsoft.com/office/drawing/2014/main" id="{98F22DAB-D9AA-079E-DAD1-DE6225026B78}"/>
              </a:ext>
            </a:extLst>
          </p:cNvPr>
          <p:cNvPicPr>
            <a:picLocks noChangeAspect="1"/>
          </p:cNvPicPr>
          <p:nvPr/>
        </p:nvPicPr>
        <p:blipFill>
          <a:blip r:embed="rId7">
            <a:extLst>
              <a:ext uri="{28A0092B-C50C-407E-A947-70E740481C1C}">
                <a14:useLocalDpi xmlns:a14="http://schemas.microsoft.com/office/drawing/2010/main" val="0"/>
              </a:ext>
            </a:extLst>
          </a:blip>
          <a:srcRect l="17227" t="4371" r="16296" b="9101"/>
          <a:stretch/>
        </p:blipFill>
        <p:spPr>
          <a:xfrm>
            <a:off x="-2129504" y="4892381"/>
            <a:ext cx="1332973" cy="991448"/>
          </a:xfrm>
          <a:prstGeom prst="rect">
            <a:avLst/>
          </a:prstGeom>
        </p:spPr>
      </p:pic>
      <p:grpSp>
        <p:nvGrpSpPr>
          <p:cNvPr id="121" name="Group 120">
            <a:extLst>
              <a:ext uri="{FF2B5EF4-FFF2-40B4-BE49-F238E27FC236}">
                <a16:creationId xmlns:a16="http://schemas.microsoft.com/office/drawing/2014/main" id="{D1ABA59B-8941-7540-B109-CF850B362560}"/>
              </a:ext>
            </a:extLst>
          </p:cNvPr>
          <p:cNvGrpSpPr/>
          <p:nvPr/>
        </p:nvGrpSpPr>
        <p:grpSpPr>
          <a:xfrm>
            <a:off x="-2984821" y="4342693"/>
            <a:ext cx="2529998" cy="1172233"/>
            <a:chOff x="-2681637" y="2808595"/>
            <a:chExt cx="2529998" cy="1172233"/>
          </a:xfrm>
        </p:grpSpPr>
        <p:pic>
          <p:nvPicPr>
            <p:cNvPr id="118" name="Picture 117" descr="A rabbit with long ears&#10;&#10;AI-generated content may be incorrect.">
              <a:extLst>
                <a:ext uri="{FF2B5EF4-FFF2-40B4-BE49-F238E27FC236}">
                  <a16:creationId xmlns:a16="http://schemas.microsoft.com/office/drawing/2014/main" id="{D02892FA-40AE-6BD4-AABA-36A25E7F33EB}"/>
                </a:ext>
              </a:extLst>
            </p:cNvPr>
            <p:cNvPicPr>
              <a:picLocks noChangeAspect="1"/>
            </p:cNvPicPr>
            <p:nvPr/>
          </p:nvPicPr>
          <p:blipFill>
            <a:blip r:embed="rId8">
              <a:extLst>
                <a:ext uri="{28A0092B-C50C-407E-A947-70E740481C1C}">
                  <a14:useLocalDpi xmlns:a14="http://schemas.microsoft.com/office/drawing/2010/main" val="0"/>
                </a:ext>
              </a:extLst>
            </a:blip>
            <a:srcRect l="12940" t="3871" r="14176" b="8709"/>
            <a:stretch/>
          </p:blipFill>
          <p:spPr>
            <a:xfrm>
              <a:off x="-2681637" y="2808595"/>
              <a:ext cx="1446510" cy="991448"/>
            </a:xfrm>
            <a:prstGeom prst="rect">
              <a:avLst/>
            </a:prstGeom>
          </p:spPr>
        </p:pic>
        <p:pic>
          <p:nvPicPr>
            <p:cNvPr id="119" name="Picture 118" descr="A rabbit with long ears&#10;&#10;AI-generated content may be incorrect.">
              <a:extLst>
                <a:ext uri="{FF2B5EF4-FFF2-40B4-BE49-F238E27FC236}">
                  <a16:creationId xmlns:a16="http://schemas.microsoft.com/office/drawing/2014/main" id="{C9520699-3005-9815-6572-45A4E17F9AF2}"/>
                </a:ext>
              </a:extLst>
            </p:cNvPr>
            <p:cNvPicPr>
              <a:picLocks noChangeAspect="1"/>
            </p:cNvPicPr>
            <p:nvPr/>
          </p:nvPicPr>
          <p:blipFill>
            <a:blip r:embed="rId8">
              <a:extLst>
                <a:ext uri="{28A0092B-C50C-407E-A947-70E740481C1C}">
                  <a14:useLocalDpi xmlns:a14="http://schemas.microsoft.com/office/drawing/2010/main" val="0"/>
                </a:ext>
              </a:extLst>
            </a:blip>
            <a:srcRect l="12940" t="3871" r="14176" b="8709"/>
            <a:stretch/>
          </p:blipFill>
          <p:spPr>
            <a:xfrm>
              <a:off x="-1598149" y="2989380"/>
              <a:ext cx="1446510" cy="991448"/>
            </a:xfrm>
            <a:prstGeom prst="rect">
              <a:avLst/>
            </a:prstGeom>
          </p:spPr>
        </p:pic>
      </p:grpSp>
      <p:pic>
        <p:nvPicPr>
          <p:cNvPr id="120" name="Picture 119" descr="A rabbit with long ears&#10;&#10;AI-generated content may be incorrect.">
            <a:extLst>
              <a:ext uri="{FF2B5EF4-FFF2-40B4-BE49-F238E27FC236}">
                <a16:creationId xmlns:a16="http://schemas.microsoft.com/office/drawing/2014/main" id="{9DC8D5A5-3639-23E2-5E15-A89A669A3A26}"/>
              </a:ext>
            </a:extLst>
          </p:cNvPr>
          <p:cNvPicPr>
            <a:picLocks noChangeAspect="1"/>
          </p:cNvPicPr>
          <p:nvPr/>
        </p:nvPicPr>
        <p:blipFill>
          <a:blip r:embed="rId8">
            <a:extLst>
              <a:ext uri="{28A0092B-C50C-407E-A947-70E740481C1C}">
                <a14:useLocalDpi xmlns:a14="http://schemas.microsoft.com/office/drawing/2010/main" val="0"/>
              </a:ext>
            </a:extLst>
          </a:blip>
          <a:srcRect l="12940" t="3871" r="14176" b="8709"/>
          <a:stretch/>
        </p:blipFill>
        <p:spPr>
          <a:xfrm>
            <a:off x="-2009157" y="4904580"/>
            <a:ext cx="1446510" cy="991448"/>
          </a:xfrm>
          <a:prstGeom prst="rect">
            <a:avLst/>
          </a:prstGeom>
        </p:spPr>
      </p:pic>
    </p:spTree>
    <p:extLst>
      <p:ext uri="{BB962C8B-B14F-4D97-AF65-F5344CB8AC3E}">
        <p14:creationId xmlns:p14="http://schemas.microsoft.com/office/powerpoint/2010/main" val="393938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0053 0.01875 L -0.00053 0.01898 C 0.04713 -0.04491 0.10703 -0.12963 0.15963 -0.17315 C 0.18307 -0.19259 0.19505 -0.20532 0.21992 -0.21574 C 0.2388 -0.22361 0.27591 -0.2243 0.2914 -0.22569 C 0.31757 -0.22361 0.34375 -0.22454 0.36992 -0.21967 C 0.38059 -0.21759 0.39114 -0.21041 0.40143 -0.20555 C 0.41562 -0.19884 0.42539 -0.1919 0.43919 -0.17731 C 0.44934 -0.16643 0.45898 -0.15347 0.46875 -0.14097 C 0.47005 -0.13935 0.47109 -0.13727 0.472 -0.13495 C 0.4746 -0.12847 0.47682 -0.12176 0.4789 -0.11458 C 0.48046 -0.10833 0.48125 -0.10116 0.48216 -0.09444 C 0.47994 -0.08657 0.47942 -0.07592 0.47552 -0.07014 C 0.46783 -0.05879 0.46041 -0.06481 0.45286 -0.06829 C 0.45208 -0.07291 0.45013 -0.07754 0.45052 -0.08241 C 0.45208 -0.09977 0.45559 -0.13241 0.46536 -0.14699 C 0.4707 -0.15555 0.47682 -0.16273 0.48346 -0.16921 C 0.49856 -0.18426 0.51445 -0.19791 0.53007 -0.21157 C 0.53229 -0.21342 0.53463 -0.21435 0.53684 -0.21574 C 0.56002 -0.22778 0.58281 -0.24213 0.60625 -0.25208 C 0.62552 -0.26018 0.64427 -0.27384 0.66419 -0.27616 L 0.71536 -0.28217 C 0.7414 -0.27824 0.7677 -0.27546 0.79375 -0.27014 C 0.80156 -0.26852 0.80794 -0.26088 0.8151 -0.25602 C 0.81862 -0.2537 0.822 -0.25046 0.82552 -0.25 C 0.8414 -0.24768 0.85729 -0.24861 0.8733 -0.24791 L 0.91614 -0.24583 C 0.97812 -0.23379 0.94166 -0.24028 1.0858 -0.24583 C 1.11757 -0.24722 1.18125 -0.25393 1.18125 -0.2537 C 1.23645 -0.26435 1.16132 -0.24907 1.23463 -0.27014 C 1.24518 -0.27315 1.2664 -0.275 1.27786 -0.27616 C 1.28958 -0.28032 1.28528 -0.28032 1.29023 -0.28032 " pathEditMode="relative" rAng="0" ptsTypes="AAAAAAAAAAAAAAAAAAAAAAAAAAAAAAAA">
                                      <p:cBhvr>
                                        <p:cTn id="11" dur="2000" fill="hold"/>
                                        <p:tgtEl>
                                          <p:spTgt spid="16"/>
                                        </p:tgtEl>
                                        <p:attrNameLst>
                                          <p:attrName>ppt_x</p:attrName>
                                          <p:attrName>ppt_y</p:attrName>
                                        </p:attrNameLst>
                                      </p:cBhvr>
                                      <p:rCtr x="64531" y="-15046"/>
                                    </p:animMotion>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2683 0.0125 L 0.02683 0.01273 C 0.03386 0.01018 0.04102 0.00879 0.04792 0.00555 C 0.05287 0.00324 0.05755 -0.00093 0.06237 -0.00371 C 0.06419 -0.00486 0.06589 -0.00533 0.06771 -0.00602 C 0.0793 -0.00417 0.10052 -0.00486 0.11224 0.00787 C 0.12305 0.01944 0.13229 0.03472 0.14258 0.04768 C 0.14636 0.05254 0.15026 0.05717 0.15443 0.0618 C 0.15781 0.06574 0.16498 0.07338 0.16498 0.07361 C 0.16979 0.06643 0.1737 0.05671 0.17943 0.05231 C 0.20573 0.03264 0.225 0.04861 0.25313 0.05694 L 0.28594 0.08981 C 0.29571 0.09953 0.29271 0.09606 0.29909 0.10393 C 0.30703 0.10139 0.31537 0.10208 0.32279 0.09676 C 0.33972 0.08472 0.37149 0.05231 0.37149 0.05254 C 0.37891 0.05324 0.38646 0.05324 0.39375 0.05463 C 0.40156 0.05625 0.42409 0.06898 0.42813 0.07106 C 0.43229 0.07569 0.46823 0.11458 0.47539 0.12014 L 0.48724 0.12963 C 0.49128 0.12338 0.49453 0.11597 0.49909 0.11088 C 0.50573 0.10324 0.51302 0.09791 0.52005 0.09213 C 0.55143 0.06713 0.55977 0.06111 0.59649 0.05231 C 0.60781 0.04976 0.61927 0.05069 0.63073 0.05 C 0.63594 0.05393 0.6418 0.05601 0.64649 0.0618 C 0.65248 0.06875 0.6569 0.07916 0.66224 0.0875 C 0.66654 0.09398 0.67123 0.09953 0.67539 0.10625 C 0.68073 0.11435 0.68581 0.12361 0.69115 0.13194 C 0.69453 0.13703 0.69844 0.14097 0.70183 0.14583 C 0.71836 0.1706 0.70847 0.16504 0.72279 0.16944 C 0.72943 0.16689 0.73607 0.16574 0.74258 0.16226 C 0.74961 0.15856 0.75651 0.15231 0.76367 0.14838 C 0.76862 0.14537 0.77409 0.14351 0.77943 0.1412 C 0.78867 0.14444 0.79805 0.1456 0.80703 0.15069 C 0.85925 0.17963 0.7862 0.15324 0.83594 0.16944 C 0.84518 0.16157 0.85469 0.15509 0.86367 0.14583 C 0.88802 0.12037 0.87214 0.12569 0.89518 0.10856 C 0.89857 0.10601 0.91641 0.1 0.91875 0.09907 C 0.92943 0.10139 0.94024 0.10139 0.95039 0.10625 C 1.00808 0.1331 0.94766 0.12106 0.98998 0.12731 C 0.99427 0.12639 0.99883 0.12708 1.003 0.12476 C 1.0181 0.11689 1.01511 0.11064 1.02813 0.09676 C 1.03268 0.09189 1.03763 0.08912 1.04245 0.08518 C 1.05248 0.08912 1.06289 0.09143 1.07266 0.09676 C 1.08151 0.10139 1.103 0.11967 1.11224 0.12731 C 1.12683 0.11944 1.1418 0.11435 1.15573 0.10393 C 1.16055 0.10023 1.16315 0.09027 1.16758 0.08518 C 1.1711 0.08078 1.17552 0.07916 1.17943 0.07569 C 1.18698 0.06898 1.19401 0.06064 1.20183 0.05463 C 1.20417 0.05277 1.20703 0.05347 1.20964 0.05231 C 1.21589 0.04953 1.22188 0.0456 1.22813 0.04305 C 1.23112 0.04166 1.23425 0.04074 1.23724 0.04074 C 1.25834 0.03935 1.27943 0.03912 1.30039 0.03842 C 1.31927 0.0412 1.31094 0.04074 1.32552 0.04074 " pathEditMode="relative" rAng="0" ptsTypes="AAAAAAAAAAAAAAAAAAAAAAAAAAAAAAAAAAAAAAAAAAAAAAAAAAAAA">
                                      <p:cBhvr>
                                        <p:cTn id="14" dur="2000" fill="hold"/>
                                        <p:tgtEl>
                                          <p:spTgt spid="42"/>
                                        </p:tgtEl>
                                        <p:attrNameLst>
                                          <p:attrName>ppt_x</p:attrName>
                                          <p:attrName>ppt_y</p:attrName>
                                        </p:attrNameLst>
                                      </p:cBhvr>
                                      <p:rCtr x="64935" y="6921"/>
                                    </p:animMotion>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0052 0.01875 L -0.00052 0.01898 C 0.04714 -0.04491 0.10704 -0.12963 0.15964 -0.17315 C 0.18308 -0.19259 0.19506 -0.20532 0.21993 -0.21574 C 0.23881 -0.22361 0.27592 -0.22431 0.29141 -0.22569 C 0.31758 -0.22361 0.34375 -0.22454 0.36993 -0.21968 C 0.3806 -0.21759 0.39115 -0.21042 0.40144 -0.20556 C 0.41563 -0.19884 0.4254 -0.1919 0.4392 -0.17731 C 0.44935 -0.16644 0.45899 -0.15347 0.46875 -0.14097 C 0.47006 -0.13935 0.4711 -0.13727 0.47201 -0.13495 C 0.47461 -0.12847 0.47683 -0.12176 0.47891 -0.11458 C 0.48047 -0.10833 0.48125 -0.10116 0.48217 -0.09444 C 0.47995 -0.08657 0.47943 -0.07593 0.47553 -0.07014 C 0.46784 -0.0588 0.46042 -0.06481 0.45287 -0.06829 C 0.45209 -0.07292 0.45013 -0.07755 0.45053 -0.08241 C 0.45209 -0.09977 0.4556 -0.13241 0.46537 -0.14699 C 0.47071 -0.15556 0.47683 -0.16273 0.48347 -0.16921 C 0.49857 -0.18426 0.51446 -0.19792 0.53008 -0.21157 C 0.5323 -0.21343 0.53464 -0.21435 0.53685 -0.21574 C 0.56003 -0.22778 0.58282 -0.24213 0.60625 -0.25208 C 0.62553 -0.26019 0.64428 -0.27384 0.6642 -0.27616 L 0.71537 -0.28218 C 0.74141 -0.27824 0.76771 -0.27546 0.79375 -0.27014 C 0.80157 -0.26852 0.80795 -0.26088 0.81511 -0.25602 C 0.81862 -0.2537 0.82201 -0.25046 0.82553 -0.25 C 0.84141 -0.24769 0.8573 -0.24861 0.87331 -0.24792 L 0.91615 -0.24583 C 0.97813 -0.2338 0.94167 -0.24028 1.08581 -0.24583 C 1.11758 -0.24722 1.18125 -0.25394 1.18125 -0.2537 C 1.23646 -0.26435 1.16133 -0.24907 1.23464 -0.27014 C 1.24519 -0.27315 1.26641 -0.275 1.27787 -0.27616 C 1.28959 -0.28032 1.28529 -0.28032 1.29024 -0.28032 " pathEditMode="relative" rAng="0" ptsTypes="AAAAAAAAAAAAAAAAAAAAAAAAAAAAAAAA">
                                      <p:cBhvr>
                                        <p:cTn id="17" dur="2000" fill="hold"/>
                                        <p:tgtEl>
                                          <p:spTgt spid="64"/>
                                        </p:tgtEl>
                                        <p:attrNameLst>
                                          <p:attrName>ppt_x</p:attrName>
                                          <p:attrName>ppt_y</p:attrName>
                                        </p:attrNameLst>
                                      </p:cBhvr>
                                      <p:rCtr x="64531" y="-15046"/>
                                    </p:animMotion>
                                  </p:childTnLst>
                                  <p:subTnLst>
                                    <p:audio>
                                      <p:cMediaNode>
                                        <p:cTn display="0" masterRel="sameClick">
                                          <p:stCondLst>
                                            <p:cond evt="begin" delay="0">
                                              <p:tn val="16"/>
                                            </p:cond>
                                          </p:stCondLst>
                                          <p:endCondLst>
                                            <p:cond evt="onStopAudio" delay="0">
                                              <p:tgtEl>
                                                <p:sldTgt/>
                                              </p:tgtEl>
                                            </p:cond>
                                          </p:endCondLst>
                                        </p:cTn>
                                        <p:tgtEl>
                                          <p:sndTgt r:embed="rId2"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2226 -0.00278 L 0.02226 -0.00255 L 0.0401 -0.01621 C 0.05521 -0.02732 0.07982 -0.0169 0.08971 -0.01621 C 0.09271 -0.01598 0.11354 -0.01297 0.11771 -0.01181 C 0.12695 -0.00926 0.13633 -0.00533 0.14557 -0.00278 L 0.16211 0.00185 C 0.16549 0.00393 0.16862 0.00717 0.17213 0.00856 C 0.18268 0.0125 0.19336 0.01527 0.20391 0.01759 C 0.20742 0.01828 0.21068 0.01875 0.21419 0.0199 C 0.21784 0.02106 0.22174 0.02361 0.22565 0.0243 C 0.23568 0.02592 0.24596 0.02569 0.25612 0.02662 C 0.2625 0.02708 0.26875 0.02824 0.27513 0.02893 L 0.30443 0.03125 L 0.39974 0.0243 C 0.44544 0.02129 0.42409 0.02453 0.45052 0.0199 C 0.45573 0.01759 0.46081 0.01666 0.46588 0.01296 C 0.47357 0.0074 0.48893 -0.01065 0.49883 -0.01621 C 0.52031 -0.02848 0.51797 -0.02477 0.5345 -0.03218 C 0.5375 -0.03357 0.54036 -0.03542 0.54336 -0.03658 C 0.55143 -0.04005 0.5595 -0.04237 0.56758 -0.04561 C 0.59245 -0.05602 0.5707 -0.05024 0.59427 -0.05463 L 0.61706 -0.05926 L 0.66667 -0.05255 C 0.67135 -0.05186 0.67617 -0.05047 0.6806 -0.04792 C 0.6832 -0.04653 0.68581 -0.04537 0.68828 -0.04352 C 0.6918 -0.04074 0.69505 -0.03704 0.69844 -0.03449 C 0.7026 -0.03102 0.70703 -0.02894 0.7112 -0.02547 C 0.71497 -0.02199 0.71862 -0.01737 0.72266 -0.01412 C 0.72669 -0.01065 0.73099 -0.00787 0.73529 -0.0051 C 0.73789 -0.00324 0.74049 -0.00255 0.74297 -0.00047 C 0.74518 0.00138 0.74687 0.00532 0.74922 0.00625 C 0.7543 0.00833 0.7595 0.00787 0.76458 0.00856 C 0.76862 0.00995 0.77305 0.01111 0.77721 0.01296 C 0.78073 0.01481 0.78385 0.02013 0.7875 0.0199 C 0.79323 0.01944 0.79831 0.01388 0.80391 0.01088 C 0.81081 0.00185 0.81706 -0.00857 0.82435 -0.01621 C 0.82643 -0.01852 0.82852 -0.02107 0.83047 -0.02315 C 0.83229 -0.02477 0.83411 -0.0257 0.83581 -0.02755 C 0.85117 -0.04584 0.83034 -0.02732 0.85482 -0.05255 C 0.85846 -0.05625 0.8625 -0.05834 0.86628 -0.06158 C 0.87135 -0.06598 0.87604 -0.07223 0.88151 -0.075 C 0.88646 -0.07755 0.89167 -0.07639 0.89674 -0.07732 C 0.92435 -0.08195 0.88958 -0.07662 0.92344 -0.08403 C 0.92852 -0.08519 0.93359 -0.08565 0.93867 -0.08635 C 0.94427 -0.09005 0.94961 -0.09468 0.95521 -0.09769 C 0.95846 -0.09931 0.96185 -0.09954 0.96536 -0.1 C 0.97461 -0.10093 0.98385 -0.10139 0.99336 -0.10209 C 1.01419 -0.10672 1.00937 -0.10487 1.02643 -0.11112 C 1.03021 -0.11274 1.03411 -0.11389 1.03789 -0.11574 C 1.04297 -0.11829 1.04779 -0.12292 1.05312 -0.12477 C 1.06107 -0.12755 1.06914 -0.12778 1.07721 -0.1294 C 1.0832 -0.12778 1.08906 -0.125 1.09505 -0.12477 C 1.10143 -0.12454 1.14414 -0.12848 1.15352 -0.1294 C 1.17266 -0.13612 1.14883 -0.12755 1.16497 -0.1338 C 1.16706 -0.13473 1.16927 -0.13496 1.17135 -0.13612 C 1.1901 -0.14561 1.19245 -0.15093 1.21198 -0.15186 C 1.23828 -0.15301 1.26458 -0.15186 1.29088 -0.15186 " pathEditMode="relative" rAng="0" ptsTypes="AAAAAAAAAAAAAAAAAAAAAAAAAAAAAAAAAAAAAAAAAAAAAAAAAAAAAAAAAA">
                                      <p:cBhvr>
                                        <p:cTn id="20" dur="2000" fill="hold"/>
                                        <p:tgtEl>
                                          <p:spTgt spid="22"/>
                                        </p:tgtEl>
                                        <p:attrNameLst>
                                          <p:attrName>ppt_x</p:attrName>
                                          <p:attrName>ppt_y</p:attrName>
                                        </p:attrNameLst>
                                      </p:cBhvr>
                                      <p:rCtr x="63424" y="-5787"/>
                                    </p:animMotion>
                                  </p:childTnLst>
                                  <p:subTnLst>
                                    <p:audio>
                                      <p:cMediaNode>
                                        <p:cTn display="0" masterRel="sameClick">
                                          <p:stCondLst>
                                            <p:cond evt="begin" delay="0">
                                              <p:tn val="19"/>
                                            </p:cond>
                                          </p:stCondLst>
                                          <p:endCondLst>
                                            <p:cond evt="onStopAudio" delay="0">
                                              <p:tgtEl>
                                                <p:sldTgt/>
                                              </p:tgtEl>
                                            </p:cond>
                                          </p:endCondLst>
                                        </p:cTn>
                                        <p:tgtEl>
                                          <p:sndTgt r:embed="rId2" name="whoosh.wav"/>
                                        </p:tgtEl>
                                      </p:cMediaNode>
                                    </p:audio>
                                  </p:subTnLst>
                                </p:cTn>
                              </p:par>
                            </p:childTnLst>
                          </p:cTn>
                        </p:par>
                        <p:par>
                          <p:cTn id="21" fill="hold">
                            <p:stCondLst>
                              <p:cond delay="8000"/>
                            </p:stCondLst>
                            <p:childTnLst>
                              <p:par>
                                <p:cTn id="22" presetID="0" presetClass="path" presetSubtype="0" accel="50000" decel="50000" fill="hold" nodeType="afterEffect">
                                  <p:stCondLst>
                                    <p:cond delay="0"/>
                                  </p:stCondLst>
                                  <p:childTnLst>
                                    <p:animMotion origin="layout" path="M 0.03737 0.04282 L 0.03737 0.04306 C 0.0793 0.05394 0.07852 0.05579 0.13776 0.05185 C 0.14675 0.05139 0.15547 0.04583 0.16446 0.04282 C 0.16954 0.03912 0.17487 0.03634 0.17969 0.03148 C 0.20456 0.00671 0.18711 0.01389 0.20378 0.00903 C 0.21159 0.00208 0.22305 -0.00903 0.23178 -0.01366 C 0.23464 -0.01528 0.23776 -0.01528 0.24063 -0.01597 C 0.2517 -0.01366 0.2629 -0.01343 0.2737 -0.00926 C 0.28386 -0.00509 0.28972 0.00833 0.29792 0.01806 C 0.30274 0.02384 0.30808 0.02847 0.31316 0.0338 C 0.31446 0.03519 0.3155 0.03727 0.31693 0.03843 C 0.31954 0.04005 0.32748 0.04352 0.33099 0.04514 C 0.33607 0.04144 0.34141 0.03889 0.34623 0.0338 C 0.353 0.02662 0.35886 0.01713 0.36524 0.00903 C 0.37032 0.00278 0.37526 -0.0037 0.38047 -0.00926 L 0.41107 -0.04074 C 0.43243 -0.06343 0.42266 -0.05856 0.43646 -0.06343 C 0.44662 -0.07106 0.45691 -0.07778 0.46693 -0.08611 C 0.47513 -0.09282 0.48269 -0.10255 0.49115 -0.10856 C 0.49506 -0.11157 0.49948 -0.11204 0.50378 -0.11319 C 0.53347 -0.12106 0.50482 -0.11134 0.52292 -0.11759 C 0.5431 -0.11042 0.56901 -0.10208 0.58776 -0.09051 C 0.59323 -0.08704 0.59766 -0.07963 0.603 -0.07477 C 0.6125 -0.06597 0.6224 -0.0581 0.63217 -0.04977 C 0.64115 -0.04236 0.65157 -0.03889 0.65886 -0.02731 C 0.69323 0.02685 0.67761 0.01852 0.69701 0.02708 C 0.73008 -0.01921 0.69831 0.02176 0.74284 -0.02269 C 0.75756 -0.0375 0.75339 -0.04213 0.77071 -0.04977 C 0.77566 -0.05208 0.78086 -0.05139 0.78594 -0.05208 C 0.81068 -0.04838 0.79271 -0.05394 0.81901 -0.03634 C 0.82865 -0.02986 0.83894 -0.02616 0.84831 -0.01829 C 0.85599 -0.01157 0.86263 -0.00139 0.86993 0.00671 C 0.87357 0.01065 0.87748 0.01412 0.88138 0.01806 C 0.89063 0.00972 0.9004 0.00278 0.90925 -0.00694 C 0.94375 -0.04468 0.9168 -0.03241 0.9474 -0.04074 C 0.95248 -0.03773 0.95782 -0.03588 0.96263 -0.03171 C 0.97865 -0.01829 0.97097 -0.01366 0.99063 -0.00231 C 0.99675 0.00116 1.00339 0.00069 1.00977 0.00208 L 1.04024 -0.00926 C 1.04271 -0.00995 1.04532 -0.01181 1.04779 -0.01134 C 1.05131 -0.01088 1.05469 -0.00903 1.05808 -0.00694 C 1.06368 -0.00301 1.06901 0.00208 1.07448 0.00671 C 1.1155 -0.0162 1.07618 0.00949 1.11016 -0.02269 C 1.12266 -0.03449 1.16446 -0.06319 1.1724 -0.06806 C 1.21394 -0.09306 1.21185 -0.08426 1.26016 -0.10417 C 1.26498 -0.10602 1.26941 -0.11065 1.27409 -0.11319 C 1.28321 -0.11806 1.2823 -0.11759 1.28816 -0.11759 " pathEditMode="relative" rAng="0" ptsTypes="AAAAAAAAAAAAAAAAAAAAAAAAAAAAAAAAAAAAAAAAAAAAAAAA">
                                      <p:cBhvr>
                                        <p:cTn id="23" dur="2000" fill="hold"/>
                                        <p:tgtEl>
                                          <p:spTgt spid="121"/>
                                        </p:tgtEl>
                                        <p:attrNameLst>
                                          <p:attrName>ppt_x</p:attrName>
                                          <p:attrName>ppt_y</p:attrName>
                                        </p:attrNameLst>
                                      </p:cBhvr>
                                      <p:rCtr x="62539" y="-7500"/>
                                    </p:animMotion>
                                  </p:childTnLst>
                                  <p:subTnLst>
                                    <p:audio>
                                      <p:cMediaNode>
                                        <p:cTn display="0" masterRel="sameClick">
                                          <p:stCondLst>
                                            <p:cond evt="begin" delay="0">
                                              <p:tn val="22"/>
                                            </p:cond>
                                          </p:stCondLst>
                                          <p:endCondLst>
                                            <p:cond evt="onStopAudio" delay="0">
                                              <p:tgtEl>
                                                <p:sldTgt/>
                                              </p:tgtEl>
                                            </p:cond>
                                          </p:endCondLst>
                                        </p:cTn>
                                        <p:tgtEl>
                                          <p:sndTgt r:embed="rId2" name="whoosh.wav"/>
                                        </p:tgtEl>
                                      </p:cMediaNode>
                                    </p:audio>
                                  </p:subTnLst>
                                </p:cTn>
                              </p:par>
                            </p:childTnLst>
                          </p:cTn>
                        </p:par>
                        <p:par>
                          <p:cTn id="24" fill="hold">
                            <p:stCondLst>
                              <p:cond delay="10000"/>
                            </p:stCondLst>
                            <p:childTnLst>
                              <p:par>
                                <p:cTn id="25" presetID="0" presetClass="path" presetSubtype="0" accel="50000" decel="50000" fill="hold" nodeType="afterEffect">
                                  <p:stCondLst>
                                    <p:cond delay="0"/>
                                  </p:stCondLst>
                                  <p:childTnLst>
                                    <p:animMotion origin="layout" path="M 0.022 0.00787 L 0.022 0.0081 C 0.0289 0.01088 0.03542 0.01551 0.04245 0.0169 C 0.06862 0.02292 0.09401 0.02338 0.12005 0.02592 L 0.16185 0.03055 C 0.16953 0.03287 0.17708 0.03426 0.18463 0.03727 C 0.18984 0.03958 0.19479 0.04375 0.19987 0.04629 C 0.20534 0.04907 0.21094 0.05069 0.2164 0.05324 C 0.23802 0.06319 0.2039 0.05162 0.23932 0.06227 L 0.247 0.06458 L 0.30547 0.06227 C 0.31471 0.0618 0.32409 0.06157 0.33346 0.05995 C 0.33685 0.05926 0.34023 0.05694 0.34362 0.05532 C 0.35234 0.05185 0.36133 0.04838 0.37031 0.04629 C 0.37578 0.04514 0.38125 0.04467 0.38685 0.04421 C 0.43698 0.03912 0.43424 0.03981 0.48216 0.03727 C 0.48802 0.03588 0.49414 0.03565 0.5 0.03287 C 0.52252 0.02222 0.51849 0.01805 0.53932 0.00116 C 0.54596 -0.00417 0.55299 -0.00741 0.55963 -0.0125 C 0.57005 -0.02014 0.58008 -0.02894 0.59023 -0.03727 L 0.60677 -0.05093 C 0.61015 -0.05695 0.61693 -0.06829 0.6194 -0.0757 C 0.62031 -0.07847 0.62031 -0.08171 0.6207 -0.08472 C 0.61732 -0.08704 0.61393 -0.08912 0.61055 -0.09144 C 0.60885 -0.09283 0.60729 -0.09491 0.60547 -0.09607 C 0.60221 -0.09792 0.5987 -0.09908 0.59531 -0.1007 C 0.58489 -0.10486 0.57851 -0.10741 0.56732 -0.10972 C 0.56185 -0.11065 0.55625 -0.11111 0.55078 -0.11181 C 0.5444 -0.10671 0.53711 -0.10417 0.53177 -0.09607 C 0.52721 -0.08935 0.52695 -0.05949 0.52669 -0.05301 C 0.53008 -0.04329 0.53255 -0.03218 0.53685 -0.02361 C 0.54323 -0.01088 0.55078 1.48148E-6 0.55846 0.01018 C 0.56797 0.02292 0.59036 0.03634 0.59909 0.0419 C 0.67877 0.09143 0.66562 0.08264 0.74401 0.12338 C 0.75078 0.12245 0.75768 0.12361 0.76432 0.12106 C 0.78815 0.11204 0.82148 0.07129 0.83932 0.06227 C 0.86315 0.05023 0.88724 0.04051 0.91055 0.02592 C 0.93672 0.00995 0.94101 0.00509 0.96784 -0.00347 C 0.97279 -0.00486 0.97799 -0.00463 0.98307 -0.00556 C 0.99023 -0.00695 0.99739 -0.00857 1.00469 -0.01019 C 1.01302 -0.00764 1.06901 0.00949 1.08346 0.01018 C 1.09075 0.01042 1.09792 0.00717 1.10508 0.00579 C 1.11484 -0.00347 1.125 -0.01111 1.13437 -0.02153 C 1.13945 -0.02708 1.14271 -0.03773 1.14831 -0.0419 C 1.16849 -0.05625 1.18919 -0.06921 1.21055 -0.0757 C 1.23815 -0.08403 1.26654 -0.08588 1.29323 -0.1007 C 1.31146 -0.11065 1.35651 -0.13403 1.37083 -0.14815 L 1.38229 -0.15926 " pathEditMode="relative" rAng="0" ptsTypes="AAAAAAAAAAAAAAAAAAAAAAAAAAAAAAAAAAAAAAAAAAAAAAAA">
                                      <p:cBhvr>
                                        <p:cTn id="26" dur="2000" fill="hold"/>
                                        <p:tgtEl>
                                          <p:spTgt spid="65"/>
                                        </p:tgtEl>
                                        <p:attrNameLst>
                                          <p:attrName>ppt_x</p:attrName>
                                          <p:attrName>ppt_y</p:attrName>
                                        </p:attrNameLst>
                                      </p:cBhvr>
                                      <p:rCtr x="68008" y="-2593"/>
                                    </p:animMotion>
                                  </p:childTnLst>
                                  <p:subTnLst>
                                    <p:audio>
                                      <p:cMediaNode>
                                        <p:cTn display="0" masterRel="sameClick">
                                          <p:stCondLst>
                                            <p:cond evt="begin" delay="0">
                                              <p:tn val="25"/>
                                            </p:cond>
                                          </p:stCondLst>
                                          <p:endCondLst>
                                            <p:cond evt="onStopAudio" delay="0">
                                              <p:tgtEl>
                                                <p:sldTgt/>
                                              </p:tgtEl>
                                            </p:cond>
                                          </p:endCondLst>
                                        </p:cTn>
                                        <p:tgtEl>
                                          <p:sndTgt r:embed="rId2" name="whoosh.wav"/>
                                        </p:tgtEl>
                                      </p:cMediaNode>
                                    </p:audio>
                                  </p:subTnLst>
                                </p:cTn>
                              </p:par>
                            </p:childTnLst>
                          </p:cTn>
                        </p:par>
                        <p:par>
                          <p:cTn id="27" fill="hold">
                            <p:stCondLst>
                              <p:cond delay="12000"/>
                            </p:stCondLst>
                            <p:childTnLst>
                              <p:par>
                                <p:cTn id="28" presetID="0" presetClass="path" presetSubtype="0" accel="50000" decel="50000" fill="hold" nodeType="afterEffect">
                                  <p:stCondLst>
                                    <p:cond delay="0"/>
                                  </p:stCondLst>
                                  <p:childTnLst>
                                    <p:animMotion origin="layout" path="M 0.01849 0.02384 L 0.01849 0.02407 C 0.02409 0.01852 0.02917 0.01181 0.03503 0.0081 C 0.03868 0.00579 0.04271 0.00579 0.04649 0.00579 C 0.05795 0.00579 0.0694 0.00718 0.08086 0.0081 C 0.10456 0.01319 0.08177 0.00856 0.12657 0.01481 L 0.15573 0.01921 C 0.18347 0.02917 0.15261 0.01644 0.18243 0.03519 C 0.1849 0.03657 0.1875 0.03704 0.18998 0.03727 C 0.20066 0.03866 0.2112 0.03889 0.22188 0.03958 L 0.24597 0.03727 C 0.25183 0.03426 0.2556 0.02361 0.2612 0.01921 C 0.2668 0.01505 0.27318 0.01505 0.27904 0.0125 C 0.28334 0.01065 0.28737 0.00741 0.29167 0.00579 C 0.29935 0.00278 0.31459 -0.00093 0.31459 -0.00069 L 0.35026 0.00116 C 0.36654 0.00231 0.37696 0.00301 0.39219 0.00579 C 0.40013 0.00718 0.40261 0.0081 0.4099 0.01019 C 0.43516 0.03264 0.4099 0.00787 0.4405 0.04861 C 0.45521 0.06829 0.44883 0.05764 0.46211 0.06667 C 0.4681 0.07083 0.47396 0.07569 0.47982 0.08032 C 0.48542 0.08472 0.49128 0.08796 0.49636 0.09375 C 0.50144 0.09977 0.50612 0.10694 0.51159 0.11181 C 0.51641 0.1162 0.52175 0.11782 0.52696 0.12106 C 0.56316 0.10417 0.54727 0.11574 0.57526 0.08935 C 0.59128 0.05671 0.57644 0.08426 0.59427 0.05764 C 0.60157 0.04676 0.6073 0.03148 0.61589 0.02384 C 0.62761 0.01343 0.62331 0.01944 0.62982 0.0081 C 0.6362 0.00949 0.64297 0.00833 0.64896 0.0125 C 0.66954 0.02731 0.68711 0.05486 0.70873 0.06458 C 0.71211 0.06597 0.7155 0.06713 0.71888 0.06898 C 0.74076 0.08194 0.75638 0.09653 0.77982 0.10509 C 0.79792 0.11181 0.81628 0.11412 0.83451 0.11875 C 0.84336 0.11412 0.85235 0.10995 0.8612 0.10509 C 0.86342 0.10394 0.86537 0.10139 0.86758 0.10069 C 0.87305 0.09907 0.87865 0.09907 0.88412 0.09838 C 0.88881 0.09306 0.89362 0.08819 0.89805 0.08264 C 0.89948 0.08079 0.90013 0.07639 0.90183 0.07569 C 0.9073 0.07384 0.9362 0.06875 0.94766 0.06667 C 0.95743 0.07269 0.9668 0.08125 0.97683 0.08472 L 0.98959 0.08935 C 0.99597 0.08032 1.00209 0.07083 1.00873 0.06227 C 1.01146 0.05856 1.01459 0.05625 1.01758 0.05324 C 1.03868 0.03056 0.99362 0.04977 1.07605 0.0463 C 1.08021 0.04421 1.08451 0.04167 1.08881 0.03958 C 1.10677 0.03125 1.13724 0.02199 1.15105 0.01713 C 1.15873 0.01435 1.16628 0.01111 1.17396 0.0081 C 1.18711 -0.00787 1.19857 -0.02917 1.21329 -0.03935 C 1.21914 -0.04352 1.24284 -0.06065 1.25144 -0.06435 C 1.25691 -0.06667 1.2625 -0.06667 1.26797 -0.06875 C 1.27396 -0.07106 1.27982 -0.07546 1.28581 -0.07778 C 1.29076 -0.07986 1.29597 -0.08079 1.30105 -0.08241 L 1.30873 -0.08449 " pathEditMode="relative" rAng="0" ptsTypes="AAAAAAAAAAAAAAAAAAAAAAAAAAAAAAAAAAAAAAAAAAAAAAAAAAAAA">
                                      <p:cBhvr>
                                        <p:cTn id="29" dur="2000" fill="hold"/>
                                        <p:tgtEl>
                                          <p:spTgt spid="63"/>
                                        </p:tgtEl>
                                        <p:attrNameLst>
                                          <p:attrName>ppt_x</p:attrName>
                                          <p:attrName>ppt_y</p:attrName>
                                        </p:attrNameLst>
                                      </p:cBhvr>
                                      <p:rCtr x="64505" y="-556"/>
                                    </p:animMotion>
                                  </p:childTnLst>
                                  <p:subTnLst>
                                    <p:audio>
                                      <p:cMediaNode>
                                        <p:cTn display="0" masterRel="sameClick">
                                          <p:stCondLst>
                                            <p:cond evt="begin" delay="0">
                                              <p:tn val="28"/>
                                            </p:cond>
                                          </p:stCondLst>
                                          <p:endCondLst>
                                            <p:cond evt="onStopAudio" delay="0">
                                              <p:tgtEl>
                                                <p:sldTgt/>
                                              </p:tgtEl>
                                            </p:cond>
                                          </p:endCondLst>
                                        </p:cTn>
                                        <p:tgtEl>
                                          <p:sndTgt r:embed="rId2" name="whoosh.wav"/>
                                        </p:tgtEl>
                                      </p:cMediaNode>
                                    </p:audio>
                                  </p:subTnLst>
                                </p:cTn>
                              </p:par>
                            </p:childTnLst>
                          </p:cTn>
                        </p:par>
                        <p:par>
                          <p:cTn id="30" fill="hold">
                            <p:stCondLst>
                              <p:cond delay="14000"/>
                            </p:stCondLst>
                            <p:childTnLst>
                              <p:par>
                                <p:cTn id="31" presetID="0" presetClass="path" presetSubtype="0" accel="50000" decel="50000" fill="hold" nodeType="afterEffect">
                                  <p:stCondLst>
                                    <p:cond delay="0"/>
                                  </p:stCondLst>
                                  <p:childTnLst>
                                    <p:animMotion origin="layout" path="M -4.375E-6 -2.96296E-6 L -4.375E-6 0.00023 C 0.03555 0.01065 -0.00781 -0.00139 0.0487 0.00949 C 0.05404 0.01042 0.05925 0.01273 0.06459 0.01412 C 0.07149 0.01574 0.08256 0.0169 0.08959 0.01875 C 0.09792 0.02107 0.11055 0.02662 0.11849 0.03056 C 0.14154 0.04167 0.12253 0.03334 0.15131 0.05394 C 0.15925 0.05973 0.21068 0.09584 0.23008 0.10533 C 0.23295 0.10672 0.2362 0.10695 0.23933 0.10764 L 0.28269 0.1169 C 0.33125 0.13866 0.26537 0.10857 0.31433 0.13334 C 0.32448 0.13843 0.34454 0.14746 0.34454 0.14769 L 0.37448 0.14514 L 0.41954 0.14283 C 0.42396 0.14236 0.428 0.14098 0.43269 0.14028 C 0.43894 0.13959 0.44506 0.13912 0.45118 0.13797 C 0.45964 0.13658 0.47748 0.13334 0.47748 0.13357 C 0.48998 0.12685 0.49284 0.12616 0.50495 0.11459 C 0.51107 0.10903 0.51615 0.10139 0.52201 0.09607 C 0.52761 0.09121 0.5336 0.08773 0.53946 0.08426 C 0.55521 0.07454 0.55482 0.07547 0.56967 0.07014 C 0.58542 0.07732 0.6017 0.08125 0.61706 0.09121 C 0.62435 0.0963 0.62956 0.1088 0.63672 0.11459 C 0.64753 0.12361 0.65808 0.12431 0.66954 0.12639 C 0.74375 0.11875 0.71524 0.12547 0.75521 0.11459 C 0.83776 0.14885 0.80365 0.14723 0.85638 0.14283 C 0.86563 0.14514 0.875 0.14653 0.88399 0.14977 C 0.90222 0.15602 0.89141 0.16088 0.90391 0.15209 C 0.92058 0.12685 0.94506 0.07523 0.97214 0.07269 L 0.99727 0.07014 C 1.03269 0.03334 0.98855 0.07593 1.04844 0.03519 C 1.0543 0.03125 1.0586 0.02292 1.0642 0.01875 C 1.06758 0.01644 1.07136 0.0169 1.07487 0.01644 C 1.08451 0.01528 1.09415 0.01482 1.10391 0.01412 C 1.11042 0.0125 1.11693 0.01181 1.12357 0.00949 C 1.128 0.00787 1.13217 0.0044 1.13659 0.00232 C 1.14323 -0.00046 1.14987 -0.00208 1.15651 -0.00463 C 1.16042 -0.00602 1.16433 -0.00764 1.16836 -0.00926 C 1.17409 -0.00856 1.17969 -0.00648 1.18542 -0.00694 C 1.19623 -0.00764 1.20482 -0.01273 1.21433 -0.02106 C 1.22357 -0.02893 1.23165 -0.04375 1.24206 -0.04676 C 1.24467 -0.04745 1.24727 -0.04815 1.24987 -0.04907 C 1.2517 -0.04953 1.25339 -0.05092 1.25508 -0.05139 C 1.26368 -0.05393 1.27435 -0.05486 1.28282 -0.05602 C 1.29701 -0.06227 1.28607 -0.05833 1.31563 -0.05833 " pathEditMode="relative" rAng="0" ptsTypes="AAAAAAAAAAAAAAAAAAAAAAAAAAAAAAAAAAAAAAAAAAAAA">
                                      <p:cBhvr>
                                        <p:cTn id="32" dur="2000" fill="hold"/>
                                        <p:tgtEl>
                                          <p:spTgt spid="11"/>
                                        </p:tgtEl>
                                        <p:attrNameLst>
                                          <p:attrName>ppt_x</p:attrName>
                                          <p:attrName>ppt_y</p:attrName>
                                        </p:attrNameLst>
                                      </p:cBhvr>
                                      <p:rCtr x="65781" y="4838"/>
                                    </p:animMotion>
                                  </p:childTnLst>
                                  <p:subTnLst>
                                    <p:audio>
                                      <p:cMediaNode>
                                        <p:cTn display="0" masterRel="sameClick">
                                          <p:stCondLst>
                                            <p:cond evt="begin" delay="0">
                                              <p:tn val="31"/>
                                            </p:cond>
                                          </p:stCondLst>
                                          <p:endCondLst>
                                            <p:cond evt="onStopAudio" delay="0">
                                              <p:tgtEl>
                                                <p:sldTgt/>
                                              </p:tgtEl>
                                            </p:cond>
                                          </p:endCondLst>
                                        </p:cTn>
                                        <p:tgtEl>
                                          <p:sndTgt r:embed="rId2" name="whoosh.wav"/>
                                        </p:tgtEl>
                                      </p:cMediaNode>
                                    </p:audio>
                                  </p:subTnLst>
                                </p:cTn>
                              </p:par>
                            </p:childTnLst>
                          </p:cTn>
                        </p:par>
                        <p:par>
                          <p:cTn id="33" fill="hold">
                            <p:stCondLst>
                              <p:cond delay="16000"/>
                            </p:stCondLst>
                            <p:childTnLst>
                              <p:par>
                                <p:cTn id="34" presetID="0" presetClass="path" presetSubtype="0" accel="50000" decel="50000" fill="hold" nodeType="afterEffect">
                                  <p:stCondLst>
                                    <p:cond delay="0"/>
                                  </p:stCondLst>
                                  <p:childTnLst>
                                    <p:animMotion origin="layout" path="M -0.00612 0.00116 L -0.00612 0.00139 C 0.05912 -0.00463 -0.0345 0.00324 0.08919 -0.00347 C 0.10586 -0.00417 0.1013 -0.00602 0.11602 -0.00787 C 0.12448 -0.00903 0.13294 -0.00949 0.14141 -0.01019 L 0.18073 -0.00787 C 0.21094 -0.00648 0.23034 -0.01019 0.25677 -0.00116 C 0.28828 0.00949 0.25534 0.00046 0.28998 0.01921 C 0.32031 0.03542 0.3306 0.03565 0.36107 0.04398 C 0.36628 0.04537 0.37136 0.04722 0.37643 0.04861 C 0.38021 0.04954 0.38412 0.04977 0.38776 0.05092 C 0.39167 0.05208 0.39544 0.05417 0.39922 0.05532 C 0.40261 0.05648 0.40612 0.05648 0.40951 0.05764 C 0.41589 0.05949 0.42201 0.06319 0.42852 0.06435 C 0.44701 0.06782 0.46576 0.06921 0.48451 0.07106 L 0.53529 0.07569 L 0.57982 0.08032 C 0.59414 0.07407 0.60925 0.07199 0.62305 0.06204 C 0.62721 0.05903 0.63138 0.05579 0.63568 0.05301 C 0.68867 0.01991 0.65339 0.04467 0.68281 0.02361 L 0.75508 0.03055 C 0.75899 0.03102 0.76276 0.03287 0.76654 0.03287 C 0.77761 0.03287 0.78867 0.03125 0.79974 0.03055 C 0.80221 0.02986 0.80469 0.0287 0.80729 0.02824 C 0.81198 0.02731 0.81654 0.02708 0.82136 0.02592 C 0.82604 0.02477 0.8306 0.02268 0.83529 0.02153 C 0.83945 0.02037 0.85313 0.01759 0.8569 0.0169 C 0.86628 0.01921 0.87565 0.02037 0.8849 0.02361 C 0.88802 0.02477 0.89063 0.02847 0.89362 0.03055 C 0.89714 0.03287 0.90052 0.03542 0.90391 0.03727 C 0.90729 0.03912 0.91068 0.04004 0.91406 0.0419 C 0.91797 0.04375 0.92175 0.04629 0.92552 0.04861 C 0.93841 0.04143 0.95143 0.0368 0.96237 0.02153 C 0.96732 0.01458 0.97031 0.0037 0.97513 -0.00347 C 0.98763 -0.02199 1.00143 -0.03796 1.01432 -0.05533 C 1.01836 -0.06042 1.02201 -0.06621 1.02591 -0.07107 C 1.04401 -0.09491 1.05886 -0.11482 1.0793 -0.13218 C 1.0888 -0.14028 1.09896 -0.14514 1.1086 -0.15255 C 1.1138 -0.15648 1.11836 -0.1632 1.12383 -0.16597 C 1.13255 -0.17083 1.14167 -0.17199 1.15052 -0.175 C 1.15599 -0.17431 1.16159 -0.175 1.16706 -0.17292 C 1.2405 -0.14468 1.16602 -0.16505 1.21537 -0.15255 L 1.2332 -0.15926 " pathEditMode="relative" rAng="0" ptsTypes="AAAAAAAAAAAAAAAAAAAAAAAAAAAAAAAAAAAAAAAAAAA">
                                      <p:cBhvr>
                                        <p:cTn id="35" dur="2000" fill="hold"/>
                                        <p:tgtEl>
                                          <p:spTgt spid="120"/>
                                        </p:tgtEl>
                                        <p:attrNameLst>
                                          <p:attrName>ppt_x</p:attrName>
                                          <p:attrName>ppt_y</p:attrName>
                                        </p:attrNameLst>
                                      </p:cBhvr>
                                      <p:rCtr x="61966" y="-4861"/>
                                    </p:animMotion>
                                  </p:childTnLst>
                                  <p:subTnLst>
                                    <p:audio>
                                      <p:cMediaNode>
                                        <p:cTn display="0" masterRel="sameClick">
                                          <p:stCondLst>
                                            <p:cond evt="begin" delay="0">
                                              <p:tn val="34"/>
                                            </p:cond>
                                          </p:stCondLst>
                                          <p:endCondLst>
                                            <p:cond evt="onStopAudio" delay="0">
                                              <p:tgtEl>
                                                <p:sldTgt/>
                                              </p:tgtEl>
                                            </p:cond>
                                          </p:endCondLst>
                                        </p:cTn>
                                        <p:tgtEl>
                                          <p:sndTgt r:embed="rId2" name="whoosh.wav"/>
                                        </p:tgtEl>
                                      </p:cMediaNode>
                                    </p:audio>
                                  </p:subTnLst>
                                </p:cTn>
                              </p:par>
                            </p:childTnLst>
                          </p:cTn>
                        </p:par>
                        <p:par>
                          <p:cTn id="36" fill="hold">
                            <p:stCondLst>
                              <p:cond delay="18000"/>
                            </p:stCondLst>
                            <p:childTnLst>
                              <p:par>
                                <p:cTn id="37" presetID="0" presetClass="path" presetSubtype="0" accel="50000" decel="50000" fill="hold" nodeType="afterEffect">
                                  <p:stCondLst>
                                    <p:cond delay="0"/>
                                  </p:stCondLst>
                                  <p:childTnLst>
                                    <p:animMotion origin="layout" path="M -3.54167E-6 0.01389 L -3.54167E-6 0.01412 C 0.04896 -0.01227 0.00078 0.00764 0.05586 0.00486 C 0.07722 0.00393 0.09831 -0.00116 0.1194 -0.00417 C 0.12852 -0.00718 0.13737 -0.01065 0.1461 -0.0132 C 0.15 -0.01435 0.15391 -0.01574 0.15769 -0.01551 C 0.16368 -0.01505 0.1694 -0.0125 0.17552 -0.01088 C 0.19831 0.0044 0.17058 -0.01458 0.20586 0.01157 C 0.20925 0.01412 0.21224 0.01713 0.21602 0.01852 C 0.23659 0.02616 0.24388 0.02685 0.26159 0.02986 L 0.28347 0.02755 C 0.28998 0.02662 0.31459 0.02153 0.31771 0.0206 C 0.32709 0.01805 0.3362 0.01458 0.34571 0.01157 C 0.35456 0.00486 0.36342 -0.00162 0.37227 -0.00857 C 0.3767 -0.01204 0.38073 -0.0169 0.38516 -0.01991 C 0.39401 -0.02639 0.4112 -0.03218 0.4194 -0.03357 C 0.43503 -0.03611 0.46641 -0.03796 0.46641 -0.03773 C 0.47318 -0.03727 0.48008 -0.03727 0.48685 -0.03588 C 0.49024 -0.03495 0.49336 -0.03218 0.49701 -0.03125 C 0.50183 -0.02986 0.50717 -0.02986 0.51224 -0.02894 C 0.60287 -0.04514 0.56289 -0.04398 0.63177 -0.04028 C 0.65078 -0.0419 0.6698 -0.04167 0.68894 -0.04491 C 0.70964 -0.04838 0.72279 -0.06204 0.74349 -0.06968 C 0.74935 -0.07199 0.75521 -0.0713 0.7612 -0.07199 C 0.76914 -0.0713 0.77761 -0.07222 0.78555 -0.06968 C 0.85222 -0.04792 0.8 -0.05926 0.84258 -0.04028 C 0.84636 -0.03866 0.85013 -0.03912 0.85404 -0.03796 C 0.8586 -0.03681 0.86355 -0.03542 0.86784 -0.03357 C 0.87631 -0.03009 0.88425 -0.02616 0.89232 -0.02222 C 0.89493 -0.02107 0.89727 -0.01852 0.9 -0.01783 C 0.90417 -0.01644 0.90847 -0.01644 0.91263 -0.01551 C 0.94453 -0.0088 0.89193 -0.01852 0.93412 -0.01088 C 0.94844 -0.01181 0.96328 -0.00857 0.97748 -0.0132 C 0.98894 -0.0169 0.99948 -0.02824 1.01055 -0.03588 C 1.01472 -0.03866 1.01888 -0.0419 1.02318 -0.04491 C 1.02526 -0.0463 1.02735 -0.04745 1.02943 -0.04931 C 1.03334 -0.05324 1.03711 -0.05741 1.04089 -0.06065 C 1.04506 -0.06412 1.04974 -0.06597 1.05352 -0.06968 C 1.0586 -0.07431 1.06276 -0.08079 1.06758 -0.08542 C 1.07474 -0.09213 1.08269 -0.09583 1.08933 -0.1037 C 1.10065 -0.1169 1.11042 -0.13403 1.1211 -0.14884 C 1.12696 -0.15671 1.13295 -0.16366 1.13894 -0.17153 C 1.1448 -0.1794 1.14974 -0.1912 1.15677 -0.1963 C 1.16185 -0.2 1.16693 -0.20347 1.17201 -0.20764 C 1.1862 -0.21921 1.18946 -0.22546 1.20378 -0.23241 C 1.20664 -0.2338 1.20964 -0.23403 1.21263 -0.23472 L 1.23555 -0.23912 C 1.2418 -0.24213 1.24818 -0.24468 1.25456 -0.24815 C 1.26576 -0.25463 1.27644 -0.2632 1.28763 -0.26852 C 1.30339 -0.27616 1.31862 -0.28658 1.33464 -0.2912 C 1.33724 -0.2919 1.33972 -0.29306 1.34232 -0.29352 C 1.3448 -0.29375 1.34727 -0.29352 1.35 -0.29352 " pathEditMode="relative" rAng="0" ptsTypes="AAAAAAAAAAAAAAAAAAAAAAAAAAAAAAAAAAAAAAAAAAAAAAAAAAAA">
                                      <p:cBhvr>
                                        <p:cTn id="38" dur="2000" fill="hold"/>
                                        <p:tgtEl>
                                          <p:spTgt spid="40"/>
                                        </p:tgtEl>
                                        <p:attrNameLst>
                                          <p:attrName>ppt_x</p:attrName>
                                          <p:attrName>ppt_y</p:attrName>
                                        </p:attrNameLst>
                                      </p:cBhvr>
                                      <p:rCtr x="67500" y="-14583"/>
                                    </p:animMotion>
                                  </p:childTnLst>
                                  <p:subTnLst>
                                    <p:audio>
                                      <p:cMediaNode>
                                        <p:cTn display="0" masterRel="sameClick">
                                          <p:stCondLst>
                                            <p:cond evt="begin" delay="0">
                                              <p:tn val="37"/>
                                            </p:cond>
                                          </p:stCondLst>
                                          <p:endCondLst>
                                            <p:cond evt="onStopAudio" delay="0">
                                              <p:tgtEl>
                                                <p:sldTgt/>
                                              </p:tgtEl>
                                            </p:cond>
                                          </p:endCondLst>
                                        </p:cTn>
                                        <p:tgtEl>
                                          <p:sndTgt r:embed="rId2" name="whoosh.wav"/>
                                        </p:tgtEl>
                                      </p:cMediaNode>
                                    </p:audio>
                                  </p:subTnLst>
                                </p:cTn>
                              </p:par>
                            </p:childTnLst>
                          </p:cTn>
                        </p:par>
                        <p:par>
                          <p:cTn id="39" fill="hold">
                            <p:stCondLst>
                              <p:cond delay="20000"/>
                            </p:stCondLst>
                            <p:childTnLst>
                              <p:par>
                                <p:cTn id="40" presetID="0" presetClass="path" presetSubtype="0" accel="50000" decel="50000" fill="hold" nodeType="afterEffect">
                                  <p:stCondLst>
                                    <p:cond delay="0"/>
                                  </p:stCondLst>
                                  <p:childTnLst>
                                    <p:animMotion origin="layout" path="M 0.00299 0.01435 L 0.00299 0.01458 L 0.072 0.01666 C 0.0888 0.01898 0.1056 0.02569 0.12226 0.03032 C 0.12734 0.03171 0.13242 0.03403 0.13776 0.03472 C 0.16276 0.03842 0.14791 0.03657 0.18229 0.03935 C 0.18984 0.03842 0.19752 0.03819 0.20508 0.03704 C 0.22435 0.03403 0.22435 0.03171 0.24193 0.03032 L 0.30534 0.02569 C 0.30963 0.02338 0.3138 0.0206 0.31823 0.01898 C 0.32318 0.0169 0.32838 0.0169 0.33346 0.01435 C 0.36289 -0.00023 0.3457 0.00486 0.36758 -0.0081 C 0.3806 -0.01574 0.3806 -0.01482 0.39297 -0.01713 C 0.40716 -0.01343 0.42122 -0.01181 0.43489 -0.00602 C 0.44648 -0.00116 0.45885 0.01782 0.4694 0.02569 C 0.48411 0.03704 0.49648 0.04166 0.51133 0.04838 L 0.54818 0.03935 C 0.57487 0.03333 0.54987 0.04143 0.57487 0.03241 C 0.59596 0.03333 0.61719 0.03287 0.63854 0.03472 C 0.64232 0.03495 0.6543 0.03958 0.66015 0.04143 C 0.66185 0.04305 0.66354 0.04444 0.66497 0.04606 C 0.66862 0.04954 0.67161 0.05486 0.67513 0.05741 C 0.67838 0.05949 0.68216 0.05856 0.68541 0.05949 C 0.75794 0.08102 0.68138 0.06111 0.76693 0.08217 C 0.78411 0.08148 0.80182 0.08611 0.81888 0.07986 C 0.8293 0.07616 0.83724 0.06088 0.84674 0.05278 C 0.88385 0.02129 0.86745 0.03194 0.89518 0.01666 C 0.91588 0.01898 0.93672 0.01967 0.95729 0.02338 C 0.96224 0.0243 0.96666 0.02847 0.97148 0.03032 C 0.97643 0.03217 0.98177 0.0331 0.98659 0.03472 C 0.99049 0.03611 0.99427 0.0375 0.99805 0.03935 C 1.00286 0.04143 1.00729 0.04444 1.01198 0.04606 C 1.01666 0.04745 1.02161 0.04745 1.02617 0.04838 C 1.04375 0.04282 1.06497 0.03866 1.08216 0.02569 C 1.09596 0.01504 1.10247 -0.00232 1.11901 -0.00602 L 1.13932 -0.01042 C 1.14466 -0.00671 1.15026 -0.00347 1.1556 0.00092 C 1.16575 0.00856 1.17461 0.02083 1.18515 0.02569 C 1.26992 0.06551 1.23307 0.05092 1.29557 0.07315 L 1.32734 0.07083 C 1.33164 0.07037 1.33607 0.07037 1.34023 0.06875 C 1.34974 0.06481 1.36028 0.0581 1.36927 0.05046 C 1.3763 0.04467 1.3862 0.03495 1.39336 0.03032 C 1.39531 0.02893 1.39974 0.02801 1.39974 0.02824 " pathEditMode="relative" rAng="0" ptsTypes="AAAAAAAAAAAAAAAAAAAAAAAAAAAAAAAAAAAAAAAAAAAA">
                                      <p:cBhvr>
                                        <p:cTn id="41" dur="2000" fill="hold"/>
                                        <p:tgtEl>
                                          <p:spTgt spid="75"/>
                                        </p:tgtEl>
                                        <p:attrNameLst>
                                          <p:attrName>ppt_x</p:attrName>
                                          <p:attrName>ppt_y</p:attrName>
                                        </p:attrNameLst>
                                      </p:cBhvr>
                                      <p:rCtr x="69831" y="1852"/>
                                    </p:animMotion>
                                  </p:childTnLst>
                                  <p:subTnLst>
                                    <p:audio>
                                      <p:cMediaNode>
                                        <p:cTn display="0" masterRel="sameClick">
                                          <p:stCondLst>
                                            <p:cond evt="begin" delay="0">
                                              <p:tn val="40"/>
                                            </p:cond>
                                          </p:stCondLst>
                                          <p:endCondLst>
                                            <p:cond evt="onStopAudio" delay="0">
                                              <p:tgtEl>
                                                <p:sldTgt/>
                                              </p:tgtEl>
                                            </p:cond>
                                          </p:endCondLst>
                                        </p:cTn>
                                        <p:tgtEl>
                                          <p:sndTgt r:embed="rId2" name="whoosh.wav"/>
                                        </p:tgtEl>
                                      </p:cMediaNode>
                                    </p:audio>
                                  </p:subTnLst>
                                </p:cTn>
                              </p:par>
                            </p:childTnLst>
                          </p:cTn>
                        </p:par>
                        <p:par>
                          <p:cTn id="42" fill="hold">
                            <p:stCondLst>
                              <p:cond delay="22000"/>
                            </p:stCondLst>
                            <p:childTnLst>
                              <p:par>
                                <p:cTn id="43" presetID="0" presetClass="path" presetSubtype="0" accel="50000" decel="50000" fill="hold" nodeType="afterEffect">
                                  <p:stCondLst>
                                    <p:cond delay="0"/>
                                  </p:stCondLst>
                                  <p:childTnLst>
                                    <p:animMotion origin="layout" path="M 2.08333E-7 2.59259E-6 L 2.08333E-7 0.00023 C 0.00703 -0.00232 0.01419 -0.00371 0.02109 -0.00695 C 0.02604 -0.00926 0.03073 -0.01343 0.03555 -0.01621 C 0.03737 -0.01736 0.03906 -0.01783 0.04089 -0.01852 C 0.05247 -0.01667 0.0737 -0.01736 0.08542 -0.00463 C 0.09622 0.00694 0.10547 0.02222 0.11576 0.03518 C 0.11953 0.04004 0.12344 0.04467 0.1276 0.0493 C 0.13099 0.05324 0.13815 0.06088 0.13815 0.06111 C 0.14297 0.05393 0.14687 0.04421 0.1526 0.03981 C 0.17891 0.02014 0.19818 0.03611 0.2263 0.04444 L 0.25911 0.07731 C 0.26888 0.08703 0.26589 0.08356 0.27227 0.09143 C 0.28021 0.08889 0.28854 0.08958 0.29596 0.08426 C 0.31289 0.07222 0.34466 0.03981 0.34466 0.04004 C 0.35208 0.04074 0.35964 0.04074 0.36693 0.04213 C 0.37474 0.04375 0.39727 0.05648 0.4013 0.05856 C 0.40547 0.06319 0.44141 0.10208 0.44857 0.10764 L 0.46042 0.11713 C 0.46445 0.11088 0.46771 0.10347 0.47227 0.09838 C 0.47891 0.09074 0.4862 0.08541 0.49323 0.07963 C 0.52461 0.05463 0.53294 0.04861 0.56966 0.03981 C 0.58099 0.03727 0.59245 0.03819 0.60391 0.0375 C 0.60911 0.04143 0.61497 0.04352 0.61966 0.0493 C 0.62565 0.05625 0.63008 0.06666 0.63542 0.075 C 0.63971 0.08148 0.6444 0.08703 0.64857 0.09375 C 0.65391 0.10185 0.65898 0.11111 0.66432 0.11944 C 0.66771 0.12453 0.67161 0.12847 0.675 0.13333 C 0.69154 0.1581 0.68164 0.15254 0.69596 0.15694 C 0.7026 0.1544 0.70924 0.15324 0.71576 0.14977 C 0.72279 0.14606 0.72969 0.13981 0.73685 0.13588 C 0.7418 0.13287 0.74727 0.13102 0.7526 0.1287 C 0.76185 0.13194 0.77122 0.1331 0.78021 0.13819 C 0.83242 0.16713 0.75937 0.14074 0.80911 0.15694 C 0.81836 0.14907 0.82786 0.14259 0.83685 0.13333 C 0.8612 0.10787 0.84531 0.11319 0.86836 0.09606 C 0.87174 0.09352 0.88958 0.0875 0.89193 0.08657 C 0.9026 0.08889 0.91341 0.08889 0.92357 0.09375 C 0.98125 0.1206 0.92083 0.10856 0.96315 0.11481 C 0.96745 0.11389 0.97201 0.11458 0.97617 0.11227 C 0.99128 0.1044 0.98828 0.09815 1.0013 0.08426 C 1.00586 0.0794 1.01081 0.07662 1.01562 0.07268 C 1.02565 0.07662 1.03607 0.07893 1.04583 0.08426 C 1.05469 0.08889 1.07617 0.10717 1.08542 0.11481 C 1.1 0.10694 1.11497 0.10185 1.12891 0.09143 C 1.13372 0.08773 1.13633 0.07778 1.14076 0.07268 C 1.14427 0.06828 1.1487 0.06666 1.1526 0.06319 C 1.16016 0.05648 1.16719 0.04815 1.175 0.04213 C 1.17734 0.04028 1.18021 0.04097 1.18281 0.03981 C 1.18906 0.03703 1.19505 0.0331 1.2013 0.03055 C 1.2043 0.02916 1.20742 0.02824 1.21042 0.02824 C 1.23151 0.02685 1.2526 0.02662 1.27357 0.02592 C 1.29245 0.0287 1.28411 0.02824 1.2987 0.02824 " pathEditMode="relative" rAng="0" ptsTypes="AAAAAAAAAAAAAAAAAAAAAAAAAAAAAAAAAAAAAAAAAAAAAAAAAAAAA">
                                      <p:cBhvr>
                                        <p:cTn id="44" dur="2000" fill="hold"/>
                                        <p:tgtEl>
                                          <p:spTgt spid="49"/>
                                        </p:tgtEl>
                                        <p:attrNameLst>
                                          <p:attrName>ppt_x</p:attrName>
                                          <p:attrName>ppt_y</p:attrName>
                                        </p:attrNameLst>
                                      </p:cBhvr>
                                      <p:rCtr x="64935" y="6921"/>
                                    </p:animMotion>
                                  </p:childTnLst>
                                  <p:subTnLst>
                                    <p:audio>
                                      <p:cMediaNode>
                                        <p:cTn display="0" masterRel="sameClick">
                                          <p:stCondLst>
                                            <p:cond evt="begin" delay="0">
                                              <p:tn val="43"/>
                                            </p:cond>
                                          </p:stCondLst>
                                          <p:endCondLst>
                                            <p:cond evt="onStopAudio" delay="0">
                                              <p:tgtEl>
                                                <p:sldTgt/>
                                              </p:tgtEl>
                                            </p:cond>
                                          </p:endCondLst>
                                        </p:cTn>
                                        <p:tgtEl>
                                          <p:sndTgt r:embed="rId2" name="whoosh.wav"/>
                                        </p:tgtEl>
                                      </p:cMediaNode>
                                    </p:audio>
                                  </p:subTnLst>
                                </p:cTn>
                              </p:par>
                            </p:childTnLst>
                          </p:cTn>
                        </p:par>
                        <p:par>
                          <p:cTn id="45" fill="hold">
                            <p:stCondLst>
                              <p:cond delay="24000"/>
                            </p:stCondLst>
                            <p:childTnLst>
                              <p:par>
                                <p:cTn id="46" presetID="0" presetClass="path" presetSubtype="0" accel="50000" decel="50000" fill="hold" nodeType="afterEffect">
                                  <p:stCondLst>
                                    <p:cond delay="0"/>
                                  </p:stCondLst>
                                  <p:childTnLst>
                                    <p:animMotion origin="layout" path="M -0.01485 -0.17129 L -0.01485 -0.17106 L 0.00364 -0.16898 C 0.01302 -0.16736 0.01693 -0.1662 0.02604 -0.16412 C 0.03034 -0.16342 0.03476 -0.16273 0.03919 -0.1618 C 0.0418 -0.16157 0.0444 -0.16018 0.047 -0.15949 C 0.05182 -0.15879 0.08737 -0.1537 0.09687 -0.15254 C 0.10755 -0.15162 0.11797 -0.15092 0.12851 -0.15023 L 0.17318 -0.15486 C 0.17877 -0.15555 0.18463 -0.15763 0.19036 -0.15717 C 0.20039 -0.15694 0.21055 -0.15416 0.22057 -0.15254 C 0.22513 -0.15092 0.22799 -0.15 0.23242 -0.14791 C 0.24114 -0.14328 0.24818 -0.13865 0.25742 -0.13611 C 0.26224 -0.13518 0.26706 -0.13449 0.27187 -0.13379 C 0.28073 -0.12916 0.28932 -0.12361 0.29818 -0.11967 C 0.31927 -0.11134 0.30104 -0.11805 0.32057 -0.11273 C 0.32578 -0.11134 0.33112 -0.10972 0.33633 -0.1081 C 0.33802 -0.1074 0.33984 -0.10648 0.34154 -0.10578 C 0.34596 -0.10486 0.35039 -0.10416 0.35469 -0.10347 C 0.36276 -0.09953 0.37083 -0.0956 0.37838 -0.08935 C 0.38099 -0.08726 0.38385 -0.08495 0.3862 -0.0824 C 0.38828 -0.08055 0.38971 -0.07754 0.39167 -0.07546 C 0.40026 -0.06597 0.40872 -0.05532 0.41797 -0.04745 C 0.42591 -0.0405 0.43294 -0.02963 0.44167 -0.02638 C 0.44557 -0.02476 0.44961 -0.02338 0.45338 -0.02175 C 0.46185 -0.01713 0.46979 -0.01088 0.47851 -0.00763 C 0.51211 0.00556 0.49844 0.00186 0.51927 0.00625 C 0.53021 0.00487 0.54127 0.00487 0.55221 0.00162 C 0.57265 -0.00393 0.56484 -0.0125 0.58633 -0.02175 C 0.59271 -0.02453 0.59948 -0.02338 0.60612 -0.02407 C 0.62005 -0.0287 0.62448 -0.02963 0.63893 -0.0405 C 0.65937 -0.05532 0.65742 -0.06064 0.67708 -0.07083 C 0.68607 -0.07546 0.69974 -0.07685 0.70872 -0.07777 C 0.72018 -0.0787 0.73138 -0.07916 0.74297 -0.08009 C 0.75299 -0.08935 0.76237 -0.10162 0.77318 -0.1081 C 0.78333 -0.11435 0.79297 -0.12199 0.80351 -0.12685 C 0.80989 -0.12986 0.8164 -0.13356 0.82305 -0.13611 C 0.82747 -0.13819 0.8319 -0.13842 0.8362 -0.14074 C 0.8625 -0.15486 0.83802 -0.14722 0.85872 -0.15254 C 0.86224 -0.15555 0.86575 -0.15856 0.86927 -0.1618 C 0.87461 -0.16713 0.8845 -0.18032 0.89167 -0.18287 C 0.89583 -0.18495 0.90039 -0.18449 0.90482 -0.18518 L 0.91654 -0.19027 C 0.91875 -0.19097 0.92096 -0.19166 0.92305 -0.19259 C 0.93151 -0.19629 0.94049 -0.19745 0.94805 -0.20416 C 0.95404 -0.20972 0.96015 -0.21574 0.96627 -0.2206 C 0.97044 -0.22361 0.97461 -0.22476 0.97838 -0.22754 C 0.98724 -0.23333 0.99596 -0.23912 1.00482 -0.24606 C 1.02161 -0.25972 1.01823 -0.25856 1.03763 -0.26713 C 1.04101 -0.26875 1.04466 -0.2706 1.04805 -0.27175 C 1.05117 -0.27291 1.05443 -0.27291 1.05742 -0.27407 C 1.06536 -0.27754 1.07305 -0.2831 1.08112 -0.28588 L 1.10742 -0.29513 C 1.11927 -0.30763 1.11693 -0.30601 1.13242 -0.31643 C 1.13633 -0.31921 1.14049 -0.32013 1.14427 -0.32361 C 1.15325 -0.33171 1.1625 -0.34004 1.17057 -0.35162 C 1.17279 -0.35463 1.17448 -0.35925 1.17708 -0.36064 C 1.20325 -0.3787 1.20286 -0.37754 1.22187 -0.38194 C 1.22708 -0.38495 1.23255 -0.38703 1.23763 -0.3912 C 1.2414 -0.39421 1.24427 -0.40023 1.24818 -0.40277 C 1.25234 -0.40578 1.2569 -0.40601 1.26133 -0.40763 C 1.27148 -0.41458 1.2694 -0.41342 1.28372 -0.42129 C 1.29245 -0.42615 1.28984 -0.42592 1.29414 -0.42592 " pathEditMode="relative" rAng="0" ptsTypes="AAAAAAAAAAAAAAAAAAAAAAAAAAAAAAAAAAAAAAAAAAAAAAAAAAAAAAAAAAAAAAA">
                                      <p:cBhvr>
                                        <p:cTn id="47" dur="2000" fill="hold"/>
                                        <p:tgtEl>
                                          <p:spTgt spid="26"/>
                                        </p:tgtEl>
                                        <p:attrNameLst>
                                          <p:attrName>ppt_x</p:attrName>
                                          <p:attrName>ppt_y</p:attrName>
                                        </p:attrNameLst>
                                      </p:cBhvr>
                                      <p:rCtr x="65443" y="-3866"/>
                                    </p:animMotion>
                                  </p:childTnLst>
                                  <p:subTnLst>
                                    <p:audio>
                                      <p:cMediaNode>
                                        <p:cTn display="0" masterRel="sameClick">
                                          <p:stCondLst>
                                            <p:cond evt="begin" delay="0">
                                              <p:tn val="46"/>
                                            </p:cond>
                                          </p:stCondLst>
                                          <p:endCondLst>
                                            <p:cond evt="onStopAudio" delay="0">
                                              <p:tgtEl>
                                                <p:sldTgt/>
                                              </p:tgtEl>
                                            </p:cond>
                                          </p:endCondLst>
                                        </p:cTn>
                                        <p:tgtEl>
                                          <p:sndTgt r:embed="rId2" name="whoosh.wav"/>
                                        </p:tgtEl>
                                      </p:cMediaNode>
                                    </p:audio>
                                  </p:subTnLst>
                                </p:cTn>
                              </p:par>
                            </p:childTnLst>
                          </p:cTn>
                        </p:par>
                        <p:par>
                          <p:cTn id="48" fill="hold">
                            <p:stCondLst>
                              <p:cond delay="26000"/>
                            </p:stCondLst>
                            <p:childTnLst>
                              <p:par>
                                <p:cTn id="49" presetID="22" presetClass="entr" presetSubtype="4" fill="hold"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par>
                                <p:cTn id="52" presetID="22" presetClass="entr" presetSubtype="4" fill="hold"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ipe(down)">
                                      <p:cBhvr>
                                        <p:cTn id="54" dur="500"/>
                                        <p:tgtEl>
                                          <p:spTgt spid="33"/>
                                        </p:tgtEl>
                                      </p:cBhvr>
                                    </p:animEffect>
                                  </p:childTnLst>
                                </p:cTn>
                              </p:par>
                              <p:par>
                                <p:cTn id="55" presetID="22" presetClass="entr" presetSubtype="4"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wipe(down)">
                                      <p:cBhvr>
                                        <p:cTn id="57" dur="500"/>
                                        <p:tgtEl>
                                          <p:spTgt spid="27"/>
                                        </p:tgtEl>
                                      </p:cBhvr>
                                    </p:animEffect>
                                  </p:childTnLst>
                                </p:cTn>
                              </p:par>
                              <p:par>
                                <p:cTn id="58" presetID="22" presetClass="entr" presetSubtype="4" fill="hold"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23"/>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repeatCount="3000" fill="hold" nodeType="clickEffect">
                                  <p:stCondLst>
                                    <p:cond delay="0"/>
                                  </p:stCondLst>
                                  <p:childTnLst>
                                    <p:animEffect transition="out" filter="fade">
                                      <p:cBhvr>
                                        <p:cTn id="65" dur="500" tmFilter="0, 0; .2, .5; .8, .5; 1, 0"/>
                                        <p:tgtEl>
                                          <p:spTgt spid="23"/>
                                        </p:tgtEl>
                                      </p:cBhvr>
                                    </p:animEffect>
                                    <p:animScale>
                                      <p:cBhvr>
                                        <p:cTn id="66" dur="250" autoRev="1" fill="hold"/>
                                        <p:tgtEl>
                                          <p:spTgt spid="23"/>
                                        </p:tgtEl>
                                      </p:cBhvr>
                                      <p:by x="105000" y="105000"/>
                                    </p:animScale>
                                  </p:childTnLst>
                                </p:cTn>
                              </p:par>
                            </p:childTnLst>
                          </p:cTn>
                        </p:par>
                      </p:childTnLst>
                    </p:cTn>
                  </p:par>
                </p:childTnLst>
              </p:cTn>
              <p:nextCondLst>
                <p:cond evt="onClick" delay="0">
                  <p:tgtEl>
                    <p:spTgt spid="23"/>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0AEEDE35-D01E-C8FB-2D79-4028FBF551BE}"/>
              </a:ext>
            </a:extLst>
          </p:cNvPr>
          <p:cNvPicPr>
            <a:picLocks noChangeAspect="1"/>
          </p:cNvPicPr>
          <p:nvPr/>
        </p:nvPicPr>
        <p:blipFill>
          <a:blip r:embed="rId7"/>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972866" y="351794"/>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cows?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five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56001" y="1814985"/>
              <a:ext cx="2722678" cy="1200329"/>
            </a:xfrm>
            <a:prstGeom prst="rect">
              <a:avLst/>
            </a:prstGeom>
            <a:noFill/>
          </p:spPr>
          <p:txBody>
            <a:bodyPr wrap="square" rtlCol="0">
              <a:spAutoFit/>
            </a:bodyPr>
            <a:lstStyle/>
            <a:p>
              <a:pPr algn="ctr"/>
              <a:r>
                <a:rPr lang="en-US" sz="7200" b="1" dirty="0">
                  <a:solidFill>
                    <a:schemeClr val="bg1"/>
                  </a:solidFill>
                </a:rPr>
                <a:t>seven</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six</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eight</a:t>
              </a:r>
              <a:endParaRPr lang="en-US" b="1" dirty="0">
                <a:solidFill>
                  <a:schemeClr val="bg1"/>
                </a:solidFill>
              </a:endParaRPr>
            </a:p>
          </p:txBody>
        </p:sp>
      </p:grpSp>
      <p:pic>
        <p:nvPicPr>
          <p:cNvPr id="3" name="209739__yummie__minion_yahoo_3">
            <a:hlinkClick r:id="" action="ppaction://media"/>
            <a:extLst>
              <a:ext uri="{FF2B5EF4-FFF2-40B4-BE49-F238E27FC236}">
                <a16:creationId xmlns:a16="http://schemas.microsoft.com/office/drawing/2014/main" id="{F9D68D9E-00D2-F91C-9B4C-42547B61FCF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47400" y="7207383"/>
            <a:ext cx="406400" cy="406400"/>
          </a:xfrm>
          <a:prstGeom prst="rect">
            <a:avLst/>
          </a:prstGeom>
        </p:spPr>
      </p:pic>
      <p:pic>
        <p:nvPicPr>
          <p:cNvPr id="5" name="209739__yummie__minion_yahoo_3">
            <a:hlinkClick r:id="" action="ppaction://media"/>
            <a:extLst>
              <a:ext uri="{FF2B5EF4-FFF2-40B4-BE49-F238E27FC236}">
                <a16:creationId xmlns:a16="http://schemas.microsoft.com/office/drawing/2014/main" id="{51C8345D-6B55-8B30-9375-6ADD5DA49F6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33656" y="7209795"/>
            <a:ext cx="406400" cy="406400"/>
          </a:xfrm>
          <a:prstGeom prst="rect">
            <a:avLst/>
          </a:prstGeom>
        </p:spPr>
      </p:pic>
      <p:pic>
        <p:nvPicPr>
          <p:cNvPr id="6" name="Picture 5" descr="A cow with a large udder&#10;&#10;AI-generated content may be incorrect.">
            <a:extLst>
              <a:ext uri="{FF2B5EF4-FFF2-40B4-BE49-F238E27FC236}">
                <a16:creationId xmlns:a16="http://schemas.microsoft.com/office/drawing/2014/main" id="{A4E42E5C-63DC-1EBA-8431-8A7AE3A85CB6}"/>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283449" y="4051024"/>
            <a:ext cx="1827289" cy="1522681"/>
          </a:xfrm>
          <a:prstGeom prst="rect">
            <a:avLst/>
          </a:prstGeom>
        </p:spPr>
      </p:pic>
      <p:pic>
        <p:nvPicPr>
          <p:cNvPr id="16" name="Picture 15" descr="A dog running with a black background&#10;&#10;AI-generated content may be incorrect.">
            <a:extLst>
              <a:ext uri="{FF2B5EF4-FFF2-40B4-BE49-F238E27FC236}">
                <a16:creationId xmlns:a16="http://schemas.microsoft.com/office/drawing/2014/main" id="{512A5076-40AD-E18A-CDD9-48CCA2597E04}"/>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580984" y="4608513"/>
            <a:ext cx="2257290" cy="1511567"/>
          </a:xfrm>
          <a:prstGeom prst="rect">
            <a:avLst/>
          </a:prstGeom>
        </p:spPr>
      </p:pic>
      <p:pic>
        <p:nvPicPr>
          <p:cNvPr id="48" name="Picture 47" descr="A cartoon duck running&#10;&#10;AI-generated content may be incorrect.">
            <a:extLst>
              <a:ext uri="{FF2B5EF4-FFF2-40B4-BE49-F238E27FC236}">
                <a16:creationId xmlns:a16="http://schemas.microsoft.com/office/drawing/2014/main" id="{AC41006B-F27C-3445-BE2E-4BDB87191698}"/>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49" name="Picture 48" descr="A cartoon duck running&#10;&#10;AI-generated content may be incorrect.">
            <a:extLst>
              <a:ext uri="{FF2B5EF4-FFF2-40B4-BE49-F238E27FC236}">
                <a16:creationId xmlns:a16="http://schemas.microsoft.com/office/drawing/2014/main" id="{442AB2BC-872B-DC49-FF71-09F1AFB543AD}"/>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1706015" y="4786829"/>
            <a:ext cx="1332973" cy="991448"/>
          </a:xfrm>
          <a:prstGeom prst="rect">
            <a:avLst/>
          </a:prstGeom>
        </p:spPr>
      </p:pic>
      <p:pic>
        <p:nvPicPr>
          <p:cNvPr id="50" name="Picture 49" descr="A rabbit with long ears&#10;&#10;AI-generated content may be incorrect.">
            <a:extLst>
              <a:ext uri="{FF2B5EF4-FFF2-40B4-BE49-F238E27FC236}">
                <a16:creationId xmlns:a16="http://schemas.microsoft.com/office/drawing/2014/main" id="{5149D3DE-D905-64C6-2343-74B2F6AA9D6F}"/>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002521" y="4408856"/>
            <a:ext cx="1446510" cy="991448"/>
          </a:xfrm>
          <a:prstGeom prst="rect">
            <a:avLst/>
          </a:prstGeom>
        </p:spPr>
      </p:pic>
      <p:pic>
        <p:nvPicPr>
          <p:cNvPr id="51" name="Picture 50" descr="A rabbit with long ears&#10;&#10;AI-generated content may be incorrect.">
            <a:extLst>
              <a:ext uri="{FF2B5EF4-FFF2-40B4-BE49-F238E27FC236}">
                <a16:creationId xmlns:a16="http://schemas.microsoft.com/office/drawing/2014/main" id="{0DC21313-03FC-D055-210C-04797CAADA4C}"/>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55" name="Picture 54" descr="A rabbit with long ears&#10;&#10;AI-generated content may be incorrect.">
            <a:extLst>
              <a:ext uri="{FF2B5EF4-FFF2-40B4-BE49-F238E27FC236}">
                <a16:creationId xmlns:a16="http://schemas.microsoft.com/office/drawing/2014/main" id="{2D69CEA3-FE1F-C531-73C3-DC48DF4D6502}"/>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56" name="Picture 55" descr="A cat running on a black background&#10;&#10;AI-generated content may be incorrect.">
            <a:extLst>
              <a:ext uri="{FF2B5EF4-FFF2-40B4-BE49-F238E27FC236}">
                <a16:creationId xmlns:a16="http://schemas.microsoft.com/office/drawing/2014/main" id="{DC50BF1E-05E6-8369-8C6F-81B472EADA16}"/>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105921" y="4245203"/>
            <a:ext cx="1529866" cy="1198467"/>
          </a:xfrm>
          <a:prstGeom prst="rect">
            <a:avLst/>
          </a:prstGeom>
        </p:spPr>
      </p:pic>
      <p:pic>
        <p:nvPicPr>
          <p:cNvPr id="57" name="Picture 56" descr="A cartoon pig with big eyes&#10;&#10;AI-generated content may be incorrect.">
            <a:extLst>
              <a:ext uri="{FF2B5EF4-FFF2-40B4-BE49-F238E27FC236}">
                <a16:creationId xmlns:a16="http://schemas.microsoft.com/office/drawing/2014/main" id="{EA811D63-7DC8-0A3B-CBA8-6E6A34ECE120}"/>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626956" y="5358635"/>
            <a:ext cx="1035091" cy="1113282"/>
          </a:xfrm>
          <a:prstGeom prst="rect">
            <a:avLst/>
          </a:prstGeom>
        </p:spPr>
      </p:pic>
      <p:grpSp>
        <p:nvGrpSpPr>
          <p:cNvPr id="58" name="Group 57">
            <a:extLst>
              <a:ext uri="{FF2B5EF4-FFF2-40B4-BE49-F238E27FC236}">
                <a16:creationId xmlns:a16="http://schemas.microsoft.com/office/drawing/2014/main" id="{238E8A29-A2D0-8DF9-7EA2-529CC0E905E0}"/>
              </a:ext>
            </a:extLst>
          </p:cNvPr>
          <p:cNvGrpSpPr/>
          <p:nvPr/>
        </p:nvGrpSpPr>
        <p:grpSpPr>
          <a:xfrm>
            <a:off x="-2264635" y="1019375"/>
            <a:ext cx="1764871" cy="1475360"/>
            <a:chOff x="-3011646" y="789030"/>
            <a:chExt cx="1764871" cy="1475360"/>
          </a:xfrm>
        </p:grpSpPr>
        <p:pic>
          <p:nvPicPr>
            <p:cNvPr id="59" name="Picture 58" descr="A cartoon duck running&#10;&#10;AI-generated content may be incorrect.">
              <a:extLst>
                <a:ext uri="{FF2B5EF4-FFF2-40B4-BE49-F238E27FC236}">
                  <a16:creationId xmlns:a16="http://schemas.microsoft.com/office/drawing/2014/main" id="{8185990D-B493-7011-051C-2329C9C6DEC2}"/>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579748" y="1272942"/>
              <a:ext cx="1332973" cy="991448"/>
            </a:xfrm>
            <a:prstGeom prst="rect">
              <a:avLst/>
            </a:prstGeom>
          </p:spPr>
        </p:pic>
        <p:pic>
          <p:nvPicPr>
            <p:cNvPr id="60" name="Picture 59" descr="A cartoon duck running&#10;&#10;AI-generated content may be incorrect.">
              <a:extLst>
                <a:ext uri="{FF2B5EF4-FFF2-40B4-BE49-F238E27FC236}">
                  <a16:creationId xmlns:a16="http://schemas.microsoft.com/office/drawing/2014/main" id="{AB14D2F3-8982-4EDF-FC18-76A5E9F1CA20}"/>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3011646" y="789030"/>
              <a:ext cx="1332973" cy="991448"/>
            </a:xfrm>
            <a:prstGeom prst="rect">
              <a:avLst/>
            </a:prstGeom>
          </p:spPr>
        </p:pic>
      </p:grpSp>
      <p:pic>
        <p:nvPicPr>
          <p:cNvPr id="61" name="Picture 60" descr="A cartoon duck running&#10;&#10;AI-generated content may be incorrect.">
            <a:extLst>
              <a:ext uri="{FF2B5EF4-FFF2-40B4-BE49-F238E27FC236}">
                <a16:creationId xmlns:a16="http://schemas.microsoft.com/office/drawing/2014/main" id="{5B5424CF-D5AC-474F-9EBE-0E8BD3C3A1BD}"/>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129504" y="4892381"/>
            <a:ext cx="1332973" cy="991448"/>
          </a:xfrm>
          <a:prstGeom prst="rect">
            <a:avLst/>
          </a:prstGeom>
        </p:spPr>
      </p:pic>
      <p:grpSp>
        <p:nvGrpSpPr>
          <p:cNvPr id="62" name="Group 61">
            <a:extLst>
              <a:ext uri="{FF2B5EF4-FFF2-40B4-BE49-F238E27FC236}">
                <a16:creationId xmlns:a16="http://schemas.microsoft.com/office/drawing/2014/main" id="{FA1E6E3C-3E50-CD36-D685-D2C65847D091}"/>
              </a:ext>
            </a:extLst>
          </p:cNvPr>
          <p:cNvGrpSpPr/>
          <p:nvPr/>
        </p:nvGrpSpPr>
        <p:grpSpPr>
          <a:xfrm>
            <a:off x="-2984821" y="4342693"/>
            <a:ext cx="2529998" cy="1172233"/>
            <a:chOff x="-2681637" y="2808595"/>
            <a:chExt cx="2529998" cy="1172233"/>
          </a:xfrm>
        </p:grpSpPr>
        <p:pic>
          <p:nvPicPr>
            <p:cNvPr id="63" name="Picture 62" descr="A rabbit with long ears&#10;&#10;AI-generated content may be incorrect.">
              <a:extLst>
                <a:ext uri="{FF2B5EF4-FFF2-40B4-BE49-F238E27FC236}">
                  <a16:creationId xmlns:a16="http://schemas.microsoft.com/office/drawing/2014/main" id="{1F9B75E7-D2C4-9B21-ACC1-FEE84830D414}"/>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681637" y="2808595"/>
              <a:ext cx="1446510" cy="991448"/>
            </a:xfrm>
            <a:prstGeom prst="rect">
              <a:avLst/>
            </a:prstGeom>
          </p:spPr>
        </p:pic>
        <p:pic>
          <p:nvPicPr>
            <p:cNvPr id="64" name="Picture 63" descr="A rabbit with long ears&#10;&#10;AI-generated content may be incorrect.">
              <a:extLst>
                <a:ext uri="{FF2B5EF4-FFF2-40B4-BE49-F238E27FC236}">
                  <a16:creationId xmlns:a16="http://schemas.microsoft.com/office/drawing/2014/main" id="{A88BF45E-0FEB-7A73-CABB-A23BC2484F51}"/>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598149" y="2989380"/>
              <a:ext cx="1446510" cy="991448"/>
            </a:xfrm>
            <a:prstGeom prst="rect">
              <a:avLst/>
            </a:prstGeom>
          </p:spPr>
        </p:pic>
      </p:grpSp>
      <p:pic>
        <p:nvPicPr>
          <p:cNvPr id="66" name="Picture 65" descr="A cow with a large udder&#10;&#10;AI-generated content may be incorrect.">
            <a:extLst>
              <a:ext uri="{FF2B5EF4-FFF2-40B4-BE49-F238E27FC236}">
                <a16:creationId xmlns:a16="http://schemas.microsoft.com/office/drawing/2014/main" id="{10D97410-64CA-297B-507F-7777FC4813D5}"/>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079655" y="4094774"/>
            <a:ext cx="1827289" cy="1522681"/>
          </a:xfrm>
          <a:prstGeom prst="rect">
            <a:avLst/>
          </a:prstGeom>
        </p:spPr>
      </p:pic>
      <p:grpSp>
        <p:nvGrpSpPr>
          <p:cNvPr id="71" name="Group 70">
            <a:extLst>
              <a:ext uri="{FF2B5EF4-FFF2-40B4-BE49-F238E27FC236}">
                <a16:creationId xmlns:a16="http://schemas.microsoft.com/office/drawing/2014/main" id="{DF0313C3-8D28-9EED-62A8-5CB9FAE5618B}"/>
              </a:ext>
            </a:extLst>
          </p:cNvPr>
          <p:cNvGrpSpPr/>
          <p:nvPr/>
        </p:nvGrpSpPr>
        <p:grpSpPr>
          <a:xfrm>
            <a:off x="-2487243" y="4542251"/>
            <a:ext cx="2270125" cy="1769973"/>
            <a:chOff x="-3563935" y="2104548"/>
            <a:chExt cx="2270125" cy="1769973"/>
          </a:xfrm>
        </p:grpSpPr>
        <p:pic>
          <p:nvPicPr>
            <p:cNvPr id="67" name="Picture 66" descr="A cow with a large udder&#10;&#10;AI-generated content may be incorrect.">
              <a:extLst>
                <a:ext uri="{FF2B5EF4-FFF2-40B4-BE49-F238E27FC236}">
                  <a16:creationId xmlns:a16="http://schemas.microsoft.com/office/drawing/2014/main" id="{4FF932C3-4192-162C-05B1-CD238C199DE6}"/>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563935" y="2104548"/>
              <a:ext cx="1827289" cy="1522681"/>
            </a:xfrm>
            <a:prstGeom prst="rect">
              <a:avLst/>
            </a:prstGeom>
          </p:spPr>
        </p:pic>
        <p:pic>
          <p:nvPicPr>
            <p:cNvPr id="68" name="Picture 67" descr="A cow with a large udder&#10;&#10;AI-generated content may be incorrect.">
              <a:extLst>
                <a:ext uri="{FF2B5EF4-FFF2-40B4-BE49-F238E27FC236}">
                  <a16:creationId xmlns:a16="http://schemas.microsoft.com/office/drawing/2014/main" id="{5B2D0CC6-3962-7DF9-2131-54BBFD7F4D7F}"/>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121099" y="2351840"/>
              <a:ext cx="1827289" cy="1522681"/>
            </a:xfrm>
            <a:prstGeom prst="rect">
              <a:avLst/>
            </a:prstGeom>
          </p:spPr>
        </p:pic>
      </p:grpSp>
      <p:grpSp>
        <p:nvGrpSpPr>
          <p:cNvPr id="72" name="Group 71">
            <a:extLst>
              <a:ext uri="{FF2B5EF4-FFF2-40B4-BE49-F238E27FC236}">
                <a16:creationId xmlns:a16="http://schemas.microsoft.com/office/drawing/2014/main" id="{CACB122E-DA37-2EB7-ACD3-6BF8425C0293}"/>
              </a:ext>
            </a:extLst>
          </p:cNvPr>
          <p:cNvGrpSpPr/>
          <p:nvPr/>
        </p:nvGrpSpPr>
        <p:grpSpPr>
          <a:xfrm>
            <a:off x="-2644742" y="4380271"/>
            <a:ext cx="2270125" cy="1769973"/>
            <a:chOff x="-3563935" y="2104548"/>
            <a:chExt cx="2270125" cy="1769973"/>
          </a:xfrm>
        </p:grpSpPr>
        <p:pic>
          <p:nvPicPr>
            <p:cNvPr id="73" name="Picture 72" descr="A cow with a large udder&#10;&#10;AI-generated content may be incorrect.">
              <a:extLst>
                <a:ext uri="{FF2B5EF4-FFF2-40B4-BE49-F238E27FC236}">
                  <a16:creationId xmlns:a16="http://schemas.microsoft.com/office/drawing/2014/main" id="{9BF29F41-035A-86B6-8193-4249BB05DAA0}"/>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563935" y="2104548"/>
              <a:ext cx="1827289" cy="1522681"/>
            </a:xfrm>
            <a:prstGeom prst="rect">
              <a:avLst/>
            </a:prstGeom>
          </p:spPr>
        </p:pic>
        <p:pic>
          <p:nvPicPr>
            <p:cNvPr id="74" name="Picture 73" descr="A cow with a large udder&#10;&#10;AI-generated content may be incorrect.">
              <a:extLst>
                <a:ext uri="{FF2B5EF4-FFF2-40B4-BE49-F238E27FC236}">
                  <a16:creationId xmlns:a16="http://schemas.microsoft.com/office/drawing/2014/main" id="{58A105D4-A66E-510C-F703-14CFB28A2E83}"/>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121099" y="2351840"/>
              <a:ext cx="1827289" cy="1522681"/>
            </a:xfrm>
            <a:prstGeom prst="rect">
              <a:avLst/>
            </a:prstGeom>
          </p:spPr>
        </p:pic>
      </p:grpSp>
      <p:pic>
        <p:nvPicPr>
          <p:cNvPr id="75" name="cows-on-pasture_animal-sound-149489">
            <a:hlinkClick r:id="" action="ppaction://media"/>
            <a:extLst>
              <a:ext uri="{FF2B5EF4-FFF2-40B4-BE49-F238E27FC236}">
                <a16:creationId xmlns:a16="http://schemas.microsoft.com/office/drawing/2014/main" id="{837954BD-D16B-54DF-F9A9-5347069009FF}"/>
              </a:ext>
            </a:extLst>
          </p:cNvPr>
          <p:cNvPicPr>
            <a:picLocks noChangeAspect="1"/>
          </p:cNvPicPr>
          <p:nvPr>
            <a:audioFile r:link="rId3"/>
            <p:extLst>
              <p:ext uri="{DAA4B4D4-6D71-4841-9C94-3DE7FCFB9230}">
                <p14:media xmlns:p14="http://schemas.microsoft.com/office/powerpoint/2010/main" r:embed="rId4">
                  <p14:trim end="13677"/>
                </p14:media>
              </p:ext>
            </p:extLst>
          </p:nvPr>
        </p:nvPicPr>
        <p:blipFill>
          <a:blip r:embed="rId8"/>
          <a:stretch>
            <a:fillRect/>
          </a:stretch>
        </p:blipFill>
        <p:spPr>
          <a:xfrm>
            <a:off x="6444117" y="-1770659"/>
            <a:ext cx="406400" cy="406400"/>
          </a:xfrm>
          <a:prstGeom prst="rect">
            <a:avLst/>
          </a:prstGeom>
        </p:spPr>
      </p:pic>
    </p:spTree>
    <p:extLst>
      <p:ext uri="{BB962C8B-B14F-4D97-AF65-F5344CB8AC3E}">
        <p14:creationId xmlns:p14="http://schemas.microsoft.com/office/powerpoint/2010/main" val="257938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2683 0.0125 L 0.02683 0.01273 C 0.03386 0.01018 0.04102 0.00879 0.04792 0.00555 C 0.05287 0.00324 0.05755 -0.00093 0.06237 -0.00371 C 0.06419 -0.00486 0.06589 -0.00533 0.06771 -0.00602 C 0.0793 -0.00417 0.10052 -0.00486 0.11224 0.00787 C 0.12305 0.01944 0.13229 0.03472 0.14258 0.04768 C 0.14636 0.05254 0.15026 0.05717 0.15443 0.0618 C 0.15781 0.06574 0.16498 0.07338 0.16498 0.07361 C 0.16979 0.06643 0.1737 0.05671 0.17943 0.05231 C 0.20573 0.03264 0.225 0.04861 0.25313 0.05694 L 0.28594 0.08981 C 0.29571 0.09953 0.29271 0.09606 0.29909 0.10393 C 0.30703 0.10139 0.31537 0.10208 0.32279 0.09676 C 0.33972 0.08472 0.37149 0.05231 0.37149 0.05254 C 0.37891 0.05324 0.38646 0.05324 0.39375 0.05463 C 0.40156 0.05625 0.42409 0.06898 0.42813 0.07106 C 0.43229 0.07569 0.46823 0.11458 0.47539 0.12014 L 0.48724 0.12963 C 0.49128 0.12338 0.49453 0.11597 0.49909 0.11088 C 0.50573 0.10324 0.51302 0.09791 0.52005 0.09213 C 0.55143 0.06713 0.55977 0.06111 0.59649 0.05231 C 0.60781 0.04976 0.61927 0.05069 0.63073 0.05 C 0.63594 0.05393 0.6418 0.05601 0.64649 0.0618 C 0.65248 0.06875 0.6569 0.07916 0.66224 0.0875 C 0.66654 0.09398 0.67123 0.09953 0.67539 0.10625 C 0.68073 0.11435 0.68581 0.12361 0.69115 0.13194 C 0.69453 0.13703 0.69844 0.14097 0.70183 0.14583 C 0.71836 0.1706 0.70847 0.16504 0.72279 0.16944 C 0.72943 0.16689 0.73607 0.16574 0.74258 0.16226 C 0.74961 0.15856 0.75651 0.15231 0.76367 0.14838 C 0.76862 0.14537 0.77409 0.14351 0.77943 0.1412 C 0.78867 0.14444 0.79805 0.1456 0.80703 0.15069 C 0.85925 0.17963 0.7862 0.15324 0.83594 0.16944 C 0.84518 0.16157 0.85469 0.15509 0.86367 0.14583 C 0.88802 0.12037 0.87214 0.12569 0.89518 0.10856 C 0.89857 0.10601 0.91641 0.1 0.91875 0.09907 C 0.92943 0.10139 0.94024 0.10139 0.95039 0.10625 C 1.00808 0.1331 0.94766 0.12106 0.98998 0.12731 C 0.99427 0.12639 0.99883 0.12708 1.003 0.12476 C 1.0181 0.11689 1.01511 0.11064 1.02813 0.09676 C 1.03268 0.09189 1.03763 0.08912 1.04245 0.08518 C 1.05248 0.08912 1.06289 0.09143 1.07266 0.09676 C 1.08151 0.10139 1.103 0.11967 1.11224 0.12731 C 1.12683 0.11944 1.1418 0.11435 1.15573 0.10393 C 1.16055 0.10023 1.16315 0.09027 1.16758 0.08518 C 1.1711 0.08078 1.17552 0.07916 1.17943 0.07569 C 1.18698 0.06898 1.19401 0.06064 1.20183 0.05463 C 1.20417 0.05277 1.20703 0.05347 1.20964 0.05231 C 1.21589 0.04953 1.22188 0.0456 1.22813 0.04305 C 1.23112 0.04166 1.23425 0.04074 1.23724 0.04074 C 1.25834 0.03935 1.27943 0.03912 1.30039 0.03842 C 1.31927 0.0412 1.31094 0.04074 1.32552 0.04074 " pathEditMode="relative" rAng="0" ptsTypes="AAAAAAAAAAAAAAAAAAAAAAAAAAAAAAAAAAAAAAAAAAAAAAAAAAAAA">
                                      <p:cBhvr>
                                        <p:cTn id="11" dur="2000" fill="hold"/>
                                        <p:tgtEl>
                                          <p:spTgt spid="50"/>
                                        </p:tgtEl>
                                        <p:attrNameLst>
                                          <p:attrName>ppt_x</p:attrName>
                                          <p:attrName>ppt_y</p:attrName>
                                        </p:attrNameLst>
                                      </p:cBhvr>
                                      <p:rCtr x="64935" y="6921"/>
                                    </p:animMotion>
                                  </p:childTnLst>
                                  <p:subTnLst>
                                    <p:audio>
                                      <p:cMediaNode>
                                        <p:cTn display="0" masterRel="sameClick">
                                          <p:stCondLst>
                                            <p:cond evt="begin" delay="0">
                                              <p:tn val="10"/>
                                            </p:cond>
                                          </p:stCondLst>
                                          <p:endCondLst>
                                            <p:cond evt="onStopAudio" delay="0">
                                              <p:tgtEl>
                                                <p:sldTgt/>
                                              </p:tgtEl>
                                            </p:cond>
                                          </p:endCondLst>
                                        </p:cTn>
                                        <p:tgtEl>
                                          <p:sndTgt r:embed="rId6"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0052 0.01875 L -0.00052 0.01898 C 0.04714 -0.04491 0.10704 -0.12963 0.15964 -0.17315 C 0.18308 -0.19259 0.19506 -0.20532 0.21993 -0.21574 C 0.23881 -0.22361 0.27592 -0.22431 0.29141 -0.22569 C 0.31758 -0.22361 0.34375 -0.22454 0.36993 -0.21968 C 0.3806 -0.21759 0.39115 -0.21042 0.40144 -0.20556 C 0.41563 -0.19884 0.4254 -0.1919 0.4392 -0.17731 C 0.44935 -0.16644 0.45899 -0.15347 0.46875 -0.14097 C 0.47006 -0.13935 0.4711 -0.13727 0.47201 -0.13495 C 0.47461 -0.12847 0.47683 -0.12176 0.47891 -0.11458 C 0.48047 -0.10833 0.48125 -0.10116 0.48217 -0.09444 C 0.47995 -0.08657 0.47943 -0.07593 0.47553 -0.07014 C 0.46784 -0.0588 0.46042 -0.06481 0.45287 -0.06829 C 0.45209 -0.07292 0.45013 -0.07755 0.45053 -0.08241 C 0.45209 -0.09977 0.4556 -0.13241 0.46537 -0.14699 C 0.47071 -0.15556 0.47683 -0.16273 0.48347 -0.16921 C 0.49857 -0.18426 0.51446 -0.19792 0.53008 -0.21157 C 0.5323 -0.21343 0.53464 -0.21435 0.53685 -0.21574 C 0.56003 -0.22778 0.58282 -0.24213 0.60625 -0.25208 C 0.62553 -0.26019 0.64428 -0.27384 0.6642 -0.27616 L 0.71537 -0.28218 C 0.74141 -0.27824 0.76771 -0.27546 0.79375 -0.27014 C 0.80157 -0.26852 0.80795 -0.26088 0.81511 -0.25602 C 0.81862 -0.2537 0.82201 -0.25046 0.82553 -0.25 C 0.84141 -0.24769 0.8573 -0.24861 0.87331 -0.24792 L 0.91615 -0.24583 C 0.97813 -0.2338 0.94167 -0.24028 1.08581 -0.24583 C 1.11758 -0.24722 1.18125 -0.25394 1.18125 -0.2537 C 1.23646 -0.26435 1.16133 -0.24907 1.23464 -0.27014 C 1.24519 -0.27315 1.26641 -0.275 1.27787 -0.27616 C 1.28959 -0.28032 1.28529 -0.28032 1.29024 -0.28032 " pathEditMode="relative" rAng="0" ptsTypes="AAAAAAAAAAAAAAAAAAAAAAAAAAAAAAAA">
                                      <p:cBhvr>
                                        <p:cTn id="14" dur="2000" fill="hold"/>
                                        <p:tgtEl>
                                          <p:spTgt spid="57"/>
                                        </p:tgtEl>
                                        <p:attrNameLst>
                                          <p:attrName>ppt_x</p:attrName>
                                          <p:attrName>ppt_y</p:attrName>
                                        </p:attrNameLst>
                                      </p:cBhvr>
                                      <p:rCtr x="64531" y="-15046"/>
                                    </p:animMotion>
                                  </p:childTnLst>
                                  <p:subTnLst>
                                    <p:audio>
                                      <p:cMediaNode>
                                        <p:cTn display="0" masterRel="sameClick">
                                          <p:stCondLst>
                                            <p:cond evt="begin" delay="0">
                                              <p:tn val="13"/>
                                            </p:cond>
                                          </p:stCondLst>
                                          <p:endCondLst>
                                            <p:cond evt="onStopAudio" delay="0">
                                              <p:tgtEl>
                                                <p:sldTgt/>
                                              </p:tgtEl>
                                            </p:cond>
                                          </p:endCondLst>
                                        </p:cTn>
                                        <p:tgtEl>
                                          <p:sndTgt r:embed="rId6"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3438 0.02084 L 0.03438 0.02107 C 0.04466 0.02315 0.05482 0.0257 0.06498 0.02755 C 0.0793 0.03033 0.1082 0.03449 0.1082 0.03472 C 0.11289 0.03588 0.11745 0.03773 0.12214 0.03889 C 0.12813 0.04074 0.13412 0.04144 0.13998 0.04352 C 0.17669 0.05625 0.14662 0.0507 0.1793 0.05486 L 0.20209 0.05255 C 0.21198 0.05116 0.22656 0.04699 0.23516 0.04352 C 0.24323 0.04028 0.25117 0.03519 0.25938 0.03218 C 0.26524 0.02986 0.2711 0.02871 0.27709 0.02755 C 0.28854 0.0257 0.31146 0.02315 0.31146 0.02338 C 0.32969 0.02547 0.34792 0.02685 0.36615 0.02986 C 0.36992 0.03056 0.3737 0.0331 0.37748 0.03449 C 0.39154 0.03912 0.39831 0.04028 0.41315 0.04352 C 0.41615 0.04491 0.41901 0.04676 0.42201 0.04792 C 0.428 0.05047 0.43399 0.05162 0.43985 0.05486 C 0.49571 0.08496 0.4586 0.07153 0.49063 0.08195 C 0.49571 0.08565 0.50065 0.09028 0.50599 0.09329 C 0.51172 0.09653 0.51771 0.09792 0.5237 0.1 C 0.53985 0.10556 0.5388 0.10463 0.55547 0.10695 L 0.6013 0.10463 C 0.62214 0.10324 0.63906 0.10185 0.65977 0.1 C 0.66732 0.09769 0.675 0.09607 0.68268 0.09329 C 0.70182 0.08635 0.73985 0.0706 0.73985 0.07084 C 0.77891 0.07385 0.84974 0.08635 0.89623 0.07523 C 0.92188 0.06898 0.94688 0.05625 0.97253 0.05023 C 0.98425 0.04746 1.06328 0.04051 1.0793 0.03889 C 1.10547 0.04283 1.13177 0.04792 1.15807 0.05023 C 1.18529 0.05278 1.20612 0.02871 1.23438 0.02315 C 1.26003 0.01806 1.28607 0.02153 1.31185 0.02084 C 1.35847 0.02361 1.34935 0.02639 1.40339 0.01181 C 1.40495 0.01135 1.40599 0.0088 1.40729 0.00741 " pathEditMode="relative" rAng="0" ptsTypes="AAAAAAAAAAAAAAAAAAAAAAAAAAAAAAAAA">
                                      <p:cBhvr>
                                        <p:cTn id="17" dur="2000" fill="hold"/>
                                        <p:tgtEl>
                                          <p:spTgt spid="72"/>
                                        </p:tgtEl>
                                        <p:attrNameLst>
                                          <p:attrName>ppt_x</p:attrName>
                                          <p:attrName>ppt_y</p:attrName>
                                        </p:attrNameLst>
                                      </p:cBhvr>
                                      <p:rCtr x="68646" y="3634"/>
                                    </p:animMotion>
                                  </p:childTnLst>
                                  <p:subTnLst>
                                    <p:audio>
                                      <p:cMediaNode>
                                        <p:cTn display="0" masterRel="sameClick">
                                          <p:stCondLst>
                                            <p:cond evt="begin" delay="0">
                                              <p:tn val="16"/>
                                            </p:cond>
                                          </p:stCondLst>
                                          <p:endCondLst>
                                            <p:cond evt="onStopAudio" delay="0">
                                              <p:tgtEl>
                                                <p:sldTgt/>
                                              </p:tgtEl>
                                            </p:cond>
                                          </p:endCondLst>
                                        </p:cTn>
                                        <p:tgtEl>
                                          <p:sndTgt r:embed="rId6" name="whoosh.wav"/>
                                        </p:tgtEl>
                                      </p:cMediaNode>
                                    </p:audio>
                                  </p:subTnLst>
                                </p:cTn>
                              </p:par>
                              <p:par>
                                <p:cTn id="18" presetID="1" presetClass="mediacall" presetSubtype="0" fill="hold" nodeType="withEffect">
                                  <p:stCondLst>
                                    <p:cond delay="0"/>
                                  </p:stCondLst>
                                  <p:childTnLst>
                                    <p:cmd type="call" cmd="playFrom(0.0)">
                                      <p:cBhvr>
                                        <p:cTn id="19" dur="1707" fill="hold"/>
                                        <p:tgtEl>
                                          <p:spTgt spid="75"/>
                                        </p:tgtEl>
                                      </p:cBhvr>
                                    </p:cmd>
                                  </p:childTnLst>
                                </p:cTn>
                              </p:par>
                            </p:childTnLst>
                          </p:cTn>
                        </p:par>
                        <p:par>
                          <p:cTn id="20" fill="hold">
                            <p:stCondLst>
                              <p:cond delay="6000"/>
                            </p:stCondLst>
                            <p:childTnLst>
                              <p:par>
                                <p:cTn id="21" presetID="0" presetClass="path" presetSubtype="0" accel="50000" decel="50000" fill="hold" nodeType="afterEffect">
                                  <p:stCondLst>
                                    <p:cond delay="0"/>
                                  </p:stCondLst>
                                  <p:childTnLst>
                                    <p:animMotion origin="layout" path="M 0.02226 -0.00278 L 0.02226 -0.00255 L 0.0401 -0.01621 C 0.05521 -0.02732 0.07982 -0.0169 0.08971 -0.01621 C 0.09271 -0.01598 0.11354 -0.01297 0.11771 -0.01181 C 0.12695 -0.00926 0.13633 -0.00533 0.14557 -0.00278 L 0.16211 0.00185 C 0.16549 0.00393 0.16862 0.00717 0.17213 0.00856 C 0.18268 0.0125 0.19336 0.01527 0.20391 0.01759 C 0.20742 0.01828 0.21068 0.01875 0.21419 0.0199 C 0.21784 0.02106 0.22174 0.02361 0.22565 0.0243 C 0.23568 0.02592 0.24596 0.02569 0.25612 0.02662 C 0.2625 0.02708 0.26875 0.02824 0.27513 0.02893 L 0.30443 0.03125 L 0.39974 0.0243 C 0.44544 0.02129 0.42409 0.02453 0.45052 0.0199 C 0.45573 0.01759 0.46081 0.01666 0.46588 0.01296 C 0.47357 0.0074 0.48893 -0.01065 0.49883 -0.01621 C 0.52031 -0.02848 0.51797 -0.02477 0.5345 -0.03218 C 0.5375 -0.03357 0.54036 -0.03542 0.54336 -0.03658 C 0.55143 -0.04005 0.5595 -0.04237 0.56758 -0.04561 C 0.59245 -0.05602 0.5707 -0.05024 0.59427 -0.05463 L 0.61706 -0.05926 L 0.66667 -0.05255 C 0.67135 -0.05186 0.67617 -0.05047 0.6806 -0.04792 C 0.6832 -0.04653 0.68581 -0.04537 0.68828 -0.04352 C 0.6918 -0.04074 0.69505 -0.03704 0.69844 -0.03449 C 0.7026 -0.03102 0.70703 -0.02894 0.7112 -0.02547 C 0.71497 -0.02199 0.71862 -0.01737 0.72266 -0.01412 C 0.72669 -0.01065 0.73099 -0.00787 0.73529 -0.0051 C 0.73789 -0.00324 0.74049 -0.00255 0.74297 -0.00047 C 0.74518 0.00138 0.74687 0.00532 0.74922 0.00625 C 0.7543 0.00833 0.7595 0.00787 0.76458 0.00856 C 0.76862 0.00995 0.77305 0.01111 0.77721 0.01296 C 0.78073 0.01481 0.78385 0.02013 0.7875 0.0199 C 0.79323 0.01944 0.79831 0.01388 0.80391 0.01088 C 0.81081 0.00185 0.81706 -0.00857 0.82435 -0.01621 C 0.82643 -0.01852 0.82852 -0.02107 0.83047 -0.02315 C 0.83229 -0.02477 0.83411 -0.0257 0.83581 -0.02755 C 0.85117 -0.04584 0.83034 -0.02732 0.85482 -0.05255 C 0.85846 -0.05625 0.8625 -0.05834 0.86628 -0.06158 C 0.87135 -0.06598 0.87604 -0.07223 0.88151 -0.075 C 0.88646 -0.07755 0.89167 -0.07639 0.89674 -0.07732 C 0.92435 -0.08195 0.88958 -0.07662 0.92344 -0.08403 C 0.92852 -0.08519 0.93359 -0.08565 0.93867 -0.08635 C 0.94427 -0.09005 0.94961 -0.09468 0.95521 -0.09769 C 0.95846 -0.09931 0.96185 -0.09954 0.96536 -0.1 C 0.97461 -0.10093 0.98385 -0.10139 0.99336 -0.10209 C 1.01419 -0.10672 1.00937 -0.10487 1.02643 -0.11112 C 1.03021 -0.11274 1.03411 -0.11389 1.03789 -0.11574 C 1.04297 -0.11829 1.04779 -0.12292 1.05312 -0.12477 C 1.06107 -0.12755 1.06914 -0.12778 1.07721 -0.1294 C 1.0832 -0.12778 1.08906 -0.125 1.09505 -0.12477 C 1.10143 -0.12454 1.14414 -0.12848 1.15352 -0.1294 C 1.17266 -0.13612 1.14883 -0.12755 1.16497 -0.1338 C 1.16706 -0.13473 1.16927 -0.13496 1.17135 -0.13612 C 1.1901 -0.14561 1.19245 -0.15093 1.21198 -0.15186 C 1.23828 -0.15301 1.26458 -0.15186 1.29088 -0.15186 " pathEditMode="relative" rAng="0" ptsTypes="AAAAAAAAAAAAAAAAAAAAAAAAAAAAAAAAAAAAAAAAAAAAAAAAAAAAAAAAAA">
                                      <p:cBhvr>
                                        <p:cTn id="22" dur="2000" fill="hold"/>
                                        <p:tgtEl>
                                          <p:spTgt spid="16"/>
                                        </p:tgtEl>
                                        <p:attrNameLst>
                                          <p:attrName>ppt_x</p:attrName>
                                          <p:attrName>ppt_y</p:attrName>
                                        </p:attrNameLst>
                                      </p:cBhvr>
                                      <p:rCtr x="63424" y="-5787"/>
                                    </p:animMotion>
                                  </p:childTnLst>
                                  <p:subTnLst>
                                    <p:audio>
                                      <p:cMediaNode>
                                        <p:cTn display="0" masterRel="sameClick">
                                          <p:stCondLst>
                                            <p:cond evt="begin" delay="0">
                                              <p:tn val="21"/>
                                            </p:cond>
                                          </p:stCondLst>
                                          <p:endCondLst>
                                            <p:cond evt="onStopAudio" delay="0">
                                              <p:tgtEl>
                                                <p:sldTgt/>
                                              </p:tgtEl>
                                            </p:cond>
                                          </p:endCondLst>
                                        </p:cTn>
                                        <p:tgtEl>
                                          <p:sndTgt r:embed="rId6" name="whoosh.wav"/>
                                        </p:tgtEl>
                                      </p:cMediaNode>
                                    </p:audio>
                                  </p:subTnLst>
                                </p:cTn>
                              </p:par>
                            </p:childTnLst>
                          </p:cTn>
                        </p:par>
                        <p:par>
                          <p:cTn id="23" fill="hold">
                            <p:stCondLst>
                              <p:cond delay="8000"/>
                            </p:stCondLst>
                            <p:childTnLst>
                              <p:par>
                                <p:cTn id="24" presetID="0" presetClass="path" presetSubtype="0" accel="50000" decel="50000" fill="hold" nodeType="afterEffect">
                                  <p:stCondLst>
                                    <p:cond delay="0"/>
                                  </p:stCondLst>
                                  <p:childTnLst>
                                    <p:animMotion origin="layout" path="M 0.03737 0.04282 L 0.03737 0.04306 C 0.0793 0.05394 0.07852 0.05579 0.13776 0.05185 C 0.14675 0.05139 0.15547 0.04583 0.16446 0.04282 C 0.16954 0.03912 0.17487 0.03634 0.17969 0.03148 C 0.20456 0.00671 0.18711 0.01389 0.20378 0.00903 C 0.21159 0.00208 0.22305 -0.00903 0.23178 -0.01366 C 0.23464 -0.01528 0.23776 -0.01528 0.24063 -0.01597 C 0.2517 -0.01366 0.2629 -0.01343 0.2737 -0.00926 C 0.28386 -0.00509 0.28972 0.00833 0.29792 0.01806 C 0.30274 0.02384 0.30808 0.02847 0.31316 0.0338 C 0.31446 0.03519 0.3155 0.03727 0.31693 0.03843 C 0.31954 0.04005 0.32748 0.04352 0.33099 0.04514 C 0.33607 0.04144 0.34141 0.03889 0.34623 0.0338 C 0.353 0.02662 0.35886 0.01713 0.36524 0.00903 C 0.37032 0.00278 0.37526 -0.0037 0.38047 -0.00926 L 0.41107 -0.04074 C 0.43243 -0.06343 0.42266 -0.05856 0.43646 -0.06343 C 0.44662 -0.07106 0.45691 -0.07778 0.46693 -0.08611 C 0.47513 -0.09282 0.48269 -0.10255 0.49115 -0.10856 C 0.49506 -0.11157 0.49948 -0.11204 0.50378 -0.11319 C 0.53347 -0.12106 0.50482 -0.11134 0.52292 -0.11759 C 0.5431 -0.11042 0.56901 -0.10208 0.58776 -0.09051 C 0.59323 -0.08704 0.59766 -0.07963 0.603 -0.07477 C 0.6125 -0.06597 0.6224 -0.0581 0.63217 -0.04977 C 0.64115 -0.04236 0.65157 -0.03889 0.65886 -0.02731 C 0.69323 0.02685 0.67761 0.01852 0.69701 0.02708 C 0.73008 -0.01921 0.69831 0.02176 0.74284 -0.02269 C 0.75756 -0.0375 0.75339 -0.04213 0.77071 -0.04977 C 0.77566 -0.05208 0.78086 -0.05139 0.78594 -0.05208 C 0.81068 -0.04838 0.79271 -0.05394 0.81901 -0.03634 C 0.82865 -0.02986 0.83894 -0.02616 0.84831 -0.01829 C 0.85599 -0.01157 0.86263 -0.00139 0.86993 0.00671 C 0.87357 0.01065 0.87748 0.01412 0.88138 0.01806 C 0.89063 0.00972 0.9004 0.00278 0.90925 -0.00694 C 0.94375 -0.04468 0.9168 -0.03241 0.9474 -0.04074 C 0.95248 -0.03773 0.95782 -0.03588 0.96263 -0.03171 C 0.97865 -0.01829 0.97097 -0.01366 0.99063 -0.00231 C 0.99675 0.00116 1.00339 0.00069 1.00977 0.00208 L 1.04024 -0.00926 C 1.04271 -0.00995 1.04532 -0.01181 1.04779 -0.01134 C 1.05131 -0.01088 1.05469 -0.00903 1.05808 -0.00694 C 1.06368 -0.00301 1.06901 0.00208 1.07448 0.00671 C 1.1155 -0.0162 1.07618 0.00949 1.11016 -0.02269 C 1.12266 -0.03449 1.16446 -0.06319 1.1724 -0.06806 C 1.21394 -0.09306 1.21185 -0.08426 1.26016 -0.10417 C 1.26498 -0.10602 1.26941 -0.11065 1.27409 -0.11319 C 1.28321 -0.11806 1.2823 -0.11759 1.28816 -0.11759 " pathEditMode="relative" rAng="0" ptsTypes="AAAAAAAAAAAAAAAAAAAAAAAAAAAAAAAAAAAAAAAAAAAAAAAA">
                                      <p:cBhvr>
                                        <p:cTn id="25" dur="2000" fill="hold"/>
                                        <p:tgtEl>
                                          <p:spTgt spid="62"/>
                                        </p:tgtEl>
                                        <p:attrNameLst>
                                          <p:attrName>ppt_x</p:attrName>
                                          <p:attrName>ppt_y</p:attrName>
                                        </p:attrNameLst>
                                      </p:cBhvr>
                                      <p:rCtr x="62539" y="-7500"/>
                                    </p:animMotion>
                                  </p:childTnLst>
                                  <p:subTnLst>
                                    <p:audio>
                                      <p:cMediaNode>
                                        <p:cTn display="0" masterRel="sameClick">
                                          <p:stCondLst>
                                            <p:cond evt="begin" delay="0">
                                              <p:tn val="24"/>
                                            </p:cond>
                                          </p:stCondLst>
                                          <p:endCondLst>
                                            <p:cond evt="onStopAudio" delay="0">
                                              <p:tgtEl>
                                                <p:sldTgt/>
                                              </p:tgtEl>
                                            </p:cond>
                                          </p:endCondLst>
                                        </p:cTn>
                                        <p:tgtEl>
                                          <p:sndTgt r:embed="rId6" name="whoosh.wav"/>
                                        </p:tgtEl>
                                      </p:cMediaNode>
                                    </p:audio>
                                  </p:subTnLst>
                                </p:cTn>
                              </p:par>
                            </p:childTnLst>
                          </p:cTn>
                        </p:par>
                        <p:par>
                          <p:cTn id="26" fill="hold">
                            <p:stCondLst>
                              <p:cond delay="10000"/>
                            </p:stCondLst>
                            <p:childTnLst>
                              <p:par>
                                <p:cTn id="27" presetID="0" presetClass="path" presetSubtype="0" accel="50000" decel="50000" fill="hold" nodeType="afterEffect">
                                  <p:stCondLst>
                                    <p:cond delay="0"/>
                                  </p:stCondLst>
                                  <p:childTnLst>
                                    <p:animMotion origin="layout" path="M 0.022 0.00787 L 0.022 0.0081 C 0.0289 0.01088 0.03542 0.01551 0.04245 0.0169 C 0.06862 0.02292 0.09401 0.02338 0.12005 0.02592 L 0.16185 0.03055 C 0.16953 0.03287 0.17708 0.03426 0.18463 0.03727 C 0.18984 0.03958 0.19479 0.04375 0.19987 0.04629 C 0.20534 0.04907 0.21094 0.05069 0.2164 0.05324 C 0.23802 0.06319 0.2039 0.05162 0.23932 0.06227 L 0.247 0.06458 L 0.30547 0.06227 C 0.31471 0.0618 0.32409 0.06157 0.33346 0.05995 C 0.33685 0.05926 0.34023 0.05694 0.34362 0.05532 C 0.35234 0.05185 0.36133 0.04838 0.37031 0.04629 C 0.37578 0.04514 0.38125 0.04467 0.38685 0.04421 C 0.43698 0.03912 0.43424 0.03981 0.48216 0.03727 C 0.48802 0.03588 0.49414 0.03565 0.5 0.03287 C 0.52252 0.02222 0.51849 0.01805 0.53932 0.00116 C 0.54596 -0.00417 0.55299 -0.00741 0.55963 -0.0125 C 0.57005 -0.02014 0.58008 -0.02894 0.59023 -0.03727 L 0.60677 -0.05093 C 0.61015 -0.05695 0.61693 -0.06829 0.6194 -0.0757 C 0.62031 -0.07847 0.62031 -0.08171 0.6207 -0.08472 C 0.61732 -0.08704 0.61393 -0.08889 0.61055 -0.09144 C 0.60885 -0.09283 0.60729 -0.09468 0.60547 -0.09607 C 0.60221 -0.09792 0.5987 -0.09908 0.59531 -0.10046 C 0.58489 -0.10486 0.57851 -0.10718 0.56732 -0.10972 C 0.56185 -0.11065 0.55625 -0.11088 0.55078 -0.11181 C 0.5444 -0.10671 0.53711 -0.10417 0.53177 -0.09607 C 0.52721 -0.08935 0.52695 -0.05949 0.52669 -0.05301 C 0.53008 -0.04329 0.53255 -0.03218 0.53685 -0.02361 C 0.54323 -0.01088 0.55078 1.48148E-6 0.55846 0.01018 C 0.56797 0.02292 0.59036 0.03634 0.59909 0.0419 C 0.67877 0.09143 0.66562 0.08264 0.74401 0.12338 C 0.75078 0.12245 0.75768 0.12361 0.76432 0.12106 C 0.78815 0.11204 0.82148 0.07129 0.83932 0.06227 C 0.86315 0.05023 0.88724 0.04051 0.91055 0.02592 C 0.93672 0.00995 0.94101 0.00509 0.96784 -0.00347 C 0.97279 -0.00486 0.97799 -0.00463 0.98307 -0.00556 C 0.99023 -0.00695 0.99739 -0.00857 1.00469 -0.01019 C 1.01302 -0.00764 1.06901 0.00949 1.08346 0.01018 C 1.09075 0.01042 1.09792 0.00717 1.10508 0.00579 C 1.11484 -0.00347 1.125 -0.01111 1.13437 -0.02153 C 1.13945 -0.02708 1.14271 -0.03773 1.14831 -0.0419 C 1.16849 -0.05625 1.18919 -0.06921 1.21055 -0.0757 C 1.23815 -0.0838 1.26654 -0.08565 1.29323 -0.10046 C 1.31146 -0.11065 1.35651 -0.13403 1.37083 -0.14815 L 1.38229 -0.15926 " pathEditMode="relative" rAng="0" ptsTypes="AAAAAAAAAAAAAAAAAAAAAAAAAAAAAAAAAAAAAAAAAAAAAAAA">
                                      <p:cBhvr>
                                        <p:cTn id="28" dur="2000" fill="hold"/>
                                        <p:tgtEl>
                                          <p:spTgt spid="58"/>
                                        </p:tgtEl>
                                        <p:attrNameLst>
                                          <p:attrName>ppt_x</p:attrName>
                                          <p:attrName>ppt_y</p:attrName>
                                        </p:attrNameLst>
                                      </p:cBhvr>
                                      <p:rCtr x="68008" y="-2593"/>
                                    </p:animMotion>
                                  </p:childTnLst>
                                  <p:subTnLst>
                                    <p:audio>
                                      <p:cMediaNode>
                                        <p:cTn display="0" masterRel="sameClick">
                                          <p:stCondLst>
                                            <p:cond evt="begin" delay="0">
                                              <p:tn val="27"/>
                                            </p:cond>
                                          </p:stCondLst>
                                          <p:endCondLst>
                                            <p:cond evt="onStopAudio" delay="0">
                                              <p:tgtEl>
                                                <p:sldTgt/>
                                              </p:tgtEl>
                                            </p:cond>
                                          </p:endCondLst>
                                        </p:cTn>
                                        <p:tgtEl>
                                          <p:sndTgt r:embed="rId6" name="whoosh.wav"/>
                                        </p:tgtEl>
                                      </p:cMediaNode>
                                    </p:audio>
                                  </p:subTnLst>
                                </p:cTn>
                              </p:par>
                            </p:childTnLst>
                          </p:cTn>
                        </p:par>
                        <p:par>
                          <p:cTn id="29" fill="hold">
                            <p:stCondLst>
                              <p:cond delay="12000"/>
                            </p:stCondLst>
                            <p:childTnLst>
                              <p:par>
                                <p:cTn id="30" presetID="0" presetClass="path" presetSubtype="0" accel="50000" decel="50000" fill="hold" nodeType="afterEffect">
                                  <p:stCondLst>
                                    <p:cond delay="0"/>
                                  </p:stCondLst>
                                  <p:childTnLst>
                                    <p:animMotion origin="layout" path="M 0.01849 0.02384 L 0.01849 0.02407 C 0.02409 0.01852 0.02917 0.01181 0.03503 0.0081 C 0.03868 0.00579 0.04271 0.00579 0.04649 0.00579 C 0.05795 0.00579 0.0694 0.00718 0.08086 0.0081 C 0.10456 0.01319 0.08177 0.00856 0.12657 0.01481 L 0.15573 0.01921 C 0.18347 0.02917 0.15261 0.01644 0.18243 0.03519 C 0.1849 0.03657 0.1875 0.03704 0.18998 0.03727 C 0.20066 0.03866 0.2112 0.03889 0.22188 0.03958 L 0.24597 0.03727 C 0.25183 0.03426 0.2556 0.02361 0.2612 0.01921 C 0.2668 0.01505 0.27318 0.01505 0.27904 0.0125 C 0.28334 0.01065 0.28737 0.00741 0.29167 0.00579 C 0.29935 0.00278 0.31459 -0.00093 0.31459 -0.00069 L 0.35026 0.00116 C 0.36654 0.00231 0.37696 0.00301 0.39219 0.00579 C 0.40013 0.00718 0.40261 0.0081 0.4099 0.01019 C 0.43516 0.03264 0.4099 0.00787 0.4405 0.04861 C 0.45521 0.06829 0.44883 0.05764 0.46211 0.06667 C 0.4681 0.07083 0.47396 0.07569 0.47982 0.08032 C 0.48542 0.08472 0.49128 0.08796 0.49636 0.09375 C 0.50144 0.09977 0.50612 0.10694 0.51159 0.11181 C 0.51641 0.1162 0.52175 0.11782 0.52696 0.12106 C 0.56316 0.10417 0.54727 0.11574 0.57526 0.08935 C 0.59128 0.05671 0.57644 0.08426 0.59427 0.05764 C 0.60157 0.04676 0.6073 0.03148 0.61589 0.02384 C 0.62761 0.01343 0.62331 0.01944 0.62982 0.0081 C 0.6362 0.00949 0.64297 0.00833 0.64896 0.0125 C 0.66954 0.02731 0.68711 0.05486 0.70873 0.06458 C 0.71211 0.06597 0.7155 0.06713 0.71888 0.06898 C 0.74076 0.08194 0.75638 0.09653 0.77982 0.10509 C 0.79792 0.11181 0.81628 0.11412 0.83451 0.11875 C 0.84336 0.11412 0.85235 0.10995 0.8612 0.10509 C 0.86342 0.10394 0.86537 0.10139 0.86758 0.10069 C 0.87305 0.09907 0.87865 0.09907 0.88412 0.09838 C 0.88881 0.09306 0.89362 0.08819 0.89805 0.08264 C 0.89948 0.08079 0.90013 0.07639 0.90183 0.07569 C 0.9073 0.07384 0.9362 0.06875 0.94766 0.06667 C 0.95743 0.07269 0.9668 0.08125 0.97683 0.08472 L 0.98959 0.08935 C 0.99597 0.08032 1.00209 0.07083 1.00873 0.06227 C 1.01146 0.05856 1.01459 0.05625 1.01758 0.05324 C 1.03868 0.03056 0.99362 0.04977 1.07605 0.0463 C 1.08021 0.04421 1.08451 0.04167 1.08881 0.03958 C 1.10677 0.03125 1.13724 0.02199 1.15105 0.01713 C 1.15873 0.01435 1.16628 0.01111 1.17396 0.0081 C 1.18711 -0.00787 1.19857 -0.02917 1.21329 -0.03935 C 1.21914 -0.04352 1.24284 -0.06065 1.25144 -0.06435 C 1.25691 -0.06667 1.2625 -0.06667 1.26797 -0.06875 C 1.27396 -0.07106 1.27982 -0.07546 1.28581 -0.07778 C 1.29076 -0.07986 1.29597 -0.08079 1.30105 -0.08241 L 1.30873 -0.08449 " pathEditMode="relative" rAng="0" ptsTypes="AAAAAAAAAAAAAAAAAAAAAAAAAAAAAAAAAAAAAAAAAAAAAAAAAAAAA">
                                      <p:cBhvr>
                                        <p:cTn id="31" dur="2000" fill="hold"/>
                                        <p:tgtEl>
                                          <p:spTgt spid="56"/>
                                        </p:tgtEl>
                                        <p:attrNameLst>
                                          <p:attrName>ppt_x</p:attrName>
                                          <p:attrName>ppt_y</p:attrName>
                                        </p:attrNameLst>
                                      </p:cBhvr>
                                      <p:rCtr x="64505" y="-556"/>
                                    </p:animMotion>
                                  </p:childTnLst>
                                  <p:subTnLst>
                                    <p:audio>
                                      <p:cMediaNode>
                                        <p:cTn display="0" masterRel="sameClick">
                                          <p:stCondLst>
                                            <p:cond evt="begin" delay="0">
                                              <p:tn val="30"/>
                                            </p:cond>
                                          </p:stCondLst>
                                          <p:endCondLst>
                                            <p:cond evt="onStopAudio" delay="0">
                                              <p:tgtEl>
                                                <p:sldTgt/>
                                              </p:tgtEl>
                                            </p:cond>
                                          </p:endCondLst>
                                        </p:cTn>
                                        <p:tgtEl>
                                          <p:sndTgt r:embed="rId6" name="whoosh.wav"/>
                                        </p:tgtEl>
                                      </p:cMediaNode>
                                    </p:audio>
                                  </p:sub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0469 0.00486 L 0.00469 0.0051 C 0.01797 0.01297 0.05521 0.03658 0.07084 0.04329 C 0.07709 0.04584 0.0836 0.04653 0.08998 0.04769 C 0.10222 0.05024 0.11459 0.05186 0.1267 0.0544 L 0.19545 0.07037 C 0.22839 0.06806 0.26133 0.06806 0.29427 0.06343 C 0.3224 0.05973 0.35039 0.05209 0.37826 0.04537 C 0.40755 0.03843 0.43659 0.02709 0.46576 0.02292 C 0.50352 0.01736 0.54141 0.01829 0.57917 0.01598 C 0.61263 0.01135 0.77643 -0.01319 0.81628 -0.01319 C 0.86081 -0.01319 0.90508 -0.00578 0.94909 -0.00208 C 0.99857 0.01297 1.04896 0.02616 1.09909 0.04329 C 1.15443 0.06227 1.20808 0.09653 1.26433 0.10649 C 1.28229 0.10973 1.29922 0.09144 1.31654 0.08172 C 1.40677 0.03033 1.29532 0.07639 1.41693 0.02732 C 1.4388 0.01829 1.46185 0.01088 1.48438 0.00255 C 1.48985 0.00047 1.50091 -0.00416 1.50091 -0.00393 " pathEditMode="relative" rAng="0" ptsTypes="AAAAAAAAAAAAAAAAAA">
                                      <p:cBhvr>
                                        <p:cTn id="34" dur="2000" fill="hold"/>
                                        <p:tgtEl>
                                          <p:spTgt spid="71"/>
                                        </p:tgtEl>
                                        <p:attrNameLst>
                                          <p:attrName>ppt_x</p:attrName>
                                          <p:attrName>ppt_y</p:attrName>
                                        </p:attrNameLst>
                                      </p:cBhvr>
                                      <p:rCtr x="74805" y="4190"/>
                                    </p:animMotion>
                                  </p:childTnLst>
                                  <p:subTnLst>
                                    <p:audio>
                                      <p:cMediaNode>
                                        <p:cTn display="0" masterRel="sameClick">
                                          <p:stCondLst>
                                            <p:cond evt="begin" delay="0">
                                              <p:tn val="33"/>
                                            </p:cond>
                                          </p:stCondLst>
                                          <p:endCondLst>
                                            <p:cond evt="onStopAudio" delay="0">
                                              <p:tgtEl>
                                                <p:sldTgt/>
                                              </p:tgtEl>
                                            </p:cond>
                                          </p:endCondLst>
                                        </p:cTn>
                                        <p:tgtEl>
                                          <p:sndTgt r:embed="rId6" name="whoosh.wav"/>
                                        </p:tgtEl>
                                      </p:cMediaNode>
                                    </p:audio>
                                  </p:subTnLst>
                                </p:cTn>
                              </p:par>
                            </p:childTnLst>
                          </p:cTn>
                        </p:par>
                        <p:par>
                          <p:cTn id="35" fill="hold">
                            <p:stCondLst>
                              <p:cond delay="16000"/>
                            </p:stCondLst>
                            <p:childTnLst>
                              <p:par>
                                <p:cTn id="36" presetID="0" presetClass="path" presetSubtype="0" accel="50000" decel="50000" fill="hold" nodeType="afterEffect">
                                  <p:stCondLst>
                                    <p:cond delay="0"/>
                                  </p:stCondLst>
                                  <p:childTnLst>
                                    <p:animMotion origin="layout" path="M -4.16667E-7 -3.7037E-7 L -4.16667E-7 0.00023 C 0.03555 0.01065 -0.00781 -0.00139 0.0487 0.00949 C 0.05404 0.01042 0.05925 0.01273 0.06458 0.01412 C 0.07148 0.01574 0.08255 0.0169 0.08958 0.01875 C 0.09792 0.02107 0.11055 0.02662 0.11849 0.03056 C 0.14141 0.04167 0.12253 0.03333 0.1513 0.05394 C 0.15925 0.05972 0.21068 0.09583 0.23008 0.10532 C 0.23294 0.10671 0.2362 0.10694 0.23932 0.10764 L 0.28268 0.1169 C 0.33125 0.13866 0.26537 0.10857 0.31432 0.13333 C 0.32448 0.13843 0.34453 0.14745 0.34453 0.14769 L 0.37448 0.14514 L 0.41953 0.14282 C 0.42396 0.14236 0.428 0.14097 0.43268 0.14028 C 0.43893 0.13958 0.44505 0.13912 0.45117 0.13796 C 0.45964 0.13657 0.47747 0.13333 0.47747 0.13357 C 0.48997 0.12685 0.49284 0.12616 0.50495 0.11458 C 0.51107 0.10903 0.51615 0.10139 0.52201 0.09607 C 0.5276 0.0912 0.53359 0.08773 0.53945 0.08426 C 0.55521 0.07454 0.55482 0.07546 0.56966 0.07014 C 0.58542 0.07732 0.60169 0.08125 0.61706 0.0912 C 0.62435 0.0963 0.62956 0.1088 0.63672 0.11458 C 0.64753 0.12361 0.65807 0.12431 0.66953 0.12639 C 0.74375 0.11875 0.71523 0.12546 0.75521 0.11458 C 0.83776 0.14884 0.80365 0.14722 0.85638 0.14282 C 0.86563 0.14514 0.875 0.14653 0.88398 0.14977 C 0.90221 0.15602 0.89141 0.16088 0.90391 0.15208 C 0.92057 0.12685 0.94505 0.07523 0.97214 0.07269 L 0.99727 0.07014 C 1.03268 0.03333 0.98854 0.07593 1.04844 0.03519 C 1.0543 0.03125 1.05859 0.02292 1.06419 0.01875 C 1.06758 0.01644 1.07135 0.0169 1.07487 0.01644 C 1.08451 0.01528 1.09414 0.01482 1.10391 0.01412 C 1.11042 0.0125 1.11693 0.01181 1.12357 0.00949 C 1.128 0.00787 1.13216 0.0044 1.13659 0.00232 C 1.14323 -0.00046 1.14987 -0.00208 1.15651 -0.00463 C 1.16042 -0.00602 1.16432 -0.00764 1.16836 -0.00926 C 1.17409 -0.00856 1.17969 -0.00648 1.18542 -0.00694 C 1.19622 -0.00764 1.20482 -0.01273 1.21432 -0.02106 C 1.22357 -0.02893 1.23164 -0.04375 1.24206 -0.04676 C 1.24466 -0.04745 1.24727 -0.04815 1.24987 -0.04907 C 1.25169 -0.04954 1.25339 -0.05093 1.25508 -0.05139 C 1.26367 -0.05393 1.27435 -0.05486 1.28281 -0.05602 C 1.29701 -0.06227 1.28607 -0.05833 1.31563 -0.05833 " pathEditMode="relative" rAng="0" ptsTypes="AAAAAAAAAAAAAAAAAAAAAAAAAAAAAAAAAAAAAAAAAAAAA">
                                      <p:cBhvr>
                                        <p:cTn id="37" dur="2000" fill="hold"/>
                                        <p:tgtEl>
                                          <p:spTgt spid="6"/>
                                        </p:tgtEl>
                                        <p:attrNameLst>
                                          <p:attrName>ppt_x</p:attrName>
                                          <p:attrName>ppt_y</p:attrName>
                                        </p:attrNameLst>
                                      </p:cBhvr>
                                      <p:rCtr x="65781" y="4838"/>
                                    </p:animMotion>
                                  </p:childTnLst>
                                  <p:subTnLst>
                                    <p:audio>
                                      <p:cMediaNode>
                                        <p:cTn display="0" masterRel="sameClick">
                                          <p:stCondLst>
                                            <p:cond evt="begin" delay="0">
                                              <p:tn val="36"/>
                                            </p:cond>
                                          </p:stCondLst>
                                          <p:endCondLst>
                                            <p:cond evt="onStopAudio" delay="0">
                                              <p:tgtEl>
                                                <p:sldTgt/>
                                              </p:tgtEl>
                                            </p:cond>
                                          </p:endCondLst>
                                        </p:cTn>
                                        <p:tgtEl>
                                          <p:sndTgt r:embed="rId6" name="whoosh.wav"/>
                                        </p:tgtEl>
                                      </p:cMediaNode>
                                    </p:audio>
                                  </p:subTnLst>
                                </p:cTn>
                              </p:par>
                            </p:childTnLst>
                          </p:cTn>
                        </p:par>
                        <p:par>
                          <p:cTn id="38" fill="hold">
                            <p:stCondLst>
                              <p:cond delay="18000"/>
                            </p:stCondLst>
                            <p:childTnLst>
                              <p:par>
                                <p:cTn id="39" presetID="0" presetClass="path" presetSubtype="0" accel="50000" decel="50000" fill="hold" nodeType="afterEffect">
                                  <p:stCondLst>
                                    <p:cond delay="0"/>
                                  </p:stCondLst>
                                  <p:childTnLst>
                                    <p:animMotion origin="layout" path="M -3.54167E-6 0.01389 L -3.54167E-6 0.01412 C 0.04896 -0.01227 0.00078 0.00764 0.05586 0.00486 C 0.07722 0.00393 0.09831 -0.00116 0.1194 -0.00417 C 0.12852 -0.00718 0.13737 -0.01065 0.1461 -0.0132 C 0.15 -0.01435 0.15391 -0.01574 0.15769 -0.01551 C 0.16368 -0.01505 0.1694 -0.0125 0.17552 -0.01088 C 0.19831 0.0044 0.17058 -0.01458 0.20586 0.01157 C 0.20925 0.01412 0.21224 0.01713 0.21602 0.01852 C 0.23659 0.02616 0.24388 0.02685 0.26159 0.02986 L 0.28347 0.02755 C 0.28998 0.02662 0.31459 0.02153 0.31771 0.0206 C 0.32709 0.01805 0.3362 0.01458 0.34571 0.01157 C 0.35456 0.00486 0.36342 -0.00162 0.37227 -0.00857 C 0.3767 -0.01204 0.38073 -0.0169 0.38516 -0.01991 C 0.39401 -0.02639 0.4112 -0.03218 0.4194 -0.03357 C 0.43503 -0.03611 0.46641 -0.03796 0.46641 -0.03773 C 0.47318 -0.03727 0.48008 -0.03727 0.48685 -0.03588 C 0.49024 -0.03495 0.49336 -0.03218 0.49701 -0.03125 C 0.50183 -0.02986 0.50717 -0.02986 0.51224 -0.02894 C 0.60287 -0.04514 0.56289 -0.04398 0.63177 -0.04028 C 0.65078 -0.0419 0.6698 -0.04167 0.68894 -0.04491 C 0.70964 -0.04838 0.72279 -0.06204 0.74349 -0.06968 C 0.74935 -0.07199 0.75521 -0.0713 0.7612 -0.07199 C 0.76914 -0.0713 0.77761 -0.07222 0.78555 -0.06968 C 0.85222 -0.04792 0.8 -0.05926 0.84258 -0.04028 C 0.84636 -0.03866 0.85013 -0.03912 0.85404 -0.03796 C 0.8586 -0.03681 0.86355 -0.03542 0.86784 -0.03357 C 0.87631 -0.03009 0.88425 -0.02616 0.89232 -0.02222 C 0.89493 -0.02107 0.89727 -0.01852 0.9 -0.01783 C 0.90417 -0.01644 0.90847 -0.01644 0.91263 -0.01551 C 0.94453 -0.0088 0.89193 -0.01852 0.93412 -0.01088 C 0.94844 -0.01181 0.96328 -0.00857 0.97748 -0.0132 C 0.98894 -0.0169 0.99948 -0.02824 1.01055 -0.03588 C 1.01472 -0.03866 1.01888 -0.0419 1.02318 -0.04491 C 1.02526 -0.0463 1.02735 -0.04745 1.02943 -0.04931 C 1.03334 -0.05324 1.03711 -0.05741 1.04089 -0.06065 C 1.04506 -0.06412 1.04974 -0.06597 1.05352 -0.06968 C 1.0586 -0.07431 1.06276 -0.08079 1.06758 -0.08542 C 1.07474 -0.09213 1.08269 -0.09583 1.08933 -0.1037 C 1.10065 -0.1169 1.11042 -0.13403 1.1211 -0.14884 C 1.12696 -0.15671 1.13295 -0.16366 1.13894 -0.17153 C 1.1448 -0.1794 1.14974 -0.1912 1.15677 -0.1963 C 1.16185 -0.2 1.16693 -0.20347 1.17201 -0.20764 C 1.1862 -0.21921 1.18946 -0.22546 1.20378 -0.23241 C 1.20664 -0.2338 1.20964 -0.23403 1.21263 -0.23472 L 1.23555 -0.23912 C 1.2418 -0.24213 1.24818 -0.24468 1.25456 -0.24815 C 1.26576 -0.25463 1.27644 -0.2632 1.28763 -0.26852 C 1.30339 -0.27616 1.31862 -0.28658 1.33464 -0.2912 C 1.33724 -0.2919 1.33972 -0.29306 1.34232 -0.29352 C 1.3448 -0.29375 1.34727 -0.29352 1.35 -0.29352 " pathEditMode="relative" rAng="0" ptsTypes="AAAAAAAAAAAAAAAAAAAAAAAAAAAAAAAAAAAAAAAAAAAAAAAAAAAA">
                                      <p:cBhvr>
                                        <p:cTn id="40" dur="2000" fill="hold"/>
                                        <p:tgtEl>
                                          <p:spTgt spid="49"/>
                                        </p:tgtEl>
                                        <p:attrNameLst>
                                          <p:attrName>ppt_x</p:attrName>
                                          <p:attrName>ppt_y</p:attrName>
                                        </p:attrNameLst>
                                      </p:cBhvr>
                                      <p:rCtr x="67500" y="-14583"/>
                                    </p:animMotion>
                                  </p:childTnLst>
                                  <p:subTnLst>
                                    <p:audio>
                                      <p:cMediaNode>
                                        <p:cTn display="0" masterRel="sameClick">
                                          <p:stCondLst>
                                            <p:cond evt="begin" delay="0">
                                              <p:tn val="39"/>
                                            </p:cond>
                                          </p:stCondLst>
                                          <p:endCondLst>
                                            <p:cond evt="onStopAudio" delay="0">
                                              <p:tgtEl>
                                                <p:sldTgt/>
                                              </p:tgtEl>
                                            </p:cond>
                                          </p:endCondLst>
                                        </p:cTn>
                                        <p:tgtEl>
                                          <p:sndTgt r:embed="rId6" name="whoosh.wav"/>
                                        </p:tgtEl>
                                      </p:cMediaNode>
                                    </p:audio>
                                  </p:subTnLst>
                                </p:cTn>
                              </p:par>
                            </p:childTnLst>
                          </p:cTn>
                        </p:par>
                        <p:par>
                          <p:cTn id="41" fill="hold">
                            <p:stCondLst>
                              <p:cond delay="20000"/>
                            </p:stCondLst>
                            <p:childTnLst>
                              <p:par>
                                <p:cTn id="42" presetID="0" presetClass="path" presetSubtype="0" accel="50000" decel="50000" fill="hold" nodeType="afterEffect">
                                  <p:stCondLst>
                                    <p:cond delay="0"/>
                                  </p:stCondLst>
                                  <p:childTnLst>
                                    <p:animMotion origin="layout" path="M 0.00299 0.01435 L 0.00299 0.01458 L 0.072 0.01666 C 0.0888 0.01898 0.1056 0.02569 0.12226 0.03032 C 0.12734 0.03171 0.13242 0.03403 0.13776 0.03472 C 0.16276 0.03842 0.14791 0.03657 0.18229 0.03935 C 0.18984 0.03842 0.19752 0.03819 0.20508 0.03704 C 0.22435 0.03403 0.22435 0.03171 0.24193 0.03032 L 0.30534 0.02569 C 0.30963 0.02338 0.3138 0.0206 0.31823 0.01898 C 0.32318 0.0169 0.32838 0.0169 0.33346 0.01435 C 0.36289 -0.00023 0.3457 0.00486 0.36758 -0.0081 C 0.3806 -0.01574 0.3806 -0.01482 0.39297 -0.01713 C 0.40716 -0.01343 0.42122 -0.01181 0.43489 -0.00602 C 0.44648 -0.00116 0.45885 0.01782 0.4694 0.02569 C 0.48411 0.03704 0.49648 0.04166 0.51133 0.04838 L 0.54818 0.03935 C 0.57487 0.03333 0.54987 0.04143 0.57487 0.03241 C 0.59596 0.03333 0.61719 0.03287 0.63854 0.03472 C 0.64232 0.03495 0.6543 0.03958 0.66015 0.04143 C 0.66185 0.04305 0.66354 0.04444 0.66497 0.04606 C 0.66862 0.04954 0.67161 0.05486 0.67513 0.05741 C 0.67838 0.05949 0.68216 0.05856 0.68541 0.05949 C 0.75794 0.08102 0.68138 0.06111 0.76693 0.08217 C 0.78411 0.08148 0.80182 0.08611 0.81888 0.07986 C 0.8293 0.07616 0.83724 0.06088 0.84674 0.05278 C 0.88385 0.02129 0.86745 0.03194 0.89518 0.01666 C 0.91588 0.01898 0.93672 0.01967 0.95729 0.02338 C 0.96224 0.0243 0.96666 0.02847 0.97148 0.03032 C 0.97643 0.03217 0.98177 0.0331 0.98659 0.03472 C 0.99049 0.03611 0.99427 0.0375 0.99805 0.03935 C 1.00286 0.04143 1.00729 0.04444 1.01198 0.04606 C 1.01666 0.04745 1.02161 0.04745 1.02617 0.04838 C 1.04375 0.04282 1.06497 0.03866 1.08216 0.02569 C 1.09596 0.01504 1.10247 -0.00232 1.11901 -0.00602 L 1.13932 -0.01042 C 1.14466 -0.00671 1.15026 -0.00347 1.1556 0.00092 C 1.16575 0.00856 1.17461 0.02083 1.18515 0.02569 C 1.26992 0.06551 1.23307 0.05092 1.29557 0.07315 L 1.32734 0.07083 C 1.33164 0.07037 1.33607 0.07037 1.34023 0.06875 C 1.34974 0.06481 1.36028 0.0581 1.36927 0.05046 C 1.3763 0.04467 1.3862 0.03495 1.39336 0.03032 C 1.39531 0.02893 1.39974 0.02801 1.39974 0.02824 " pathEditMode="relative" rAng="0" ptsTypes="AAAAAAAAAAAAAAAAAAAAAAAAAAAAAAAAAAAAAAAAAAAA">
                                      <p:cBhvr>
                                        <p:cTn id="43" dur="2000" fill="hold"/>
                                        <p:tgtEl>
                                          <p:spTgt spid="61"/>
                                        </p:tgtEl>
                                        <p:attrNameLst>
                                          <p:attrName>ppt_x</p:attrName>
                                          <p:attrName>ppt_y</p:attrName>
                                        </p:attrNameLst>
                                      </p:cBhvr>
                                      <p:rCtr x="69831" y="1852"/>
                                    </p:animMotion>
                                  </p:childTnLst>
                                  <p:subTnLst>
                                    <p:audio>
                                      <p:cMediaNode>
                                        <p:cTn display="0" masterRel="sameClick">
                                          <p:stCondLst>
                                            <p:cond evt="begin" delay="0">
                                              <p:tn val="42"/>
                                            </p:cond>
                                          </p:stCondLst>
                                          <p:endCondLst>
                                            <p:cond evt="onStopAudio" delay="0">
                                              <p:tgtEl>
                                                <p:sldTgt/>
                                              </p:tgtEl>
                                            </p:cond>
                                          </p:endCondLst>
                                        </p:cTn>
                                        <p:tgtEl>
                                          <p:sndTgt r:embed="rId6" name="whoosh.wav"/>
                                        </p:tgtEl>
                                      </p:cMediaNode>
                                    </p:audio>
                                  </p:subTnLst>
                                </p:cTn>
                              </p:par>
                            </p:childTnLst>
                          </p:cTn>
                        </p:par>
                        <p:par>
                          <p:cTn id="44" fill="hold">
                            <p:stCondLst>
                              <p:cond delay="22000"/>
                            </p:stCondLst>
                            <p:childTnLst>
                              <p:par>
                                <p:cTn id="45" presetID="0" presetClass="path" presetSubtype="0" accel="50000" decel="50000" fill="hold" nodeType="afterEffect">
                                  <p:stCondLst>
                                    <p:cond delay="0"/>
                                  </p:stCondLst>
                                  <p:childTnLst>
                                    <p:animMotion origin="layout" path="M 2.08333E-7 2.59259E-6 L 2.08333E-7 0.00023 C 0.00703 -0.00232 0.01419 -0.00371 0.02109 -0.00695 C 0.02604 -0.00926 0.03073 -0.01343 0.03555 -0.01621 C 0.03737 -0.01736 0.03906 -0.01783 0.04089 -0.01852 C 0.05247 -0.01667 0.0737 -0.01736 0.08542 -0.00463 C 0.09622 0.00694 0.10547 0.02222 0.11576 0.03518 C 0.11953 0.04004 0.12344 0.04467 0.1276 0.0493 C 0.13099 0.05324 0.13815 0.06088 0.13815 0.06111 C 0.14297 0.05393 0.14687 0.04421 0.1526 0.03981 C 0.17891 0.02014 0.19818 0.03611 0.2263 0.04444 L 0.25911 0.07731 C 0.26888 0.08703 0.26589 0.08356 0.27227 0.09143 C 0.28021 0.08889 0.28854 0.08958 0.29596 0.08426 C 0.31289 0.07222 0.34466 0.03981 0.34466 0.04004 C 0.35208 0.04074 0.35964 0.04074 0.36693 0.04213 C 0.37474 0.04375 0.39727 0.05648 0.4013 0.05856 C 0.40547 0.06319 0.44141 0.10208 0.44857 0.10764 L 0.46042 0.11713 C 0.46445 0.11088 0.46771 0.10347 0.47227 0.09838 C 0.47891 0.09074 0.4862 0.08541 0.49323 0.07963 C 0.52461 0.05463 0.53294 0.04861 0.56966 0.03981 C 0.58099 0.03727 0.59245 0.03819 0.60391 0.0375 C 0.60911 0.04143 0.61497 0.04352 0.61966 0.0493 C 0.62565 0.05625 0.63008 0.06666 0.63542 0.075 C 0.63971 0.08148 0.6444 0.08703 0.64857 0.09375 C 0.65391 0.10185 0.65898 0.11111 0.66432 0.11944 C 0.66771 0.12453 0.67161 0.12847 0.675 0.13333 C 0.69154 0.1581 0.68164 0.15254 0.69596 0.15694 C 0.7026 0.1544 0.70924 0.15324 0.71576 0.14977 C 0.72279 0.14606 0.72969 0.13981 0.73685 0.13588 C 0.7418 0.13287 0.74727 0.13102 0.7526 0.1287 C 0.76185 0.13194 0.77122 0.1331 0.78021 0.13819 C 0.83242 0.16713 0.75937 0.14074 0.80911 0.15694 C 0.81836 0.14907 0.82786 0.14259 0.83685 0.13333 C 0.8612 0.10787 0.84531 0.11319 0.86836 0.09606 C 0.87174 0.09352 0.88958 0.0875 0.89193 0.08657 C 0.9026 0.08889 0.91341 0.08889 0.92357 0.09375 C 0.98125 0.1206 0.92083 0.10856 0.96315 0.11481 C 0.96745 0.11389 0.97201 0.11458 0.97617 0.11227 C 0.99128 0.1044 0.98828 0.09815 1.0013 0.08426 C 1.00586 0.0794 1.01081 0.07662 1.01562 0.07268 C 1.02565 0.07662 1.03607 0.07893 1.04583 0.08426 C 1.05469 0.08889 1.07617 0.10717 1.08542 0.11481 C 1.1 0.10694 1.11497 0.10185 1.12891 0.09143 C 1.13372 0.08773 1.13633 0.07778 1.14076 0.07268 C 1.14427 0.06828 1.1487 0.06666 1.1526 0.06319 C 1.16016 0.05648 1.16719 0.04815 1.175 0.04213 C 1.17734 0.04028 1.18021 0.04097 1.18281 0.03981 C 1.18906 0.03703 1.19505 0.0331 1.2013 0.03055 C 1.2043 0.02916 1.20742 0.02824 1.21042 0.02824 C 1.23151 0.02685 1.2526 0.02662 1.27357 0.02592 C 1.29245 0.0287 1.28411 0.02824 1.2987 0.02824 " pathEditMode="relative" rAng="0" ptsTypes="AAAAAAAAAAAAAAAAAAAAAAAAAAAAAAAAAAAAAAAAAAAAAAAAAAAAA">
                                      <p:cBhvr>
                                        <p:cTn id="46" dur="2000" fill="hold"/>
                                        <p:tgtEl>
                                          <p:spTgt spid="55"/>
                                        </p:tgtEl>
                                        <p:attrNameLst>
                                          <p:attrName>ppt_x</p:attrName>
                                          <p:attrName>ppt_y</p:attrName>
                                        </p:attrNameLst>
                                      </p:cBhvr>
                                      <p:rCtr x="64935" y="6921"/>
                                    </p:animMotion>
                                  </p:childTnLst>
                                  <p:subTnLst>
                                    <p:audio>
                                      <p:cMediaNode>
                                        <p:cTn display="0" masterRel="sameClick">
                                          <p:stCondLst>
                                            <p:cond evt="begin" delay="0">
                                              <p:tn val="45"/>
                                            </p:cond>
                                          </p:stCondLst>
                                          <p:endCondLst>
                                            <p:cond evt="onStopAudio" delay="0">
                                              <p:tgtEl>
                                                <p:sldTgt/>
                                              </p:tgtEl>
                                            </p:cond>
                                          </p:endCondLst>
                                        </p:cTn>
                                        <p:tgtEl>
                                          <p:sndTgt r:embed="rId6" name="whoosh.wav"/>
                                        </p:tgtEl>
                                      </p:cMediaNode>
                                    </p:audio>
                                  </p:subTnLst>
                                </p:cTn>
                              </p:par>
                            </p:childTnLst>
                          </p:cTn>
                        </p:par>
                        <p:par>
                          <p:cTn id="47" fill="hold">
                            <p:stCondLst>
                              <p:cond delay="24000"/>
                            </p:stCondLst>
                            <p:childTnLst>
                              <p:par>
                                <p:cTn id="48" presetID="0" presetClass="path" presetSubtype="0" accel="50000" decel="50000" fill="hold" nodeType="afterEffect">
                                  <p:stCondLst>
                                    <p:cond delay="0"/>
                                  </p:stCondLst>
                                  <p:childTnLst>
                                    <p:animMotion origin="layout" path="M -0.01276 -0.21828 L -0.01276 -0.21805 L 0.00573 -0.21689 C 0.0151 -0.21597 0.01901 -0.21527 0.02812 -0.21412 C 0.03242 -0.21388 0.03685 -0.21342 0.04127 -0.21296 C 0.04388 -0.21273 0.04648 -0.21203 0.04909 -0.21157 C 0.0539 -0.21111 0.08945 -0.20833 0.09896 -0.20763 C 0.10963 -0.20717 0.12005 -0.20671 0.1306 -0.20625 L 0.17526 -0.20902 C 0.18086 -0.20925 0.18672 -0.21041 0.19245 -0.21018 C 0.20247 -0.21018 0.21263 -0.20856 0.22265 -0.20763 C 0.22721 -0.20671 0.23008 -0.20625 0.2345 -0.20509 C 0.24323 -0.20254 0.25026 -0.19976 0.2595 -0.19838 C 0.26432 -0.19791 0.26914 -0.19745 0.27396 -0.19722 C 0.28281 -0.19444 0.2914 -0.19143 0.30026 -0.18912 C 0.32135 -0.18449 0.30312 -0.18819 0.32265 -0.18518 C 0.32786 -0.18449 0.3332 -0.18356 0.33841 -0.18263 C 0.3401 -0.18217 0.34193 -0.18171 0.34362 -0.18148 C 0.34805 -0.18078 0.35247 -0.18055 0.35677 -0.18009 C 0.36484 -0.17777 0.37292 -0.17569 0.38047 -0.17222 C 0.38307 -0.17106 0.38594 -0.16967 0.38828 -0.16828 C 0.39036 -0.16713 0.3918 -0.1655 0.39375 -0.16435 C 0.40234 -0.15902 0.41081 -0.153 0.42005 -0.14861 C 0.42799 -0.14467 0.43502 -0.13865 0.44375 -0.1368 C 0.44765 -0.13588 0.45169 -0.13495 0.45547 -0.13425 C 0.46393 -0.13148 0.47187 -0.128 0.4806 -0.12615 C 0.51419 -0.11875 0.50052 -0.12083 0.52135 -0.11828 C 0.53229 -0.11921 0.54336 -0.11921 0.5543 -0.12106 C 0.57474 -0.12407 0.56693 -0.12893 0.58841 -0.13425 C 0.59479 -0.13564 0.60156 -0.13495 0.6082 -0.13541 C 0.62213 -0.13796 0.62656 -0.13865 0.64101 -0.14467 C 0.66146 -0.153 0.6595 -0.15601 0.67917 -0.1618 C 0.68815 -0.16435 0.70182 -0.16504 0.71081 -0.16574 C 0.72226 -0.1662 0.73346 -0.16643 0.74505 -0.16689 C 0.75508 -0.17222 0.76445 -0.17893 0.77526 -0.18263 C 0.78542 -0.18611 0.79505 -0.1905 0.8056 -0.19328 C 0.81198 -0.1949 0.81849 -0.19699 0.82513 -0.19838 C 0.82956 -0.19953 0.83398 -0.19976 0.83828 -0.20092 C 0.86458 -0.20902 0.8401 -0.20463 0.86081 -0.20763 C 0.86432 -0.20925 0.86784 -0.21111 0.87135 -0.21296 C 0.87669 -0.21597 0.88659 -0.22338 0.89375 -0.22476 C 0.89792 -0.22592 0.90247 -0.22569 0.9069 -0.22592 L 0.91862 -0.22893 C 0.92083 -0.22916 0.92305 -0.22963 0.92513 -0.23009 C 0.93359 -0.23217 0.94258 -0.23287 0.95013 -0.23657 C 0.95612 -0.23981 0.96224 -0.24328 0.96836 -0.24583 C 0.97252 -0.24768 0.97669 -0.24814 0.98047 -0.24976 C 0.98932 -0.253 0.99805 -0.25625 1.0069 -0.26018 C 1.0237 -0.26782 1.02031 -0.26736 1.03971 -0.27199 C 1.0431 -0.27291 1.04674 -0.27407 1.05013 -0.27476 C 1.05325 -0.27523 1.05651 -0.27523 1.0595 -0.27592 C 1.06745 -0.278 1.07513 -0.28101 1.0832 -0.28263 L 1.1095 -0.28773 C 1.12135 -0.2949 1.11901 -0.29398 1.1345 -0.29976 C 1.13841 -0.30138 1.14258 -0.30185 1.14635 -0.3037 C 1.15534 -0.30833 1.16458 -0.31296 1.17265 -0.31967 C 1.17487 -0.32129 1.17656 -0.32384 1.17917 -0.32453 C 1.20534 -0.33472 1.20495 -0.33402 1.22396 -0.33657 C 1.22917 -0.33819 1.23463 -0.33958 1.23971 -0.34189 C 1.24349 -0.34351 1.24635 -0.34699 1.25026 -0.34838 C 1.25443 -0.35 1.25898 -0.35023 1.26341 -0.35115 C 1.27357 -0.35486 1.27148 -0.35439 1.28581 -0.35879 C 1.29453 -0.36134 1.29193 -0.36134 1.29622 -0.36134 " pathEditMode="relative" rAng="0" ptsTypes="AAAAAAAAAAAAAAAAAAAAAAAAAAAAAAAAAAAAAAAAAAAAAAAAAAAAAAAAAAAAAAA">
                                      <p:cBhvr>
                                        <p:cTn id="49" dur="2000" fill="hold"/>
                                        <p:tgtEl>
                                          <p:spTgt spid="48"/>
                                        </p:tgtEl>
                                        <p:attrNameLst>
                                          <p:attrName>ppt_x</p:attrName>
                                          <p:attrName>ppt_y</p:attrName>
                                        </p:attrNameLst>
                                      </p:cBhvr>
                                      <p:rCtr x="65443" y="-2153"/>
                                    </p:animMotion>
                                  </p:childTnLst>
                                  <p:subTnLst>
                                    <p:audio>
                                      <p:cMediaNode>
                                        <p:cTn display="0" masterRel="sameClick">
                                          <p:stCondLst>
                                            <p:cond evt="begin" delay="0">
                                              <p:tn val="48"/>
                                            </p:cond>
                                          </p:stCondLst>
                                          <p:endCondLst>
                                            <p:cond evt="onStopAudio" delay="0">
                                              <p:tgtEl>
                                                <p:sldTgt/>
                                              </p:tgtEl>
                                            </p:cond>
                                          </p:endCondLst>
                                        </p:cTn>
                                        <p:tgtEl>
                                          <p:sndTgt r:embed="rId6" name="whoosh.wav"/>
                                        </p:tgtEl>
                                      </p:cMediaNode>
                                    </p:audio>
                                  </p:subTnLst>
                                </p:cTn>
                              </p:par>
                            </p:childTnLst>
                          </p:cTn>
                        </p:par>
                        <p:par>
                          <p:cTn id="50" fill="hold">
                            <p:stCondLst>
                              <p:cond delay="26000"/>
                            </p:stCondLst>
                            <p:childTnLst>
                              <p:par>
                                <p:cTn id="51" presetID="0" presetClass="path" presetSubtype="0" accel="50000" decel="50000" fill="hold" nodeType="afterEffect">
                                  <p:stCondLst>
                                    <p:cond delay="0"/>
                                  </p:stCondLst>
                                  <p:childTnLst>
                                    <p:animMotion origin="layout" path="M 2.91667E-6 -1.85185E-6 L 2.91667E-6 0.00023 C 0.03554 0.01065 -0.00782 -0.00139 0.04869 0.00949 C 0.05403 0.01042 0.05924 0.01273 0.06458 0.01412 C 0.07148 0.01574 0.08242 0.0169 0.08958 0.01875 C 0.09778 0.02107 0.11054 0.02662 0.11849 0.03056 C 0.1414 0.04167 0.12252 0.03334 0.1513 0.05394 C 0.15924 0.05972 0.21067 0.09584 0.23008 0.10533 C 0.23294 0.10671 0.2362 0.10695 0.23932 0.10764 L 0.28268 0.1169 C 0.33125 0.13866 0.26536 0.10857 0.31432 0.13334 C 0.32448 0.13843 0.34453 0.14746 0.34453 0.14769 L 0.37448 0.14514 L 0.41953 0.14283 C 0.42396 0.14236 0.42799 0.14097 0.43268 0.14028 C 0.43893 0.13959 0.44505 0.13912 0.45117 0.13796 C 0.45963 0.13658 0.47747 0.13334 0.47747 0.13357 C 0.48997 0.12685 0.49284 0.12616 0.50495 0.11459 C 0.51106 0.10903 0.51614 0.10139 0.522 0.09607 C 0.5276 0.09121 0.53359 0.08773 0.53945 0.08426 C 0.55521 0.07454 0.55481 0.07546 0.56966 0.07014 C 0.58541 0.07732 0.60169 0.08125 0.61705 0.09121 C 0.62435 0.0963 0.62955 0.1088 0.63672 0.11459 C 0.64752 0.12361 0.65807 0.12431 0.66953 0.12639 C 0.74375 0.11875 0.71523 0.12546 0.75521 0.11459 C 0.83776 0.14884 0.80364 0.14722 0.85638 0.14283 C 0.86562 0.14514 0.875 0.14653 0.88398 0.14977 C 0.90221 0.15602 0.8914 0.16088 0.9039 0.15209 C 0.92057 0.12685 0.94505 0.07523 0.97213 0.07269 L 0.99726 0.07014 C 1.03268 0.03334 0.98854 0.07593 1.04843 0.03519 C 1.05429 0.03125 1.05859 0.02292 1.06419 0.01875 C 1.06758 0.01644 1.07135 0.0169 1.07487 0.01644 C 1.0845 0.01528 1.09414 0.01482 1.1039 0.01412 C 1.11041 0.0125 1.11692 0.01181 1.12356 0.00949 C 1.12799 0.00787 1.13216 0.0044 1.13659 0.00232 C 1.14323 -0.00046 1.14987 -0.00208 1.15651 -0.00463 C 1.16041 -0.00602 1.16432 -0.00764 1.16836 -0.00926 C 1.17409 -0.00856 1.17968 -0.00648 1.18541 -0.00694 C 1.19622 -0.00764 1.20481 -0.01273 1.21432 -0.02106 C 1.22356 -0.02893 1.23164 -0.04375 1.24205 -0.04676 C 1.24466 -0.04745 1.24726 -0.04815 1.24987 -0.04907 C 1.25169 -0.04954 1.25338 -0.05092 1.25508 -0.05139 C 1.26367 -0.05393 1.27435 -0.05486 1.28281 -0.05602 C 1.297 -0.06227 1.28606 -0.05833 1.31562 -0.05833 " pathEditMode="relative" rAng="0" ptsTypes="AAAAAAAAAAAAAAAAAAAAAAAAAAAAAAAAAAAAAAAAAAAAA">
                                      <p:cBhvr>
                                        <p:cTn id="52" dur="2000" fill="hold"/>
                                        <p:tgtEl>
                                          <p:spTgt spid="66"/>
                                        </p:tgtEl>
                                        <p:attrNameLst>
                                          <p:attrName>ppt_x</p:attrName>
                                          <p:attrName>ppt_y</p:attrName>
                                        </p:attrNameLst>
                                      </p:cBhvr>
                                      <p:rCtr x="65781" y="4838"/>
                                    </p:animMotion>
                                  </p:childTnLst>
                                  <p:subTnLst>
                                    <p:audio>
                                      <p:cMediaNode>
                                        <p:cTn display="0" masterRel="sameClick">
                                          <p:stCondLst>
                                            <p:cond evt="begin" delay="0">
                                              <p:tn val="51"/>
                                            </p:cond>
                                          </p:stCondLst>
                                          <p:endCondLst>
                                            <p:cond evt="onStopAudio" delay="0">
                                              <p:tgtEl>
                                                <p:sldTgt/>
                                              </p:tgtEl>
                                            </p:cond>
                                          </p:endCondLst>
                                        </p:cTn>
                                        <p:tgtEl>
                                          <p:sndTgt r:embed="rId6" name="whoosh.wav"/>
                                        </p:tgtEl>
                                      </p:cMediaNode>
                                    </p:audio>
                                  </p:subTnLst>
                                </p:cTn>
                              </p:par>
                            </p:childTnLst>
                          </p:cTn>
                        </p:par>
                        <p:par>
                          <p:cTn id="53" fill="hold">
                            <p:stCondLst>
                              <p:cond delay="28000"/>
                            </p:stCondLst>
                            <p:childTnLst>
                              <p:par>
                                <p:cTn id="54" presetID="22" presetClass="entr" presetSubtype="4" fill="hold" nodeType="after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wipe(down)">
                                      <p:cBhvr>
                                        <p:cTn id="56" dur="500"/>
                                        <p:tgtEl>
                                          <p:spTgt spid="23"/>
                                        </p:tgtEl>
                                      </p:cBhvr>
                                    </p:animEffect>
                                  </p:childTnLst>
                                </p:cTn>
                              </p:par>
                              <p:par>
                                <p:cTn id="57" presetID="22" presetClass="entr" presetSubtype="4" fill="hold" nodeType="with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wipe(down)">
                                      <p:cBhvr>
                                        <p:cTn id="59" dur="500"/>
                                        <p:tgtEl>
                                          <p:spTgt spid="30"/>
                                        </p:tgtEl>
                                      </p:cBhvr>
                                    </p:animEffect>
                                  </p:childTnLst>
                                </p:cTn>
                              </p:par>
                              <p:par>
                                <p:cTn id="60" presetID="22" presetClass="entr" presetSubtype="4" fill="hold" nodeType="with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wipe(down)">
                                      <p:cBhvr>
                                        <p:cTn id="62" dur="500"/>
                                        <p:tgtEl>
                                          <p:spTgt spid="33"/>
                                        </p:tgtEl>
                                      </p:cBhvr>
                                    </p:animEffect>
                                  </p:childTnLst>
                                </p:cTn>
                              </p:par>
                              <p:par>
                                <p:cTn id="63" presetID="22" presetClass="entr" presetSubtype="4"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wipe(down)">
                                      <p:cBhvr>
                                        <p:cTn id="6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6" restart="whenNotActive" fill="hold" evtFilter="cancelBubble" nodeType="interactiveSeq">
                <p:stCondLst>
                  <p:cond evt="onClick" delay="0">
                    <p:tgtEl>
                      <p:spTgt spid="30"/>
                    </p:tgtEl>
                  </p:cond>
                </p:stCondLst>
                <p:endSync evt="end" delay="0">
                  <p:rtn val="all"/>
                </p:endSync>
                <p:childTnLst>
                  <p:par>
                    <p:cTn id="67" fill="hold">
                      <p:stCondLst>
                        <p:cond delay="0"/>
                      </p:stCondLst>
                      <p:childTnLst>
                        <p:par>
                          <p:cTn id="68" fill="hold">
                            <p:stCondLst>
                              <p:cond delay="0"/>
                            </p:stCondLst>
                            <p:childTnLst>
                              <p:par>
                                <p:cTn id="69" presetID="26" presetClass="emph" presetSubtype="0" repeatCount="3000" fill="hold" nodeType="clickEffect">
                                  <p:stCondLst>
                                    <p:cond delay="0"/>
                                  </p:stCondLst>
                                  <p:childTnLst>
                                    <p:animEffect transition="out" filter="fade">
                                      <p:cBhvr>
                                        <p:cTn id="70" dur="500" tmFilter="0, 0; .2, .5; .8, .5; 1, 0"/>
                                        <p:tgtEl>
                                          <p:spTgt spid="30"/>
                                        </p:tgtEl>
                                      </p:cBhvr>
                                    </p:animEffect>
                                    <p:animScale>
                                      <p:cBhvr>
                                        <p:cTn id="71" dur="250" autoRev="1" fill="hold"/>
                                        <p:tgtEl>
                                          <p:spTgt spid="30"/>
                                        </p:tgtEl>
                                      </p:cBhvr>
                                      <p:by x="105000" y="105000"/>
                                    </p:animScale>
                                  </p:childTnLst>
                                </p:cTn>
                              </p:par>
                              <p:par>
                                <p:cTn id="72" presetID="1" presetClass="mediacall" presetSubtype="0" fill="hold" nodeType="withEffect">
                                  <p:stCondLst>
                                    <p:cond delay="0"/>
                                  </p:stCondLst>
                                  <p:childTnLst>
                                    <p:cmd type="call" cmd="playFrom(0.0)">
                                      <p:cBhvr>
                                        <p:cTn id="73" dur="1707" fill="hold"/>
                                        <p:tgtEl>
                                          <p:spTgt spid="75"/>
                                        </p:tgtEl>
                                      </p:cBhvr>
                                    </p:cmd>
                                  </p:childTnLst>
                                </p:cTn>
                              </p:par>
                            </p:childTnLst>
                          </p:cTn>
                        </p:par>
                      </p:childTnLst>
                    </p:cTn>
                  </p:par>
                </p:childTnLst>
              </p:cTn>
              <p:nextCondLst>
                <p:cond evt="onClick" delay="0">
                  <p:tgtEl>
                    <p:spTgt spid="30"/>
                  </p:tgtEl>
                </p:cond>
              </p:nextCondLst>
            </p:seq>
            <p:audio>
              <p:cMediaNode vol="80000">
                <p:cTn id="74" fill="hold" display="0">
                  <p:stCondLst>
                    <p:cond delay="indefinite"/>
                  </p:stCondLst>
                  <p:endCondLst>
                    <p:cond evt="onStopAudio" delay="0">
                      <p:tgtEl>
                        <p:sldTgt/>
                      </p:tgtEl>
                    </p:cond>
                  </p:endCondLst>
                </p:cTn>
                <p:tgtEl>
                  <p:spTgt spid="3"/>
                </p:tgtEl>
              </p:cMediaNode>
            </p:audio>
            <p:audio>
              <p:cMediaNode vol="80000">
                <p:cTn id="75" fill="hold" display="0">
                  <p:stCondLst>
                    <p:cond delay="indefinite"/>
                  </p:stCondLst>
                  <p:endCondLst>
                    <p:cond evt="onStopAudio" delay="0">
                      <p:tgtEl>
                        <p:sldTgt/>
                      </p:tgtEl>
                    </p:cond>
                  </p:endCondLst>
                </p:cTn>
                <p:tgtEl>
                  <p:spTgt spid="5"/>
                </p:tgtEl>
              </p:cMediaNode>
            </p:audio>
            <p:audio>
              <p:cMediaNode vol="80000">
                <p:cTn id="76" fill="hold" display="0">
                  <p:stCondLst>
                    <p:cond delay="indefinite"/>
                  </p:stCondLst>
                  <p:endCondLst>
                    <p:cond evt="onStopAudio" delay="0">
                      <p:tgtEl>
                        <p:sldTgt/>
                      </p:tgtEl>
                    </p:cond>
                  </p:endCondLst>
                </p:cTn>
                <p:tgtEl>
                  <p:spTgt spid="75"/>
                </p:tgtEl>
              </p:cMediaNode>
            </p:audio>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6842F3-F934-66BA-2268-797BA63C7015}"/>
              </a:ext>
            </a:extLst>
          </p:cNvPr>
          <p:cNvSpPr txBox="1"/>
          <p:nvPr/>
        </p:nvSpPr>
        <p:spPr>
          <a:xfrm>
            <a:off x="651353" y="413359"/>
            <a:ext cx="11273424" cy="769441"/>
          </a:xfrm>
          <a:prstGeom prst="rect">
            <a:avLst/>
          </a:prstGeom>
          <a:noFill/>
        </p:spPr>
        <p:txBody>
          <a:bodyPr wrap="square" rtlCol="0">
            <a:spAutoFit/>
          </a:bodyPr>
          <a:lstStyle/>
          <a:p>
            <a:r>
              <a:rPr lang="en-US" sz="4400" b="1" dirty="0"/>
              <a:t>Attributions, Usage Disclaimer &amp; Contact</a:t>
            </a:r>
            <a:endParaRPr lang="en-US" sz="4400" dirty="0"/>
          </a:p>
        </p:txBody>
      </p:sp>
      <p:sp>
        <p:nvSpPr>
          <p:cNvPr id="7" name="TextBox 6">
            <a:extLst>
              <a:ext uri="{FF2B5EF4-FFF2-40B4-BE49-F238E27FC236}">
                <a16:creationId xmlns:a16="http://schemas.microsoft.com/office/drawing/2014/main" id="{A0AEB8AA-1DED-E35A-02D2-4DE2622D8965}"/>
              </a:ext>
            </a:extLst>
          </p:cNvPr>
          <p:cNvSpPr txBox="1"/>
          <p:nvPr/>
        </p:nvSpPr>
        <p:spPr>
          <a:xfrm>
            <a:off x="789140" y="1490597"/>
            <a:ext cx="10484285" cy="5109091"/>
          </a:xfrm>
          <a:prstGeom prst="rect">
            <a:avLst/>
          </a:prstGeom>
          <a:noFill/>
        </p:spPr>
        <p:txBody>
          <a:bodyPr wrap="square" rtlCol="0">
            <a:spAutoFit/>
          </a:bodyPr>
          <a:lstStyle/>
          <a:p>
            <a:r>
              <a:rPr lang="en-US" sz="2800" dirty="0"/>
              <a:t>All content is either sourced from pixabay.com under the </a:t>
            </a:r>
            <a:r>
              <a:rPr lang="en-US" sz="2800" dirty="0" err="1"/>
              <a:t>Pixabay</a:t>
            </a:r>
            <a:r>
              <a:rPr lang="en-US" sz="2800" dirty="0"/>
              <a:t> License (royalty-free) or is original work created by the author.</a:t>
            </a:r>
          </a:p>
          <a:p>
            <a:endParaRPr lang="en-US" sz="2800" dirty="0"/>
          </a:p>
          <a:p>
            <a:r>
              <a:rPr lang="en-US" sz="2800" dirty="0"/>
              <a:t>This content resource is sold with usage rights granted to the purchaser only. Please do not redistribute, resell, or reupload this content in its original or modified form. Respecting these terms helps support the continued creation of these teaching materials/games! </a:t>
            </a:r>
          </a:p>
          <a:p>
            <a:endParaRPr lang="en-US" sz="2800" dirty="0"/>
          </a:p>
          <a:p>
            <a:r>
              <a:rPr lang="en-US" sz="2800" dirty="0"/>
              <a:t>Have a question or requests for new games or updates to existing ones? Email: korekitgames@gmail.com</a:t>
            </a:r>
          </a:p>
          <a:p>
            <a:endParaRPr lang="en-US" dirty="0"/>
          </a:p>
        </p:txBody>
      </p:sp>
    </p:spTree>
    <p:extLst>
      <p:ext uri="{BB962C8B-B14F-4D97-AF65-F5344CB8AC3E}">
        <p14:creationId xmlns:p14="http://schemas.microsoft.com/office/powerpoint/2010/main" val="283924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68" descr="A group of red barns in a field&#10;&#10;AI-generated content may be incorrect.">
            <a:extLst>
              <a:ext uri="{FF2B5EF4-FFF2-40B4-BE49-F238E27FC236}">
                <a16:creationId xmlns:a16="http://schemas.microsoft.com/office/drawing/2014/main" id="{4FA6FD73-424A-05A3-28C7-30AEBFAC56BC}"/>
              </a:ext>
            </a:extLst>
          </p:cNvPr>
          <p:cNvPicPr>
            <a:picLocks noChangeAspect="1"/>
          </p:cNvPicPr>
          <p:nvPr/>
        </p:nvPicPr>
        <p:blipFill>
          <a:blip r:embed="rId7"/>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937809" y="262911"/>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pigs?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094415" y="1824916"/>
              <a:ext cx="2775898" cy="1200329"/>
            </a:xfrm>
            <a:prstGeom prst="rect">
              <a:avLst/>
            </a:prstGeom>
            <a:noFill/>
          </p:spPr>
          <p:txBody>
            <a:bodyPr wrap="square" rtlCol="0">
              <a:spAutoFit/>
            </a:bodyPr>
            <a:lstStyle/>
            <a:p>
              <a:pPr algn="ctr"/>
              <a:r>
                <a:rPr lang="en-US" sz="7200" b="1" dirty="0">
                  <a:solidFill>
                    <a:schemeClr val="bg1"/>
                  </a:solidFill>
                </a:rPr>
                <a:t>seven</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56001" y="1814985"/>
              <a:ext cx="2722678" cy="1200329"/>
            </a:xfrm>
            <a:prstGeom prst="rect">
              <a:avLst/>
            </a:prstGeom>
            <a:noFill/>
          </p:spPr>
          <p:txBody>
            <a:bodyPr wrap="square" rtlCol="0">
              <a:spAutoFit/>
            </a:bodyPr>
            <a:lstStyle/>
            <a:p>
              <a:pPr algn="ctr"/>
              <a:r>
                <a:rPr lang="en-US" sz="7200" b="1" dirty="0">
                  <a:solidFill>
                    <a:schemeClr val="bg1"/>
                  </a:solidFill>
                </a:rPr>
                <a:t>nine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eight</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ten</a:t>
              </a:r>
              <a:endParaRPr lang="en-US" b="1" dirty="0">
                <a:solidFill>
                  <a:schemeClr val="bg1"/>
                </a:solidFill>
              </a:endParaRPr>
            </a:p>
          </p:txBody>
        </p:sp>
      </p:grpSp>
      <p:pic>
        <p:nvPicPr>
          <p:cNvPr id="57" name="209739__yummie__minion_yahoo_3">
            <a:hlinkClick r:id="" action="ppaction://media"/>
            <a:extLst>
              <a:ext uri="{FF2B5EF4-FFF2-40B4-BE49-F238E27FC236}">
                <a16:creationId xmlns:a16="http://schemas.microsoft.com/office/drawing/2014/main" id="{AB5AF719-2000-12B6-9315-FEA75F7F6C8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17035" y="7509854"/>
            <a:ext cx="406400" cy="406400"/>
          </a:xfrm>
          <a:prstGeom prst="rect">
            <a:avLst/>
          </a:prstGeom>
        </p:spPr>
      </p:pic>
      <p:pic>
        <p:nvPicPr>
          <p:cNvPr id="58" name="209739__yummie__minion_yahoo_3">
            <a:hlinkClick r:id="" action="ppaction://media"/>
            <a:extLst>
              <a:ext uri="{FF2B5EF4-FFF2-40B4-BE49-F238E27FC236}">
                <a16:creationId xmlns:a16="http://schemas.microsoft.com/office/drawing/2014/main" id="{1AC9C52F-4D39-CBDB-6A4D-772A0684A65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436937" y="7479556"/>
            <a:ext cx="406400" cy="406400"/>
          </a:xfrm>
          <a:prstGeom prst="rect">
            <a:avLst/>
          </a:prstGeom>
        </p:spPr>
      </p:pic>
      <p:pic>
        <p:nvPicPr>
          <p:cNvPr id="2" name="Picture 1" descr="A cow with a large udder&#10;&#10;AI-generated content may be incorrect.">
            <a:extLst>
              <a:ext uri="{FF2B5EF4-FFF2-40B4-BE49-F238E27FC236}">
                <a16:creationId xmlns:a16="http://schemas.microsoft.com/office/drawing/2014/main" id="{5785EDC2-DA71-4273-A4BA-8CA7975ED04B}"/>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283449" y="4051024"/>
            <a:ext cx="1827289" cy="1522681"/>
          </a:xfrm>
          <a:prstGeom prst="rect">
            <a:avLst/>
          </a:prstGeom>
        </p:spPr>
      </p:pic>
      <p:pic>
        <p:nvPicPr>
          <p:cNvPr id="4" name="Picture 3" descr="A dog running with a black background&#10;&#10;AI-generated content may be incorrect.">
            <a:extLst>
              <a:ext uri="{FF2B5EF4-FFF2-40B4-BE49-F238E27FC236}">
                <a16:creationId xmlns:a16="http://schemas.microsoft.com/office/drawing/2014/main" id="{A7FEDD61-5668-4577-0564-14068F813772}"/>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580984" y="4608513"/>
            <a:ext cx="2257290" cy="1511567"/>
          </a:xfrm>
          <a:prstGeom prst="rect">
            <a:avLst/>
          </a:prstGeom>
        </p:spPr>
      </p:pic>
      <p:pic>
        <p:nvPicPr>
          <p:cNvPr id="5" name="Picture 4" descr="A cartoon duck running&#10;&#10;AI-generated content may be incorrect.">
            <a:extLst>
              <a:ext uri="{FF2B5EF4-FFF2-40B4-BE49-F238E27FC236}">
                <a16:creationId xmlns:a16="http://schemas.microsoft.com/office/drawing/2014/main" id="{17152824-E4EE-61D3-85C5-23AD990FB242}"/>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6" name="Picture 5" descr="A cartoon duck running&#10;&#10;AI-generated content may be incorrect.">
            <a:extLst>
              <a:ext uri="{FF2B5EF4-FFF2-40B4-BE49-F238E27FC236}">
                <a16:creationId xmlns:a16="http://schemas.microsoft.com/office/drawing/2014/main" id="{AA6DA070-456C-EA5B-AACF-482FE83DF9AB}"/>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1706015" y="4786829"/>
            <a:ext cx="1332973" cy="991448"/>
          </a:xfrm>
          <a:prstGeom prst="rect">
            <a:avLst/>
          </a:prstGeom>
        </p:spPr>
      </p:pic>
      <p:pic>
        <p:nvPicPr>
          <p:cNvPr id="11" name="Picture 10" descr="A rabbit with long ears&#10;&#10;AI-generated content may be incorrect.">
            <a:extLst>
              <a:ext uri="{FF2B5EF4-FFF2-40B4-BE49-F238E27FC236}">
                <a16:creationId xmlns:a16="http://schemas.microsoft.com/office/drawing/2014/main" id="{06DAB00C-BDAB-2EA6-CCE8-1BE420A7EB96}"/>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002521" y="4408856"/>
            <a:ext cx="1446510" cy="991448"/>
          </a:xfrm>
          <a:prstGeom prst="rect">
            <a:avLst/>
          </a:prstGeom>
        </p:spPr>
      </p:pic>
      <p:pic>
        <p:nvPicPr>
          <p:cNvPr id="16" name="Picture 15" descr="A rabbit with long ears&#10;&#10;AI-generated content may be incorrect.">
            <a:extLst>
              <a:ext uri="{FF2B5EF4-FFF2-40B4-BE49-F238E27FC236}">
                <a16:creationId xmlns:a16="http://schemas.microsoft.com/office/drawing/2014/main" id="{BBF67418-BD78-0F1D-DDD7-5FE1CA1D3039}"/>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20" name="Picture 19" descr="A rabbit with long ears&#10;&#10;AI-generated content may be incorrect.">
            <a:extLst>
              <a:ext uri="{FF2B5EF4-FFF2-40B4-BE49-F238E27FC236}">
                <a16:creationId xmlns:a16="http://schemas.microsoft.com/office/drawing/2014/main" id="{93E94EE7-C2AD-1CD3-EFBD-4D1B52E0B336}"/>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22" name="Picture 21" descr="A cat running on a black background&#10;&#10;AI-generated content may be incorrect.">
            <a:extLst>
              <a:ext uri="{FF2B5EF4-FFF2-40B4-BE49-F238E27FC236}">
                <a16:creationId xmlns:a16="http://schemas.microsoft.com/office/drawing/2014/main" id="{84DEB0C2-2407-0010-7673-02396CE934F3}"/>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105921" y="4245203"/>
            <a:ext cx="1529866" cy="1198467"/>
          </a:xfrm>
          <a:prstGeom prst="rect">
            <a:avLst/>
          </a:prstGeom>
        </p:spPr>
      </p:pic>
      <p:pic>
        <p:nvPicPr>
          <p:cNvPr id="24" name="Picture 23" descr="A cartoon pig with big eyes&#10;&#10;AI-generated content may be incorrect.">
            <a:extLst>
              <a:ext uri="{FF2B5EF4-FFF2-40B4-BE49-F238E27FC236}">
                <a16:creationId xmlns:a16="http://schemas.microsoft.com/office/drawing/2014/main" id="{25A0DABC-B38F-E4EB-89EC-D56C6F67CCF0}"/>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938968" y="5048496"/>
            <a:ext cx="1035091" cy="1113282"/>
          </a:xfrm>
          <a:prstGeom prst="rect">
            <a:avLst/>
          </a:prstGeom>
        </p:spPr>
      </p:pic>
      <p:grpSp>
        <p:nvGrpSpPr>
          <p:cNvPr id="26" name="Group 25">
            <a:extLst>
              <a:ext uri="{FF2B5EF4-FFF2-40B4-BE49-F238E27FC236}">
                <a16:creationId xmlns:a16="http://schemas.microsoft.com/office/drawing/2014/main" id="{0B602045-79B6-767D-9A0F-142A606E3BD3}"/>
              </a:ext>
            </a:extLst>
          </p:cNvPr>
          <p:cNvGrpSpPr/>
          <p:nvPr/>
        </p:nvGrpSpPr>
        <p:grpSpPr>
          <a:xfrm>
            <a:off x="-2264635" y="1019375"/>
            <a:ext cx="1764871" cy="1475360"/>
            <a:chOff x="-3011646" y="789030"/>
            <a:chExt cx="1764871" cy="1475360"/>
          </a:xfrm>
        </p:grpSpPr>
        <p:pic>
          <p:nvPicPr>
            <p:cNvPr id="40" name="Picture 39" descr="A cartoon duck running&#10;&#10;AI-generated content may be incorrect.">
              <a:extLst>
                <a:ext uri="{FF2B5EF4-FFF2-40B4-BE49-F238E27FC236}">
                  <a16:creationId xmlns:a16="http://schemas.microsoft.com/office/drawing/2014/main" id="{E2887690-A53B-C917-6DDD-689B90D69CED}"/>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579748" y="1272942"/>
              <a:ext cx="1332973" cy="991448"/>
            </a:xfrm>
            <a:prstGeom prst="rect">
              <a:avLst/>
            </a:prstGeom>
          </p:spPr>
        </p:pic>
        <p:pic>
          <p:nvPicPr>
            <p:cNvPr id="42" name="Picture 41" descr="A cartoon duck running&#10;&#10;AI-generated content may be incorrect.">
              <a:extLst>
                <a:ext uri="{FF2B5EF4-FFF2-40B4-BE49-F238E27FC236}">
                  <a16:creationId xmlns:a16="http://schemas.microsoft.com/office/drawing/2014/main" id="{9708F75D-6999-9B69-591F-F9C6AE8D9F68}"/>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3011646" y="789030"/>
              <a:ext cx="1332973" cy="991448"/>
            </a:xfrm>
            <a:prstGeom prst="rect">
              <a:avLst/>
            </a:prstGeom>
          </p:spPr>
        </p:pic>
      </p:grpSp>
      <p:pic>
        <p:nvPicPr>
          <p:cNvPr id="43" name="Picture 42" descr="A cartoon duck running&#10;&#10;AI-generated content may be incorrect.">
            <a:extLst>
              <a:ext uri="{FF2B5EF4-FFF2-40B4-BE49-F238E27FC236}">
                <a16:creationId xmlns:a16="http://schemas.microsoft.com/office/drawing/2014/main" id="{419A0A27-6D06-52F0-65CB-5913BC24BF39}"/>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129504" y="4892381"/>
            <a:ext cx="1332973" cy="991448"/>
          </a:xfrm>
          <a:prstGeom prst="rect">
            <a:avLst/>
          </a:prstGeom>
        </p:spPr>
      </p:pic>
      <p:grpSp>
        <p:nvGrpSpPr>
          <p:cNvPr id="46" name="Group 45">
            <a:extLst>
              <a:ext uri="{FF2B5EF4-FFF2-40B4-BE49-F238E27FC236}">
                <a16:creationId xmlns:a16="http://schemas.microsoft.com/office/drawing/2014/main" id="{CF1E0BEE-C911-0A29-ECA3-2AB6338D42C9}"/>
              </a:ext>
            </a:extLst>
          </p:cNvPr>
          <p:cNvGrpSpPr/>
          <p:nvPr/>
        </p:nvGrpSpPr>
        <p:grpSpPr>
          <a:xfrm>
            <a:off x="-2984821" y="4342693"/>
            <a:ext cx="2529998" cy="1172233"/>
            <a:chOff x="-2681637" y="2808595"/>
            <a:chExt cx="2529998" cy="1172233"/>
          </a:xfrm>
        </p:grpSpPr>
        <p:pic>
          <p:nvPicPr>
            <p:cNvPr id="47" name="Picture 46" descr="A rabbit with long ears&#10;&#10;AI-generated content may be incorrect.">
              <a:extLst>
                <a:ext uri="{FF2B5EF4-FFF2-40B4-BE49-F238E27FC236}">
                  <a16:creationId xmlns:a16="http://schemas.microsoft.com/office/drawing/2014/main" id="{4889A07A-68E2-B35E-1E7D-A49719EFD3BB}"/>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681637" y="2808595"/>
              <a:ext cx="1446510" cy="991448"/>
            </a:xfrm>
            <a:prstGeom prst="rect">
              <a:avLst/>
            </a:prstGeom>
          </p:spPr>
        </p:pic>
        <p:pic>
          <p:nvPicPr>
            <p:cNvPr id="48" name="Picture 47" descr="A rabbit with long ears&#10;&#10;AI-generated content may be incorrect.">
              <a:extLst>
                <a:ext uri="{FF2B5EF4-FFF2-40B4-BE49-F238E27FC236}">
                  <a16:creationId xmlns:a16="http://schemas.microsoft.com/office/drawing/2014/main" id="{1B00D066-D999-00D7-0751-79363C62A3BC}"/>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598149" y="2989380"/>
              <a:ext cx="1446510" cy="991448"/>
            </a:xfrm>
            <a:prstGeom prst="rect">
              <a:avLst/>
            </a:prstGeom>
          </p:spPr>
        </p:pic>
      </p:grpSp>
      <p:pic>
        <p:nvPicPr>
          <p:cNvPr id="49" name="Picture 48" descr="A cow with a large udder&#10;&#10;AI-generated content may be incorrect.">
            <a:extLst>
              <a:ext uri="{FF2B5EF4-FFF2-40B4-BE49-F238E27FC236}">
                <a16:creationId xmlns:a16="http://schemas.microsoft.com/office/drawing/2014/main" id="{D5F375F9-54B1-D939-FB2D-8E5003D1EA9F}"/>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079655" y="4094774"/>
            <a:ext cx="1827289" cy="1522681"/>
          </a:xfrm>
          <a:prstGeom prst="rect">
            <a:avLst/>
          </a:prstGeom>
        </p:spPr>
      </p:pic>
      <p:grpSp>
        <p:nvGrpSpPr>
          <p:cNvPr id="55" name="Group 54">
            <a:extLst>
              <a:ext uri="{FF2B5EF4-FFF2-40B4-BE49-F238E27FC236}">
                <a16:creationId xmlns:a16="http://schemas.microsoft.com/office/drawing/2014/main" id="{75738B23-000C-5C09-1F5C-05950C55AAC6}"/>
              </a:ext>
            </a:extLst>
          </p:cNvPr>
          <p:cNvGrpSpPr/>
          <p:nvPr/>
        </p:nvGrpSpPr>
        <p:grpSpPr>
          <a:xfrm>
            <a:off x="-2875338" y="4434196"/>
            <a:ext cx="2270125" cy="1769973"/>
            <a:chOff x="-3563935" y="2104548"/>
            <a:chExt cx="2270125" cy="1769973"/>
          </a:xfrm>
        </p:grpSpPr>
        <p:pic>
          <p:nvPicPr>
            <p:cNvPr id="64" name="Picture 63" descr="A cow with a large udder&#10;&#10;AI-generated content may be incorrect.">
              <a:extLst>
                <a:ext uri="{FF2B5EF4-FFF2-40B4-BE49-F238E27FC236}">
                  <a16:creationId xmlns:a16="http://schemas.microsoft.com/office/drawing/2014/main" id="{AAB7B68D-FC48-F82E-FD45-D86EBEB51A05}"/>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563935" y="2104548"/>
              <a:ext cx="1827289" cy="1522681"/>
            </a:xfrm>
            <a:prstGeom prst="rect">
              <a:avLst/>
            </a:prstGeom>
          </p:spPr>
        </p:pic>
        <p:pic>
          <p:nvPicPr>
            <p:cNvPr id="65" name="Picture 64" descr="A cow with a large udder&#10;&#10;AI-generated content may be incorrect.">
              <a:extLst>
                <a:ext uri="{FF2B5EF4-FFF2-40B4-BE49-F238E27FC236}">
                  <a16:creationId xmlns:a16="http://schemas.microsoft.com/office/drawing/2014/main" id="{1F7E4ED1-C71B-3860-6063-D537EBD49EAE}"/>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121099" y="2351840"/>
              <a:ext cx="1827289" cy="1522681"/>
            </a:xfrm>
            <a:prstGeom prst="rect">
              <a:avLst/>
            </a:prstGeom>
          </p:spPr>
        </p:pic>
      </p:grpSp>
      <p:grpSp>
        <p:nvGrpSpPr>
          <p:cNvPr id="66" name="Group 65">
            <a:extLst>
              <a:ext uri="{FF2B5EF4-FFF2-40B4-BE49-F238E27FC236}">
                <a16:creationId xmlns:a16="http://schemas.microsoft.com/office/drawing/2014/main" id="{3345583A-5F2B-6051-C011-7098A6A8B538}"/>
              </a:ext>
            </a:extLst>
          </p:cNvPr>
          <p:cNvGrpSpPr/>
          <p:nvPr/>
        </p:nvGrpSpPr>
        <p:grpSpPr>
          <a:xfrm>
            <a:off x="-2644742" y="4380271"/>
            <a:ext cx="2270125" cy="1769973"/>
            <a:chOff x="-3563935" y="2104548"/>
            <a:chExt cx="2270125" cy="1769973"/>
          </a:xfrm>
        </p:grpSpPr>
        <p:pic>
          <p:nvPicPr>
            <p:cNvPr id="67" name="Picture 66" descr="A cow with a large udder&#10;&#10;AI-generated content may be incorrect.">
              <a:extLst>
                <a:ext uri="{FF2B5EF4-FFF2-40B4-BE49-F238E27FC236}">
                  <a16:creationId xmlns:a16="http://schemas.microsoft.com/office/drawing/2014/main" id="{8A875EE1-3721-B5A4-CE29-D7EFEECDC674}"/>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563935" y="2104548"/>
              <a:ext cx="1827289" cy="1522681"/>
            </a:xfrm>
            <a:prstGeom prst="rect">
              <a:avLst/>
            </a:prstGeom>
          </p:spPr>
        </p:pic>
        <p:pic>
          <p:nvPicPr>
            <p:cNvPr id="68" name="Picture 67" descr="A cow with a large udder&#10;&#10;AI-generated content may be incorrect.">
              <a:extLst>
                <a:ext uri="{FF2B5EF4-FFF2-40B4-BE49-F238E27FC236}">
                  <a16:creationId xmlns:a16="http://schemas.microsoft.com/office/drawing/2014/main" id="{6CD0BF20-B339-85D1-FACC-540FFB572E81}"/>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121099" y="2351840"/>
              <a:ext cx="1827289" cy="1522681"/>
            </a:xfrm>
            <a:prstGeom prst="rect">
              <a:avLst/>
            </a:prstGeom>
          </p:spPr>
        </p:pic>
      </p:grpSp>
      <p:pic>
        <p:nvPicPr>
          <p:cNvPr id="70" name="Picture 69" descr="A cartoon pig with big eyes&#10;&#10;AI-generated content may be incorrect.">
            <a:extLst>
              <a:ext uri="{FF2B5EF4-FFF2-40B4-BE49-F238E27FC236}">
                <a16:creationId xmlns:a16="http://schemas.microsoft.com/office/drawing/2014/main" id="{C7CF54A4-FA5B-B0FB-5E48-38FA8A07DD62}"/>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680975" y="4509078"/>
            <a:ext cx="1035091" cy="1113282"/>
          </a:xfrm>
          <a:prstGeom prst="rect">
            <a:avLst/>
          </a:prstGeom>
        </p:spPr>
      </p:pic>
      <p:pic>
        <p:nvPicPr>
          <p:cNvPr id="71" name="Picture 70" descr="A cartoon pig with big eyes&#10;&#10;AI-generated content may be incorrect.">
            <a:extLst>
              <a:ext uri="{FF2B5EF4-FFF2-40B4-BE49-F238E27FC236}">
                <a16:creationId xmlns:a16="http://schemas.microsoft.com/office/drawing/2014/main" id="{955DDAFB-2F6D-E924-3970-BF82A360C419}"/>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2369608" y="4495912"/>
            <a:ext cx="1035091" cy="1113282"/>
          </a:xfrm>
          <a:prstGeom prst="rect">
            <a:avLst/>
          </a:prstGeom>
        </p:spPr>
      </p:pic>
      <p:pic>
        <p:nvPicPr>
          <p:cNvPr id="72" name="Picture 71" descr="A cartoon pig with big eyes&#10;&#10;AI-generated content may be incorrect.">
            <a:extLst>
              <a:ext uri="{FF2B5EF4-FFF2-40B4-BE49-F238E27FC236}">
                <a16:creationId xmlns:a16="http://schemas.microsoft.com/office/drawing/2014/main" id="{BCDEBEC8-A748-13FE-56CB-C2F1DB359341}"/>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2317842" y="4571941"/>
            <a:ext cx="1035091" cy="1113282"/>
          </a:xfrm>
          <a:prstGeom prst="rect">
            <a:avLst/>
          </a:prstGeom>
        </p:spPr>
      </p:pic>
      <p:grpSp>
        <p:nvGrpSpPr>
          <p:cNvPr id="75" name="Group 74">
            <a:extLst>
              <a:ext uri="{FF2B5EF4-FFF2-40B4-BE49-F238E27FC236}">
                <a16:creationId xmlns:a16="http://schemas.microsoft.com/office/drawing/2014/main" id="{B9EA3681-BB2B-3CC1-D300-3FE123C4FD61}"/>
              </a:ext>
            </a:extLst>
          </p:cNvPr>
          <p:cNvGrpSpPr/>
          <p:nvPr/>
        </p:nvGrpSpPr>
        <p:grpSpPr>
          <a:xfrm>
            <a:off x="-1624220" y="4525764"/>
            <a:ext cx="1334786" cy="1520267"/>
            <a:chOff x="-1096226" y="6584410"/>
            <a:chExt cx="1334786" cy="1520267"/>
          </a:xfrm>
        </p:grpSpPr>
        <p:pic>
          <p:nvPicPr>
            <p:cNvPr id="73" name="Picture 72" descr="A cartoon pig with big eyes&#10;&#10;AI-generated content may be incorrect.">
              <a:extLst>
                <a:ext uri="{FF2B5EF4-FFF2-40B4-BE49-F238E27FC236}">
                  <a16:creationId xmlns:a16="http://schemas.microsoft.com/office/drawing/2014/main" id="{41739DC1-ECAF-872F-CB3F-A2FB76E37833}"/>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796531" y="6991395"/>
              <a:ext cx="1035091" cy="1113282"/>
            </a:xfrm>
            <a:prstGeom prst="rect">
              <a:avLst/>
            </a:prstGeom>
          </p:spPr>
        </p:pic>
        <p:pic>
          <p:nvPicPr>
            <p:cNvPr id="74" name="Picture 73" descr="A cartoon pig with big eyes&#10;&#10;AI-generated content may be incorrect.">
              <a:extLst>
                <a:ext uri="{FF2B5EF4-FFF2-40B4-BE49-F238E27FC236}">
                  <a16:creationId xmlns:a16="http://schemas.microsoft.com/office/drawing/2014/main" id="{71793957-AB9F-60DC-B453-C3D16926F96D}"/>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096226" y="6584410"/>
              <a:ext cx="1035091" cy="1113282"/>
            </a:xfrm>
            <a:prstGeom prst="rect">
              <a:avLst/>
            </a:prstGeom>
          </p:spPr>
        </p:pic>
      </p:grpSp>
      <p:grpSp>
        <p:nvGrpSpPr>
          <p:cNvPr id="76" name="Group 75">
            <a:extLst>
              <a:ext uri="{FF2B5EF4-FFF2-40B4-BE49-F238E27FC236}">
                <a16:creationId xmlns:a16="http://schemas.microsoft.com/office/drawing/2014/main" id="{331C9AD4-05F2-B4AD-0703-B82E92568D4B}"/>
              </a:ext>
            </a:extLst>
          </p:cNvPr>
          <p:cNvGrpSpPr/>
          <p:nvPr/>
        </p:nvGrpSpPr>
        <p:grpSpPr>
          <a:xfrm>
            <a:off x="-1719290" y="4620676"/>
            <a:ext cx="1334786" cy="1520267"/>
            <a:chOff x="-1096226" y="6584410"/>
            <a:chExt cx="1334786" cy="1520267"/>
          </a:xfrm>
        </p:grpSpPr>
        <p:pic>
          <p:nvPicPr>
            <p:cNvPr id="77" name="Picture 76" descr="A cartoon pig with big eyes&#10;&#10;AI-generated content may be incorrect.">
              <a:extLst>
                <a:ext uri="{FF2B5EF4-FFF2-40B4-BE49-F238E27FC236}">
                  <a16:creationId xmlns:a16="http://schemas.microsoft.com/office/drawing/2014/main" id="{4382EF2D-E9F3-7528-7173-B0CA17721A4B}"/>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796531" y="6991395"/>
              <a:ext cx="1035091" cy="1113282"/>
            </a:xfrm>
            <a:prstGeom prst="rect">
              <a:avLst/>
            </a:prstGeom>
          </p:spPr>
        </p:pic>
        <p:pic>
          <p:nvPicPr>
            <p:cNvPr id="78" name="Picture 77" descr="A cartoon pig with big eyes&#10;&#10;AI-generated content may be incorrect.">
              <a:extLst>
                <a:ext uri="{FF2B5EF4-FFF2-40B4-BE49-F238E27FC236}">
                  <a16:creationId xmlns:a16="http://schemas.microsoft.com/office/drawing/2014/main" id="{17DD7884-0CDA-1E09-B240-5739F63FC44F}"/>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096226" y="6584410"/>
              <a:ext cx="1035091" cy="1113282"/>
            </a:xfrm>
            <a:prstGeom prst="rect">
              <a:avLst/>
            </a:prstGeom>
          </p:spPr>
        </p:pic>
      </p:grpSp>
      <p:pic>
        <p:nvPicPr>
          <p:cNvPr id="79" name="Picture 78" descr="A cartoon pig with big eyes&#10;&#10;AI-generated content may be incorrect.">
            <a:extLst>
              <a:ext uri="{FF2B5EF4-FFF2-40B4-BE49-F238E27FC236}">
                <a16:creationId xmlns:a16="http://schemas.microsoft.com/office/drawing/2014/main" id="{507E0876-448F-6F4C-064A-865627899159}"/>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513246" y="4583127"/>
            <a:ext cx="1035091" cy="1113282"/>
          </a:xfrm>
          <a:prstGeom prst="rect">
            <a:avLst/>
          </a:prstGeom>
        </p:spPr>
      </p:pic>
      <p:pic>
        <p:nvPicPr>
          <p:cNvPr id="80" name="pig-grunt-100272">
            <a:hlinkClick r:id="" action="ppaction://media"/>
            <a:extLst>
              <a:ext uri="{FF2B5EF4-FFF2-40B4-BE49-F238E27FC236}">
                <a16:creationId xmlns:a16="http://schemas.microsoft.com/office/drawing/2014/main" id="{EB0375D4-0C28-1929-BB8F-6E875FFABE02}"/>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6106373" y="-1931599"/>
            <a:ext cx="406400" cy="406400"/>
          </a:xfrm>
          <a:prstGeom prst="rect">
            <a:avLst/>
          </a:prstGeom>
        </p:spPr>
      </p:pic>
    </p:spTree>
    <p:extLst>
      <p:ext uri="{BB962C8B-B14F-4D97-AF65-F5344CB8AC3E}">
        <p14:creationId xmlns:p14="http://schemas.microsoft.com/office/powerpoint/2010/main" val="373097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2683 0.0125 L 0.02683 0.01273 C 0.03386 0.01018 0.04102 0.00879 0.04792 0.00555 C 0.05287 0.00324 0.05755 -0.00093 0.06237 -0.00371 C 0.06419 -0.00486 0.06589 -0.00533 0.06771 -0.00602 C 0.0793 -0.00417 0.10052 -0.00486 0.11224 0.00787 C 0.12305 0.01944 0.13229 0.03472 0.14258 0.04768 C 0.14636 0.05254 0.15026 0.05717 0.15443 0.0618 C 0.15781 0.06574 0.16498 0.07338 0.16498 0.07361 C 0.16979 0.06643 0.1737 0.05671 0.17943 0.05231 C 0.20573 0.03264 0.225 0.04861 0.25313 0.05694 L 0.28594 0.08981 C 0.29571 0.09953 0.29271 0.09606 0.29909 0.10393 C 0.30703 0.10139 0.31537 0.10208 0.32279 0.09676 C 0.33972 0.08472 0.37149 0.05231 0.37149 0.05254 C 0.37891 0.05324 0.38646 0.05324 0.39375 0.05463 C 0.40156 0.05625 0.42409 0.06898 0.42813 0.07106 C 0.43229 0.07569 0.46823 0.11458 0.47539 0.12014 L 0.48724 0.12963 C 0.49128 0.12338 0.49453 0.11597 0.49909 0.11088 C 0.50573 0.10324 0.51302 0.09791 0.52005 0.09213 C 0.55143 0.06713 0.55977 0.06111 0.59649 0.05231 C 0.60781 0.04976 0.61927 0.05069 0.63073 0.05 C 0.63594 0.05393 0.6418 0.05601 0.64649 0.0618 C 0.65248 0.06875 0.6569 0.07916 0.66224 0.0875 C 0.66654 0.09398 0.67123 0.09953 0.67539 0.10625 C 0.68073 0.11435 0.68581 0.12361 0.69115 0.13194 C 0.69453 0.13703 0.69844 0.14097 0.70183 0.14583 C 0.71836 0.1706 0.70847 0.16504 0.72279 0.16944 C 0.72943 0.16689 0.73607 0.16574 0.74258 0.16226 C 0.74961 0.15856 0.75651 0.15231 0.76367 0.14838 C 0.76862 0.14537 0.77409 0.14351 0.77943 0.1412 C 0.78867 0.14444 0.79805 0.1456 0.80703 0.15069 C 0.85925 0.17963 0.7862 0.15324 0.83594 0.16944 C 0.84518 0.16157 0.85469 0.15509 0.86367 0.14583 C 0.88802 0.12037 0.87214 0.12569 0.89518 0.10856 C 0.89857 0.10601 0.91641 0.1 0.91875 0.09907 C 0.92943 0.10139 0.94024 0.10139 0.95039 0.10625 C 1.00808 0.1331 0.94766 0.12106 0.98998 0.12731 C 0.99427 0.12639 0.99883 0.12708 1.003 0.12476 C 1.0181 0.11689 1.01511 0.11064 1.02813 0.09676 C 1.03268 0.09189 1.03763 0.08912 1.04245 0.08518 C 1.05248 0.08912 1.06289 0.09143 1.07266 0.09676 C 1.08151 0.10139 1.103 0.11967 1.11224 0.12731 C 1.12683 0.11944 1.1418 0.11435 1.15573 0.10393 C 1.16055 0.10023 1.16315 0.09027 1.16758 0.08518 C 1.1711 0.08078 1.17552 0.07916 1.17943 0.07569 C 1.18698 0.06898 1.19401 0.06064 1.20183 0.05463 C 1.20417 0.05277 1.20703 0.05347 1.20964 0.05231 C 1.21589 0.04953 1.22188 0.0456 1.22813 0.04305 C 1.23112 0.04166 1.23425 0.04074 1.23724 0.04074 C 1.25834 0.03935 1.27943 0.03912 1.30039 0.03842 C 1.31927 0.0412 1.31094 0.04074 1.32552 0.04074 " pathEditMode="relative" rAng="0" ptsTypes="AAAAAAAAAAAAAAAAAAAAAAAAAAAAAAAAAAAAAAAAAAAAAAAAAAAAA">
                                      <p:cBhvr>
                                        <p:cTn id="11" dur="2000" fill="hold"/>
                                        <p:tgtEl>
                                          <p:spTgt spid="11"/>
                                        </p:tgtEl>
                                        <p:attrNameLst>
                                          <p:attrName>ppt_x</p:attrName>
                                          <p:attrName>ppt_y</p:attrName>
                                        </p:attrNameLst>
                                      </p:cBhvr>
                                      <p:rCtr x="64935" y="6921"/>
                                    </p:animMotion>
                                  </p:childTnLst>
                                  <p:subTnLst>
                                    <p:audio>
                                      <p:cMediaNode>
                                        <p:cTn display="0" masterRel="sameClick">
                                          <p:stCondLst>
                                            <p:cond evt="begin" delay="0">
                                              <p:tn val="10"/>
                                            </p:cond>
                                          </p:stCondLst>
                                          <p:endCondLst>
                                            <p:cond evt="onStopAudio" delay="0">
                                              <p:tgtEl>
                                                <p:sldTgt/>
                                              </p:tgtEl>
                                            </p:cond>
                                          </p:endCondLst>
                                        </p:cTn>
                                        <p:tgtEl>
                                          <p:sndTgt r:embed="rId6"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0052 0.01875 L -0.00052 0.01898 C 0.04714 -0.04491 0.10703 -0.12963 0.15964 -0.17315 C 0.18308 -0.19259 0.19506 -0.20532 0.21993 -0.21574 C 0.23881 -0.22361 0.27592 -0.22431 0.29141 -0.22569 C 0.31758 -0.22361 0.34375 -0.22454 0.36993 -0.21968 C 0.3806 -0.21759 0.39115 -0.21042 0.40144 -0.20556 C 0.41563 -0.19884 0.42539 -0.1919 0.4392 -0.17732 C 0.44935 -0.16644 0.45899 -0.15347 0.46875 -0.14097 C 0.47006 -0.13935 0.4711 -0.13727 0.47201 -0.13495 C 0.47461 -0.12847 0.47683 -0.12176 0.47891 -0.11458 C 0.48047 -0.10833 0.48125 -0.10116 0.48217 -0.09444 C 0.47995 -0.08657 0.47943 -0.07593 0.47552 -0.07014 C 0.46784 -0.0588 0.46042 -0.06482 0.45287 -0.06829 C 0.45209 -0.07292 0.45013 -0.07755 0.45052 -0.08241 C 0.45209 -0.09977 0.4556 -0.13241 0.46537 -0.14699 C 0.47071 -0.15556 0.47683 -0.16273 0.48347 -0.16921 C 0.49857 -0.18426 0.51446 -0.19792 0.53008 -0.21157 C 0.5323 -0.21343 0.53464 -0.21435 0.53685 -0.21574 C 0.56003 -0.22778 0.58282 -0.24213 0.60625 -0.25208 C 0.62552 -0.26019 0.64427 -0.27384 0.6642 -0.27616 L 0.71537 -0.28218 C 0.74141 -0.27824 0.76771 -0.27546 0.79375 -0.27014 C 0.80157 -0.26852 0.80795 -0.26088 0.81511 -0.25602 C 0.81862 -0.2537 0.82201 -0.25046 0.82552 -0.25 C 0.84141 -0.24769 0.8573 -0.24861 0.87331 -0.24792 L 0.91615 -0.24583 C 0.97813 -0.2338 0.94167 -0.24028 1.08581 -0.24583 C 1.11758 -0.24722 1.18125 -0.25394 1.18125 -0.2537 C 1.23646 -0.26435 1.16133 -0.24907 1.23464 -0.27014 C 1.24519 -0.27315 1.26641 -0.275 1.27787 -0.27616 C 1.28959 -0.28032 1.28529 -0.28032 1.29024 -0.28032 " pathEditMode="relative" rAng="0" ptsTypes="AAAAAAAAAAAAAAAAAAAAAAAAAAAAAAAA">
                                      <p:cBhvr>
                                        <p:cTn id="14" dur="2000" fill="hold"/>
                                        <p:tgtEl>
                                          <p:spTgt spid="24"/>
                                        </p:tgtEl>
                                        <p:attrNameLst>
                                          <p:attrName>ppt_x</p:attrName>
                                          <p:attrName>ppt_y</p:attrName>
                                        </p:attrNameLst>
                                      </p:cBhvr>
                                      <p:rCtr x="64531" y="-15046"/>
                                    </p:animMotion>
                                  </p:childTnLst>
                                  <p:subTnLst>
                                    <p:audio>
                                      <p:cMediaNode>
                                        <p:cTn display="0" masterRel="sameClick">
                                          <p:stCondLst>
                                            <p:cond evt="begin" delay="0">
                                              <p:tn val="13"/>
                                            </p:cond>
                                          </p:stCondLst>
                                          <p:endCondLst>
                                            <p:cond evt="onStopAudio" delay="0">
                                              <p:tgtEl>
                                                <p:sldTgt/>
                                              </p:tgtEl>
                                            </p:cond>
                                          </p:endCondLst>
                                        </p:cTn>
                                        <p:tgtEl>
                                          <p:sndTgt r:embed="rId6"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1185 0.00903 L 0.01185 0.00926 L 0.07148 -0.00926 C 0.07578 -0.01041 0.07994 -0.01319 0.08424 -0.01365 C 0.09817 -0.01551 0.11224 -0.01527 0.12617 -0.01597 L 0.2164 -0.01134 C 0.22539 -0.01088 0.23411 -0.00902 0.2431 -0.00926 C 0.27187 -0.00972 0.30078 -0.01226 0.32955 -0.01365 C 0.35273 -0.02338 0.37734 -0.02685 0.39935 -0.04305 C 0.42252 -0.05972 0.4306 -0.06898 0.45534 -0.07476 C 0.47187 -0.07847 0.48854 -0.07824 0.50494 -0.08148 C 0.52695 -0.08588 0.54909 -0.09189 0.57109 -0.09722 C 0.61575 -0.11944 0.572 -0.10092 0.61679 -0.11088 C 0.62955 -0.11365 0.64231 -0.11828 0.65494 -0.12222 C 0.65963 -0.12361 0.66419 -0.12638 0.66888 -0.12662 L 0.76679 -0.13125 C 0.80833 -0.1368 0.75117 -0.12916 0.83034 -0.13796 L 0.88633 -0.14467 L 0.98164 -0.13564 C 0.99101 -0.13472 1.00026 -0.13333 1.00937 -0.13333 C 1.02695 -0.13333 1.04414 -0.13495 1.06172 -0.13564 C 1.18893 -0.17939 1.00247 -0.11875 1.14817 -0.1537 C 1.15768 -0.15601 1.16679 -0.16296 1.17617 -0.16736 C 1.19179 -0.1743 1.20729 -0.18194 1.22317 -0.18773 C 1.2345 -0.19166 1.24622 -0.19213 1.25742 -0.19676 C 1.27591 -0.20416 1.29401 -0.21435 1.31211 -0.22384 C 1.31849 -0.22708 1.33112 -0.23495 1.33112 -0.23472 " pathEditMode="relative" rAng="0" ptsTypes="AAAAAAAAAAAAAAAAAAAAAAAAAAA">
                                      <p:cBhvr>
                                        <p:cTn id="17" dur="2000" fill="hold"/>
                                        <p:tgtEl>
                                          <p:spTgt spid="71"/>
                                        </p:tgtEl>
                                        <p:attrNameLst>
                                          <p:attrName>ppt_x</p:attrName>
                                          <p:attrName>ppt_y</p:attrName>
                                        </p:attrNameLst>
                                      </p:cBhvr>
                                      <p:rCtr x="65964" y="-12199"/>
                                    </p:animMotion>
                                  </p:childTnLst>
                                  <p:subTnLst>
                                    <p:audio>
                                      <p:cMediaNode>
                                        <p:cTn display="0" masterRel="sameClick">
                                          <p:stCondLst>
                                            <p:cond evt="begin" delay="0">
                                              <p:tn val="16"/>
                                            </p:cond>
                                          </p:stCondLst>
                                          <p:endCondLst>
                                            <p:cond evt="onStopAudio" delay="0">
                                              <p:tgtEl>
                                                <p:sldTgt/>
                                              </p:tgtEl>
                                            </p:cond>
                                          </p:endCondLst>
                                        </p:cTn>
                                        <p:tgtEl>
                                          <p:sndTgt r:embed="rId6"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1185 0.00902 L 0.01185 0.00925 L 0.07149 -0.00926 C 0.07578 -0.01042 0.07995 -0.0132 0.08425 -0.01366 C 0.09818 -0.01551 0.11224 -0.01528 0.12618 -0.01598 L 0.21641 -0.01135 C 0.22539 -0.01088 0.23412 -0.00903 0.2431 -0.00926 C 0.27188 -0.00973 0.30079 -0.01227 0.32956 -0.01366 C 0.35274 -0.02338 0.37735 -0.02686 0.39935 -0.04306 C 0.42253 -0.05973 0.4306 -0.06899 0.45534 -0.07477 C 0.47188 -0.07848 0.48855 -0.07825 0.50495 -0.08149 C 0.52696 -0.08588 0.54909 -0.0919 0.5711 -0.09723 C 0.61576 -0.11945 0.57201 -0.10093 0.6168 -0.11088 C 0.62956 -0.11366 0.64232 -0.11829 0.65495 -0.12223 C 0.65964 -0.12362 0.6642 -0.12639 0.66888 -0.12663 L 0.7668 -0.13125 C 0.80834 -0.13681 0.75118 -0.12917 0.83034 -0.13797 L 0.88633 -0.14468 L 0.98164 -0.13565 C 0.99102 -0.13473 1.00026 -0.13334 1.00938 -0.13334 C 1.02696 -0.13334 1.04414 -0.13496 1.06172 -0.13565 C 1.18894 -0.1794 1.00248 -0.11875 1.14818 -0.15371 C 1.15769 -0.15602 1.1668 -0.16297 1.17618 -0.16737 C 1.1918 -0.17431 1.2073 -0.18195 1.22318 -0.18774 C 1.23451 -0.19167 1.24623 -0.19213 1.25743 -0.19676 C 1.27592 -0.20417 1.29401 -0.21436 1.31211 -0.22385 C 1.31849 -0.22709 1.33112 -0.23496 1.33112 -0.23473 " pathEditMode="relative" rAng="0" ptsTypes="AAAAAAAAAAAAAAAAAAAAAAAAAAA">
                                      <p:cBhvr>
                                        <p:cTn id="20" dur="2000" fill="hold"/>
                                        <p:tgtEl>
                                          <p:spTgt spid="72"/>
                                        </p:tgtEl>
                                        <p:attrNameLst>
                                          <p:attrName>ppt_x</p:attrName>
                                          <p:attrName>ppt_y</p:attrName>
                                        </p:attrNameLst>
                                      </p:cBhvr>
                                      <p:rCtr x="65964" y="-12199"/>
                                    </p:animMotion>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childTnLst>
                          </p:cTn>
                        </p:par>
                        <p:par>
                          <p:cTn id="21" fill="hold">
                            <p:stCondLst>
                              <p:cond delay="8000"/>
                            </p:stCondLst>
                            <p:childTnLst>
                              <p:par>
                                <p:cTn id="22" presetID="0" presetClass="path" presetSubtype="0" accel="50000" decel="50000" fill="hold" nodeType="afterEffect">
                                  <p:stCondLst>
                                    <p:cond delay="0"/>
                                  </p:stCondLst>
                                  <p:childTnLst>
                                    <p:animMotion origin="layout" path="M 0.03438 0.02084 L 0.03438 0.02107 C 0.04466 0.02315 0.05482 0.0257 0.06498 0.02755 C 0.0793 0.03033 0.1082 0.03449 0.1082 0.03472 C 0.11289 0.03588 0.11745 0.03773 0.12214 0.03889 C 0.12813 0.04074 0.13412 0.04144 0.13998 0.04352 C 0.17669 0.05625 0.14662 0.0507 0.1793 0.05486 L 0.20209 0.05255 C 0.21198 0.05116 0.22656 0.04699 0.23516 0.04352 C 0.24323 0.04028 0.25117 0.03519 0.25938 0.03218 C 0.26524 0.02986 0.2711 0.02871 0.27709 0.02755 C 0.28854 0.0257 0.31146 0.02315 0.31146 0.02338 C 0.32969 0.02547 0.34792 0.02685 0.36615 0.02986 C 0.36992 0.03056 0.3737 0.0331 0.37748 0.03449 C 0.39154 0.03912 0.39831 0.04028 0.41315 0.04352 C 0.41615 0.04491 0.41901 0.04676 0.42201 0.04792 C 0.428 0.05047 0.43399 0.05162 0.43985 0.05486 C 0.49571 0.08496 0.4586 0.07153 0.49063 0.08195 C 0.49571 0.08565 0.50065 0.09028 0.50599 0.09329 C 0.51172 0.09653 0.51771 0.09792 0.5237 0.1 C 0.53985 0.10556 0.5388 0.10463 0.55547 0.10695 L 0.6013 0.10463 C 0.62214 0.10324 0.63906 0.10185 0.65977 0.1 C 0.66732 0.09769 0.675 0.09607 0.68268 0.09329 C 0.70182 0.08635 0.73985 0.0706 0.73985 0.07084 C 0.77891 0.07385 0.84974 0.08635 0.89623 0.07523 C 0.92188 0.06898 0.94688 0.05625 0.97253 0.05023 C 0.98425 0.04746 1.06328 0.04051 1.0793 0.03889 C 1.10547 0.04283 1.13177 0.04792 1.15807 0.05023 C 1.18529 0.05278 1.20612 0.02871 1.23438 0.02315 C 1.26003 0.01806 1.28607 0.02153 1.31185 0.02084 C 1.35847 0.02361 1.34935 0.02639 1.40339 0.01181 C 1.40495 0.01135 1.40599 0.0088 1.40729 0.00741 " pathEditMode="relative" rAng="0" ptsTypes="AAAAAAAAAAAAAAAAAAAAAAAAAAAAAAAAA">
                                      <p:cBhvr>
                                        <p:cTn id="23" dur="2000" fill="hold"/>
                                        <p:tgtEl>
                                          <p:spTgt spid="66"/>
                                        </p:tgtEl>
                                        <p:attrNameLst>
                                          <p:attrName>ppt_x</p:attrName>
                                          <p:attrName>ppt_y</p:attrName>
                                        </p:attrNameLst>
                                      </p:cBhvr>
                                      <p:rCtr x="68646" y="3634"/>
                                    </p:animMotion>
                                  </p:childTnLst>
                                  <p:subTnLst>
                                    <p:audio>
                                      <p:cMediaNode>
                                        <p:cTn display="0" masterRel="sameClick">
                                          <p:stCondLst>
                                            <p:cond evt="begin" delay="0">
                                              <p:tn val="22"/>
                                            </p:cond>
                                          </p:stCondLst>
                                          <p:endCondLst>
                                            <p:cond evt="onStopAudio" delay="0">
                                              <p:tgtEl>
                                                <p:sldTgt/>
                                              </p:tgtEl>
                                            </p:cond>
                                          </p:endCondLst>
                                        </p:cTn>
                                        <p:tgtEl>
                                          <p:sndTgt r:embed="rId6" name="whoosh.wav"/>
                                        </p:tgtEl>
                                      </p:cMediaNode>
                                    </p:audio>
                                  </p:subTnLst>
                                </p:cTn>
                              </p:par>
                            </p:childTnLst>
                          </p:cTn>
                        </p:par>
                        <p:par>
                          <p:cTn id="24" fill="hold">
                            <p:stCondLst>
                              <p:cond delay="10000"/>
                            </p:stCondLst>
                            <p:childTnLst>
                              <p:par>
                                <p:cTn id="25" presetID="0" presetClass="path" presetSubtype="0" accel="50000" decel="50000" fill="hold" nodeType="afterEffect">
                                  <p:stCondLst>
                                    <p:cond delay="0"/>
                                  </p:stCondLst>
                                  <p:childTnLst>
                                    <p:animMotion origin="layout" path="M 0.02226 -0.00278 L 0.02226 -0.00255 L 0.0401 -0.01621 C 0.05521 -0.02732 0.07982 -0.0169 0.08971 -0.01621 C 0.09271 -0.01598 0.11354 -0.01297 0.11771 -0.01181 C 0.12695 -0.00926 0.13633 -0.00533 0.14557 -0.00278 L 0.16211 0.00185 C 0.16549 0.00393 0.16862 0.00717 0.17213 0.00856 C 0.18268 0.0125 0.19336 0.01527 0.20391 0.01759 C 0.20742 0.01828 0.21068 0.01875 0.21419 0.0199 C 0.21784 0.02106 0.22174 0.02361 0.22565 0.0243 C 0.23568 0.02592 0.24596 0.02569 0.25612 0.02662 C 0.2625 0.02708 0.26875 0.02824 0.27513 0.02893 L 0.30443 0.03125 L 0.39974 0.0243 C 0.44544 0.02129 0.42409 0.02453 0.45052 0.0199 C 0.45573 0.01759 0.46081 0.01666 0.46588 0.01296 C 0.47357 0.0074 0.48893 -0.01065 0.49883 -0.01621 C 0.52031 -0.02848 0.51797 -0.02477 0.5345 -0.03218 C 0.5375 -0.03357 0.54036 -0.03542 0.54336 -0.03658 C 0.55143 -0.04005 0.5595 -0.04237 0.56758 -0.04561 C 0.59245 -0.05602 0.5707 -0.05024 0.59427 -0.05463 L 0.61706 -0.05926 L 0.66667 -0.05255 C 0.67135 -0.05186 0.67617 -0.05047 0.6806 -0.04792 C 0.6832 -0.04653 0.68581 -0.04537 0.68828 -0.04352 C 0.6918 -0.04074 0.69505 -0.03704 0.69844 -0.03449 C 0.7026 -0.03102 0.70703 -0.02894 0.7112 -0.02547 C 0.71497 -0.02199 0.71862 -0.01737 0.72266 -0.01412 C 0.72669 -0.01065 0.73099 -0.00787 0.73529 -0.0051 C 0.73789 -0.00324 0.74049 -0.00255 0.74297 -0.00047 C 0.74518 0.00138 0.74687 0.00532 0.74922 0.00625 C 0.7543 0.00833 0.7595 0.00787 0.76458 0.00856 C 0.76862 0.00995 0.77305 0.01111 0.77721 0.01296 C 0.78073 0.01481 0.78385 0.02013 0.7875 0.0199 C 0.79323 0.01944 0.79831 0.01388 0.80391 0.01088 C 0.81081 0.00185 0.81706 -0.00857 0.82435 -0.01621 C 0.82643 -0.01852 0.82852 -0.02107 0.83047 -0.02315 C 0.83229 -0.02477 0.83411 -0.0257 0.83581 -0.02755 C 0.85117 -0.04584 0.83034 -0.02732 0.85482 -0.05255 C 0.85846 -0.05625 0.8625 -0.05834 0.86628 -0.06158 C 0.87135 -0.06598 0.87604 -0.07223 0.88151 -0.075 C 0.88646 -0.07755 0.89167 -0.07639 0.89674 -0.07732 C 0.92435 -0.08195 0.88958 -0.07662 0.92344 -0.08403 C 0.92852 -0.08519 0.93359 -0.08565 0.93867 -0.08635 C 0.94427 -0.09005 0.94961 -0.09468 0.95521 -0.09769 C 0.95846 -0.09931 0.96185 -0.09954 0.96536 -0.1 C 0.97461 -0.10093 0.98385 -0.10139 0.99336 -0.10209 C 1.01419 -0.10672 1.00937 -0.10487 1.02643 -0.11112 C 1.03021 -0.11274 1.03411 -0.11389 1.03789 -0.11574 C 1.04297 -0.11829 1.04779 -0.12292 1.05312 -0.12477 C 1.06107 -0.12755 1.06914 -0.12778 1.07721 -0.1294 C 1.0832 -0.12778 1.08906 -0.125 1.09505 -0.12477 C 1.10143 -0.12454 1.14414 -0.12848 1.15352 -0.1294 C 1.17266 -0.13612 1.14883 -0.12755 1.16497 -0.1338 C 1.16706 -0.13473 1.16927 -0.13496 1.17135 -0.13612 C 1.1901 -0.14561 1.19245 -0.15093 1.21198 -0.15186 C 1.23828 -0.15301 1.26458 -0.15186 1.29088 -0.15186 " pathEditMode="relative" rAng="0" ptsTypes="AAAAAAAAAAAAAAAAAAAAAAAAAAAAAAAAAAAAAAAAAAAAAAAAAAAAAAAAAA">
                                      <p:cBhvr>
                                        <p:cTn id="26" dur="2000" fill="hold"/>
                                        <p:tgtEl>
                                          <p:spTgt spid="4"/>
                                        </p:tgtEl>
                                        <p:attrNameLst>
                                          <p:attrName>ppt_x</p:attrName>
                                          <p:attrName>ppt_y</p:attrName>
                                        </p:attrNameLst>
                                      </p:cBhvr>
                                      <p:rCtr x="63424" y="-5787"/>
                                    </p:animMotion>
                                  </p:childTnLst>
                                  <p:subTnLst>
                                    <p:audio>
                                      <p:cMediaNode>
                                        <p:cTn display="0" masterRel="sameClick">
                                          <p:stCondLst>
                                            <p:cond evt="begin" delay="0">
                                              <p:tn val="25"/>
                                            </p:cond>
                                          </p:stCondLst>
                                          <p:endCondLst>
                                            <p:cond evt="onStopAudio" delay="0">
                                              <p:tgtEl>
                                                <p:sldTgt/>
                                              </p:tgtEl>
                                            </p:cond>
                                          </p:endCondLst>
                                        </p:cTn>
                                        <p:tgtEl>
                                          <p:sndTgt r:embed="rId6" name="whoosh.wav"/>
                                        </p:tgtEl>
                                      </p:cMediaNode>
                                    </p:audio>
                                  </p:subTnLst>
                                </p:cTn>
                              </p:par>
                            </p:childTnLst>
                          </p:cTn>
                        </p:par>
                        <p:par>
                          <p:cTn id="27" fill="hold">
                            <p:stCondLst>
                              <p:cond delay="12000"/>
                            </p:stCondLst>
                            <p:childTnLst>
                              <p:par>
                                <p:cTn id="28" presetID="0" presetClass="path" presetSubtype="0" accel="50000" decel="50000" fill="hold" nodeType="afterEffect">
                                  <p:stCondLst>
                                    <p:cond delay="0"/>
                                  </p:stCondLst>
                                  <p:childTnLst>
                                    <p:animMotion origin="layout" path="M 0.03737 0.04282 L 0.03737 0.04306 C 0.0793 0.05394 0.07852 0.05579 0.13776 0.05185 C 0.14675 0.05139 0.15547 0.04583 0.16446 0.04282 C 0.16954 0.03912 0.17487 0.03634 0.17969 0.03148 C 0.20456 0.00671 0.18711 0.01389 0.20378 0.00903 C 0.21159 0.00208 0.22305 -0.00903 0.23178 -0.01366 C 0.23464 -0.01528 0.23776 -0.01528 0.24063 -0.01597 C 0.2517 -0.01366 0.2629 -0.01343 0.2737 -0.00926 C 0.28386 -0.00509 0.28972 0.00833 0.29792 0.01806 C 0.30274 0.02384 0.30808 0.02847 0.31316 0.0338 C 0.31446 0.03519 0.3155 0.03727 0.31693 0.03843 C 0.31954 0.04005 0.32748 0.04352 0.33099 0.04514 C 0.33607 0.04144 0.34141 0.03889 0.34623 0.0338 C 0.353 0.02662 0.35886 0.01713 0.36524 0.00903 C 0.37032 0.00278 0.37526 -0.0037 0.38047 -0.00926 L 0.41107 -0.04074 C 0.43243 -0.06343 0.42266 -0.05856 0.43646 -0.06343 C 0.44662 -0.07106 0.45691 -0.07778 0.46693 -0.08611 C 0.47513 -0.09282 0.48269 -0.10255 0.49115 -0.10856 C 0.49506 -0.11157 0.49948 -0.11204 0.50378 -0.11319 C 0.53347 -0.12106 0.50482 -0.11134 0.52292 -0.11759 C 0.5431 -0.11042 0.56901 -0.10208 0.58776 -0.09051 C 0.59323 -0.08704 0.59766 -0.07963 0.603 -0.07477 C 0.6125 -0.06597 0.6224 -0.0581 0.63217 -0.04977 C 0.64115 -0.04236 0.65157 -0.03889 0.65886 -0.02731 C 0.69323 0.02685 0.67761 0.01852 0.69701 0.02708 C 0.73008 -0.01921 0.69831 0.02176 0.74284 -0.02269 C 0.75756 -0.0375 0.75339 -0.04213 0.77071 -0.04977 C 0.77566 -0.05208 0.78086 -0.05139 0.78594 -0.05208 C 0.81068 -0.04838 0.79271 -0.05394 0.81901 -0.03634 C 0.82865 -0.02986 0.83894 -0.02616 0.84831 -0.01829 C 0.85599 -0.01157 0.86263 -0.00139 0.86993 0.00671 C 0.87357 0.01065 0.87748 0.01412 0.88138 0.01806 C 0.89063 0.00972 0.9004 0.00278 0.90925 -0.00694 C 0.94375 -0.04468 0.9168 -0.03241 0.9474 -0.04074 C 0.95248 -0.03773 0.95782 -0.03588 0.96263 -0.03171 C 0.97865 -0.01829 0.97097 -0.01366 0.99063 -0.00231 C 0.99675 0.00116 1.00339 0.00069 1.00977 0.00208 L 1.04024 -0.00926 C 1.04271 -0.00995 1.04532 -0.01181 1.04779 -0.01134 C 1.05131 -0.01088 1.05469 -0.00903 1.05808 -0.00694 C 1.06368 -0.00301 1.06901 0.00208 1.07448 0.00671 C 1.1155 -0.0162 1.07618 0.00949 1.11016 -0.02269 C 1.12266 -0.03449 1.16446 -0.06319 1.1724 -0.06806 C 1.21394 -0.09306 1.21185 -0.08426 1.26016 -0.10417 C 1.26498 -0.10602 1.26941 -0.11065 1.27409 -0.11319 C 1.28321 -0.11806 1.2823 -0.11759 1.28816 -0.11759 " pathEditMode="relative" rAng="0" ptsTypes="AAAAAAAAAAAAAAAAAAAAAAAAAAAAAAAAAAAAAAAAAAAAAAAA">
                                      <p:cBhvr>
                                        <p:cTn id="29" dur="2000" fill="hold"/>
                                        <p:tgtEl>
                                          <p:spTgt spid="46"/>
                                        </p:tgtEl>
                                        <p:attrNameLst>
                                          <p:attrName>ppt_x</p:attrName>
                                          <p:attrName>ppt_y</p:attrName>
                                        </p:attrNameLst>
                                      </p:cBhvr>
                                      <p:rCtr x="62539" y="-7500"/>
                                    </p:animMotion>
                                  </p:childTnLst>
                                  <p:subTnLst>
                                    <p:audio>
                                      <p:cMediaNode>
                                        <p:cTn display="0" masterRel="sameClick">
                                          <p:stCondLst>
                                            <p:cond evt="begin" delay="0">
                                              <p:tn val="28"/>
                                            </p:cond>
                                          </p:stCondLst>
                                          <p:endCondLst>
                                            <p:cond evt="onStopAudio" delay="0">
                                              <p:tgtEl>
                                                <p:sldTgt/>
                                              </p:tgtEl>
                                            </p:cond>
                                          </p:endCondLst>
                                        </p:cTn>
                                        <p:tgtEl>
                                          <p:sndTgt r:embed="rId6" name="whoosh.wav"/>
                                        </p:tgtEl>
                                      </p:cMediaNode>
                                    </p:audio>
                                  </p:subTnLst>
                                </p:cTn>
                              </p:par>
                            </p:childTnLst>
                          </p:cTn>
                        </p:par>
                        <p:par>
                          <p:cTn id="30" fill="hold">
                            <p:stCondLst>
                              <p:cond delay="14000"/>
                            </p:stCondLst>
                            <p:childTnLst>
                              <p:par>
                                <p:cTn id="31" presetID="0" presetClass="path" presetSubtype="0" accel="50000" decel="50000" fill="hold" nodeType="afterEffect">
                                  <p:stCondLst>
                                    <p:cond delay="0"/>
                                  </p:stCondLst>
                                  <p:childTnLst>
                                    <p:animMotion origin="layout" path="M 0.022 0.00787 L 0.022 0.0081 C 0.0289 0.01088 0.03542 0.01551 0.04245 0.0169 C 0.06862 0.02292 0.09401 0.02338 0.12005 0.02592 L 0.16185 0.03055 C 0.16953 0.03287 0.17708 0.03426 0.18463 0.03727 C 0.18984 0.03958 0.19479 0.04375 0.19987 0.04629 C 0.20534 0.04907 0.21094 0.05069 0.2164 0.05324 C 0.23802 0.06319 0.2039 0.05162 0.23932 0.06227 L 0.247 0.06458 L 0.30547 0.06227 C 0.31471 0.0618 0.32409 0.06157 0.33346 0.05995 C 0.33685 0.05926 0.34023 0.05694 0.34362 0.05532 C 0.35234 0.05185 0.36133 0.04838 0.37031 0.04629 C 0.37578 0.04514 0.38125 0.04467 0.38685 0.04421 C 0.43698 0.03912 0.43424 0.03981 0.48216 0.03727 C 0.48802 0.03588 0.49414 0.03565 0.5 0.03287 C 0.52252 0.02222 0.51849 0.01805 0.53932 0.00116 C 0.54596 -0.00417 0.55299 -0.00741 0.55963 -0.0125 C 0.57005 -0.02014 0.58008 -0.02894 0.59023 -0.03727 L 0.60677 -0.05093 C 0.61015 -0.05695 0.61693 -0.06829 0.6194 -0.0757 C 0.62031 -0.07847 0.62031 -0.08171 0.6207 -0.08472 C 0.61732 -0.08704 0.61393 -0.08889 0.61055 -0.09144 C 0.60885 -0.09283 0.60729 -0.09468 0.60547 -0.09607 C 0.60221 -0.09792 0.5987 -0.09908 0.59531 -0.10046 C 0.58489 -0.10486 0.57851 -0.10718 0.56732 -0.10972 C 0.56185 -0.11065 0.55625 -0.11088 0.55078 -0.11181 C 0.5444 -0.10671 0.53711 -0.10417 0.53177 -0.09607 C 0.52721 -0.08935 0.52695 -0.05949 0.52669 -0.05301 C 0.53008 -0.04329 0.53255 -0.03218 0.53685 -0.02361 C 0.54323 -0.01088 0.55078 1.48148E-6 0.55846 0.01018 C 0.56797 0.02292 0.59036 0.03634 0.59909 0.0419 C 0.67877 0.09143 0.66562 0.08264 0.74401 0.12338 C 0.75078 0.12245 0.75768 0.12361 0.76432 0.12106 C 0.78815 0.11204 0.82148 0.07129 0.83932 0.06227 C 0.86315 0.05023 0.88724 0.04051 0.91055 0.02592 C 0.93672 0.00995 0.94101 0.00509 0.96784 -0.00347 C 0.97279 -0.00486 0.97799 -0.00463 0.98307 -0.00556 C 0.99023 -0.00695 0.99739 -0.00857 1.00469 -0.01019 C 1.01302 -0.00764 1.06901 0.00949 1.08346 0.01018 C 1.09075 0.01042 1.09792 0.00717 1.10508 0.00579 C 1.11484 -0.00347 1.125 -0.01111 1.13437 -0.02153 C 1.13945 -0.02708 1.14271 -0.03773 1.14831 -0.0419 C 1.16849 -0.05625 1.18919 -0.06921 1.21055 -0.0757 C 1.23815 -0.0838 1.26654 -0.08565 1.29323 -0.10046 C 1.31146 -0.11065 1.35651 -0.13403 1.37083 -0.14815 L 1.38229 -0.15926 " pathEditMode="relative" rAng="0" ptsTypes="AAAAAAAAAAAAAAAAAAAAAAAAAAAAAAAAAAAAAAAAAAAAAAAA">
                                      <p:cBhvr>
                                        <p:cTn id="32" dur="2000" fill="hold"/>
                                        <p:tgtEl>
                                          <p:spTgt spid="26"/>
                                        </p:tgtEl>
                                        <p:attrNameLst>
                                          <p:attrName>ppt_x</p:attrName>
                                          <p:attrName>ppt_y</p:attrName>
                                        </p:attrNameLst>
                                      </p:cBhvr>
                                      <p:rCtr x="68008" y="-2593"/>
                                    </p:animMotion>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childTnLst>
                          </p:cTn>
                        </p:par>
                        <p:par>
                          <p:cTn id="33" fill="hold">
                            <p:stCondLst>
                              <p:cond delay="16000"/>
                            </p:stCondLst>
                            <p:childTnLst>
                              <p:par>
                                <p:cTn id="34" presetID="0" presetClass="path" presetSubtype="0" accel="50000" decel="50000" fill="hold" nodeType="afterEffect">
                                  <p:stCondLst>
                                    <p:cond delay="0"/>
                                  </p:stCondLst>
                                  <p:childTnLst>
                                    <p:animMotion origin="layout" path="M 0.01849 0.02384 L 0.01849 0.02407 C 0.02409 0.01852 0.02917 0.01181 0.03503 0.0081 C 0.03868 0.00579 0.04271 0.00579 0.04649 0.00579 C 0.05795 0.00579 0.0694 0.00718 0.08086 0.0081 C 0.10456 0.01319 0.08177 0.00856 0.12657 0.01481 L 0.15573 0.01921 C 0.18347 0.02917 0.15261 0.01644 0.18243 0.03519 C 0.1849 0.03657 0.1875 0.03704 0.18998 0.03727 C 0.20066 0.03866 0.2112 0.03889 0.22188 0.03958 L 0.24597 0.03727 C 0.25183 0.03426 0.2556 0.02361 0.2612 0.01921 C 0.2668 0.01505 0.27318 0.01505 0.27904 0.0125 C 0.28334 0.01065 0.28737 0.00741 0.29167 0.00579 C 0.29935 0.00278 0.31459 -0.00093 0.31459 -0.00069 L 0.35026 0.00116 C 0.36654 0.00231 0.37696 0.00301 0.39219 0.00579 C 0.40013 0.00718 0.40261 0.0081 0.4099 0.01019 C 0.43516 0.03264 0.4099 0.00787 0.4405 0.04861 C 0.45521 0.06829 0.44883 0.05764 0.46211 0.06667 C 0.4681 0.07083 0.47396 0.07569 0.47982 0.08032 C 0.48542 0.08472 0.49128 0.08796 0.49636 0.09375 C 0.50144 0.09977 0.50612 0.10694 0.51159 0.11181 C 0.51641 0.1162 0.52175 0.11782 0.52696 0.12106 C 0.56316 0.10417 0.54727 0.11574 0.57526 0.08935 C 0.59128 0.05671 0.57644 0.08426 0.59427 0.05764 C 0.60157 0.04676 0.6073 0.03148 0.61589 0.02384 C 0.62761 0.01343 0.62331 0.01944 0.62982 0.0081 C 0.6362 0.00949 0.64297 0.00833 0.64896 0.0125 C 0.66954 0.02731 0.68711 0.05486 0.70873 0.06458 C 0.71211 0.06597 0.7155 0.06713 0.71888 0.06898 C 0.74076 0.08194 0.75638 0.09653 0.77982 0.10509 C 0.79792 0.11181 0.81628 0.11412 0.83451 0.11875 C 0.84336 0.11412 0.85235 0.10995 0.8612 0.10509 C 0.86342 0.10394 0.86537 0.10139 0.86758 0.10069 C 0.87305 0.09907 0.87865 0.09907 0.88412 0.09838 C 0.88881 0.09306 0.89362 0.08819 0.89805 0.08264 C 0.89948 0.08079 0.90013 0.07639 0.90183 0.07569 C 0.9073 0.07384 0.9362 0.06875 0.94766 0.06667 C 0.95743 0.07269 0.9668 0.08125 0.97683 0.08472 L 0.98959 0.08935 C 0.99597 0.08032 1.00209 0.07083 1.00873 0.06227 C 1.01146 0.05856 1.01459 0.05625 1.01758 0.05324 C 1.03868 0.03056 0.99362 0.04977 1.07605 0.0463 C 1.08021 0.04421 1.08451 0.04167 1.08881 0.03958 C 1.10677 0.03125 1.13724 0.02199 1.15105 0.01713 C 1.15873 0.01435 1.16628 0.01111 1.17396 0.0081 C 1.18711 -0.00787 1.19857 -0.02917 1.21329 -0.03935 C 1.21914 -0.04352 1.24284 -0.06065 1.25144 -0.06435 C 1.25691 -0.06667 1.2625 -0.06667 1.26797 -0.06875 C 1.27396 -0.07106 1.27982 -0.07546 1.28581 -0.07778 C 1.29076 -0.07986 1.29597 -0.08079 1.30105 -0.08241 L 1.30873 -0.08449 " pathEditMode="relative" rAng="0" ptsTypes="AAAAAAAAAAAAAAAAAAAAAAAAAAAAAAAAAAAAAAAAAAAAAAAAAAAAA">
                                      <p:cBhvr>
                                        <p:cTn id="35" dur="2000" fill="hold"/>
                                        <p:tgtEl>
                                          <p:spTgt spid="22"/>
                                        </p:tgtEl>
                                        <p:attrNameLst>
                                          <p:attrName>ppt_x</p:attrName>
                                          <p:attrName>ppt_y</p:attrName>
                                        </p:attrNameLst>
                                      </p:cBhvr>
                                      <p:rCtr x="64505" y="-556"/>
                                    </p:animMotion>
                                  </p:childTnLst>
                                  <p:subTnLst>
                                    <p:audio>
                                      <p:cMediaNode>
                                        <p:cTn display="0" masterRel="sameClick">
                                          <p:stCondLst>
                                            <p:cond evt="begin" delay="0">
                                              <p:tn val="34"/>
                                            </p:cond>
                                          </p:stCondLst>
                                          <p:endCondLst>
                                            <p:cond evt="onStopAudio" delay="0">
                                              <p:tgtEl>
                                                <p:sldTgt/>
                                              </p:tgtEl>
                                            </p:cond>
                                          </p:endCondLst>
                                        </p:cTn>
                                        <p:tgtEl>
                                          <p:sndTgt r:embed="rId6" name="whoosh.wav"/>
                                        </p:tgtEl>
                                      </p:cMediaNode>
                                    </p:audio>
                                  </p:subTnLst>
                                </p:cTn>
                              </p:par>
                            </p:childTnLst>
                          </p:cTn>
                        </p:par>
                        <p:par>
                          <p:cTn id="36" fill="hold">
                            <p:stCondLst>
                              <p:cond delay="18000"/>
                            </p:stCondLst>
                            <p:childTnLst>
                              <p:par>
                                <p:cTn id="37" presetID="0" presetClass="path" presetSubtype="0" accel="50000" decel="50000" fill="hold" nodeType="afterEffect">
                                  <p:stCondLst>
                                    <p:cond delay="0"/>
                                  </p:stCondLst>
                                  <p:childTnLst>
                                    <p:animMotion origin="layout" path="M 0.00209 0.00255 L 0.00209 0.00278 C 0.01862 -0.0074 0.0349 -0.01875 0.05157 -0.02685 C 0.06719 -0.03449 0.08529 -0.03449 0.10118 -0.03588 C 0.13256 -0.03287 0.16394 -0.03125 0.19519 -0.02685 C 0.21355 -0.02453 0.23165 -0.01898 0.24987 -0.01574 C 0.25652 -0.01435 0.26329 -0.01412 0.27032 -0.01342 C 0.31263 -0.02546 0.33633 -0.03032 0.37579 -0.04722 C 0.42045 -0.06666 0.42253 -0.07222 0.46224 -0.08564 C 0.47527 -0.09004 0.48842 -0.0949 0.50157 -0.09699 C 0.51719 -0.0993 0.53295 -0.09838 0.5487 -0.09907 C 0.58425 -0.09722 0.69206 -0.09629 0.74063 -0.08102 C 0.75495 -0.07662 0.76823 -0.06365 0.78256 -0.05856 C 0.80013 -0.05231 0.8181 -0.05023 0.83594 -0.04722 C 0.87592 -0.04074 0.89245 -0.04074 0.92865 -0.03819 L 0.95795 -0.03588 L 1.05964 -0.05856 C 1.07071 -0.06064 1.08178 -0.06064 1.09271 -0.06296 C 1.10547 -0.06597 1.11823 -0.07014 1.13086 -0.0743 C 1.14493 -0.07916 1.15873 -0.0868 1.17279 -0.09004 C 1.1905 -0.09444 1.20847 -0.09467 1.22618 -0.09699 C 1.28047 -0.09213 1.26094 -0.09236 1.28477 -0.09236 " pathEditMode="relative" rAng="0" ptsTypes="AAAAAAAAAAAAAAAAAAAAAA">
                                      <p:cBhvr>
                                        <p:cTn id="38" dur="2000" fill="hold"/>
                                        <p:tgtEl>
                                          <p:spTgt spid="75"/>
                                        </p:tgtEl>
                                        <p:attrNameLst>
                                          <p:attrName>ppt_x</p:attrName>
                                          <p:attrName>ppt_y</p:attrName>
                                        </p:attrNameLst>
                                      </p:cBhvr>
                                      <p:rCtr x="64128" y="-5069"/>
                                    </p:animMotion>
                                  </p:childTnLst>
                                  <p:subTnLst>
                                    <p:audio>
                                      <p:cMediaNode>
                                        <p:cTn display="0" masterRel="sameClick">
                                          <p:stCondLst>
                                            <p:cond evt="begin" delay="0">
                                              <p:tn val="37"/>
                                            </p:cond>
                                          </p:stCondLst>
                                          <p:endCondLst>
                                            <p:cond evt="onStopAudio" delay="0">
                                              <p:tgtEl>
                                                <p:sldTgt/>
                                              </p:tgtEl>
                                            </p:cond>
                                          </p:endCondLst>
                                        </p:cTn>
                                        <p:tgtEl>
                                          <p:sndTgt r:embed="rId6" name="whoosh.wav"/>
                                        </p:tgtEl>
                                      </p:cMediaNode>
                                    </p:audio>
                                  </p:subTnLst>
                                </p:cTn>
                              </p:par>
                              <p:par>
                                <p:cTn id="39" presetID="1" presetClass="mediacall" presetSubtype="0" fill="hold" nodeType="withEffect">
                                  <p:stCondLst>
                                    <p:cond delay="0"/>
                                  </p:stCondLst>
                                  <p:childTnLst>
                                    <p:cmd type="call" cmd="playFrom(0.0)">
                                      <p:cBhvr>
                                        <p:cTn id="40" dur="417" fill="hold"/>
                                        <p:tgtEl>
                                          <p:spTgt spid="80"/>
                                        </p:tgtEl>
                                      </p:cBhvr>
                                    </p:cmd>
                                  </p:childTnLst>
                                </p:cTn>
                              </p:par>
                            </p:childTnLst>
                          </p:cTn>
                        </p:par>
                        <p:par>
                          <p:cTn id="41" fill="hold">
                            <p:stCondLst>
                              <p:cond delay="20000"/>
                            </p:stCondLst>
                            <p:childTnLst>
                              <p:par>
                                <p:cTn id="42" presetID="0" presetClass="path" presetSubtype="0" accel="50000" decel="50000" fill="hold" nodeType="afterEffect">
                                  <p:stCondLst>
                                    <p:cond delay="0"/>
                                  </p:stCondLst>
                                  <p:childTnLst>
                                    <p:animMotion origin="layout" path="M -4.16667E-7 -3.7037E-7 L -4.16667E-7 0.00023 C 0.03555 0.01065 -0.00781 -0.00139 0.0487 0.00949 C 0.05404 0.01042 0.05925 0.01273 0.06458 0.01412 C 0.07148 0.01574 0.08255 0.0169 0.08958 0.01875 C 0.09792 0.02107 0.11055 0.02662 0.11849 0.03056 C 0.14141 0.04167 0.12253 0.03333 0.1513 0.05394 C 0.15925 0.05972 0.21068 0.09583 0.23008 0.10532 C 0.23294 0.10671 0.2362 0.10694 0.23932 0.10764 L 0.28268 0.1169 C 0.33125 0.13866 0.26537 0.10857 0.31432 0.13333 C 0.32448 0.13843 0.34453 0.14745 0.34453 0.14769 L 0.37448 0.14514 L 0.41953 0.14282 C 0.42396 0.14236 0.428 0.14097 0.43268 0.14028 C 0.43893 0.13958 0.44505 0.13912 0.45117 0.13796 C 0.45964 0.13657 0.47747 0.13333 0.47747 0.13357 C 0.48997 0.12685 0.49284 0.12616 0.50495 0.11458 C 0.51107 0.10903 0.51615 0.10139 0.52201 0.09607 C 0.5276 0.0912 0.53359 0.08773 0.53945 0.08426 C 0.55521 0.07454 0.55482 0.07546 0.56966 0.07014 C 0.58542 0.07732 0.60169 0.08125 0.61706 0.0912 C 0.62435 0.0963 0.62956 0.1088 0.63672 0.11458 C 0.64753 0.12361 0.65807 0.12431 0.66953 0.12639 C 0.74375 0.11875 0.71523 0.12546 0.75521 0.11458 C 0.83776 0.14884 0.80365 0.14722 0.85638 0.14282 C 0.86563 0.14514 0.875 0.14653 0.88398 0.14977 C 0.90221 0.15602 0.89141 0.16088 0.90391 0.15208 C 0.92057 0.12685 0.94505 0.07523 0.97214 0.07269 L 0.99727 0.07014 C 1.03268 0.03333 0.98854 0.07593 1.04844 0.03519 C 1.0543 0.03125 1.05859 0.02292 1.06419 0.01875 C 1.06758 0.01644 1.07135 0.0169 1.07487 0.01644 C 1.08451 0.01528 1.09414 0.01482 1.10391 0.01412 C 1.11042 0.0125 1.11693 0.01181 1.12357 0.00949 C 1.128 0.00787 1.13216 0.0044 1.13659 0.00232 C 1.14323 -0.00046 1.14987 -0.00208 1.15651 -0.00463 C 1.16042 -0.00602 1.16432 -0.00764 1.16836 -0.00926 C 1.17409 -0.00856 1.17969 -0.00648 1.18542 -0.00694 C 1.19622 -0.00764 1.20482 -0.01273 1.21432 -0.02106 C 1.22357 -0.02893 1.23164 -0.04375 1.24206 -0.04676 C 1.24466 -0.04745 1.24727 -0.04815 1.24987 -0.04907 C 1.25169 -0.04954 1.25339 -0.05093 1.25508 -0.05139 C 1.26367 -0.05393 1.27435 -0.05486 1.28281 -0.05602 C 1.29701 -0.06227 1.28607 -0.05833 1.31563 -0.05833 " pathEditMode="relative" rAng="0" ptsTypes="AAAAAAAAAAAAAAAAAAAAAAAAAAAAAAAAAAAAAAAAAAAAA">
                                      <p:cBhvr>
                                        <p:cTn id="43" dur="2000" fill="hold"/>
                                        <p:tgtEl>
                                          <p:spTgt spid="2"/>
                                        </p:tgtEl>
                                        <p:attrNameLst>
                                          <p:attrName>ppt_x</p:attrName>
                                          <p:attrName>ppt_y</p:attrName>
                                        </p:attrNameLst>
                                      </p:cBhvr>
                                      <p:rCtr x="65781" y="4838"/>
                                    </p:animMotion>
                                  </p:childTnLst>
                                  <p:subTnLst>
                                    <p:audio>
                                      <p:cMediaNode>
                                        <p:cTn display="0" masterRel="sameClick">
                                          <p:stCondLst>
                                            <p:cond evt="begin" delay="0">
                                              <p:tn val="42"/>
                                            </p:cond>
                                          </p:stCondLst>
                                          <p:endCondLst>
                                            <p:cond evt="onStopAudio" delay="0">
                                              <p:tgtEl>
                                                <p:sldTgt/>
                                              </p:tgtEl>
                                            </p:cond>
                                          </p:endCondLst>
                                        </p:cTn>
                                        <p:tgtEl>
                                          <p:sndTgt r:embed="rId6" name="whoosh.wav"/>
                                        </p:tgtEl>
                                      </p:cMediaNode>
                                    </p:audio>
                                  </p:subTnLst>
                                </p:cTn>
                              </p:par>
                            </p:childTnLst>
                          </p:cTn>
                        </p:par>
                        <p:par>
                          <p:cTn id="44" fill="hold">
                            <p:stCondLst>
                              <p:cond delay="22000"/>
                            </p:stCondLst>
                            <p:childTnLst>
                              <p:par>
                                <p:cTn id="45" presetID="0" presetClass="path" presetSubtype="0" accel="50000" decel="50000" fill="hold" nodeType="afterEffect">
                                  <p:stCondLst>
                                    <p:cond delay="0"/>
                                  </p:stCondLst>
                                  <p:childTnLst>
                                    <p:animMotion origin="layout" path="M 0.00299 0.01435 L 0.00299 0.01458 L 0.072 0.01666 C 0.0888 0.01898 0.1056 0.02569 0.12226 0.03032 C 0.12734 0.03171 0.13242 0.03403 0.13776 0.03472 C 0.16276 0.03842 0.14791 0.03657 0.18229 0.03935 C 0.18984 0.03842 0.19752 0.03819 0.20508 0.03704 C 0.22435 0.03403 0.22435 0.03171 0.24193 0.03032 L 0.30534 0.02569 C 0.30963 0.02338 0.3138 0.0206 0.31823 0.01898 C 0.32318 0.0169 0.32838 0.0169 0.33346 0.01435 C 0.36289 -0.00023 0.3457 0.00486 0.36758 -0.0081 C 0.3806 -0.01574 0.3806 -0.01482 0.39297 -0.01713 C 0.40716 -0.01343 0.42122 -0.01181 0.43489 -0.00602 C 0.44648 -0.00116 0.45885 0.01782 0.4694 0.02569 C 0.48411 0.03704 0.49648 0.04166 0.51133 0.04838 L 0.54818 0.03935 C 0.57487 0.03333 0.54987 0.04143 0.57487 0.03241 C 0.59596 0.03333 0.61719 0.03287 0.63854 0.03472 C 0.64232 0.03495 0.6543 0.03958 0.66015 0.04143 C 0.66185 0.04305 0.66354 0.04444 0.66497 0.04606 C 0.66862 0.04954 0.67161 0.05486 0.67513 0.05741 C 0.67838 0.05949 0.68216 0.05856 0.68541 0.05949 C 0.75794 0.08102 0.68138 0.06111 0.76693 0.08217 C 0.78411 0.08148 0.80182 0.08611 0.81888 0.07986 C 0.8293 0.07616 0.83724 0.06088 0.84674 0.05278 C 0.88385 0.02129 0.86745 0.03194 0.89518 0.01666 C 0.91588 0.01898 0.93672 0.01967 0.95729 0.02338 C 0.96224 0.0243 0.96666 0.02847 0.97148 0.03032 C 0.97643 0.03217 0.98177 0.0331 0.98659 0.03472 C 0.99049 0.03611 0.99427 0.0375 0.99805 0.03935 C 1.00286 0.04143 1.00729 0.04444 1.01198 0.04606 C 1.01666 0.04745 1.02161 0.04745 1.02617 0.04838 C 1.04375 0.04282 1.06497 0.03866 1.08216 0.02569 C 1.09596 0.01504 1.10247 -0.00232 1.11901 -0.00602 L 1.13932 -0.01042 C 1.14466 -0.00671 1.15026 -0.00347 1.1556 0.00092 C 1.16575 0.00856 1.17461 0.02083 1.18515 0.02569 C 1.26992 0.06551 1.23307 0.05092 1.29557 0.07315 L 1.32734 0.07083 C 1.33164 0.07037 1.33607 0.07037 1.34023 0.06875 C 1.34974 0.06481 1.36028 0.0581 1.36927 0.05046 C 1.3763 0.04467 1.3862 0.03495 1.39336 0.03032 C 1.39531 0.02893 1.39974 0.02801 1.39974 0.02824 " pathEditMode="relative" rAng="0" ptsTypes="AAAAAAAAAAAAAAAAAAAAAAAAAAAAAAAAAAAAAAAAAAAA">
                                      <p:cBhvr>
                                        <p:cTn id="46" dur="2000" fill="hold"/>
                                        <p:tgtEl>
                                          <p:spTgt spid="43"/>
                                        </p:tgtEl>
                                        <p:attrNameLst>
                                          <p:attrName>ppt_x</p:attrName>
                                          <p:attrName>ppt_y</p:attrName>
                                        </p:attrNameLst>
                                      </p:cBhvr>
                                      <p:rCtr x="69831" y="1852"/>
                                    </p:animMotion>
                                  </p:childTnLst>
                                  <p:subTnLst>
                                    <p:audio>
                                      <p:cMediaNode>
                                        <p:cTn display="0" masterRel="sameClick">
                                          <p:stCondLst>
                                            <p:cond evt="begin" delay="0">
                                              <p:tn val="45"/>
                                            </p:cond>
                                          </p:stCondLst>
                                          <p:endCondLst>
                                            <p:cond evt="onStopAudio" delay="0">
                                              <p:tgtEl>
                                                <p:sldTgt/>
                                              </p:tgtEl>
                                            </p:cond>
                                          </p:endCondLst>
                                        </p:cTn>
                                        <p:tgtEl>
                                          <p:sndTgt r:embed="rId6" name="whoosh.wav"/>
                                        </p:tgtEl>
                                      </p:cMediaNode>
                                    </p:audio>
                                  </p:subTnLst>
                                </p:cTn>
                              </p:par>
                            </p:childTnLst>
                          </p:cTn>
                        </p:par>
                        <p:par>
                          <p:cTn id="47" fill="hold">
                            <p:stCondLst>
                              <p:cond delay="24000"/>
                            </p:stCondLst>
                            <p:childTnLst>
                              <p:par>
                                <p:cTn id="48" presetID="0" presetClass="path" presetSubtype="0" accel="50000" decel="50000" fill="hold" nodeType="afterEffect">
                                  <p:stCondLst>
                                    <p:cond delay="0"/>
                                  </p:stCondLst>
                                  <p:childTnLst>
                                    <p:animMotion origin="layout" path="M 0.00117 -0.00278 L 0.00117 -0.00255 C 0.00508 -0.0044 0.00873 -0.00741 0.01263 -0.00741 C 0.05625 -0.00579 0.05781 -0.00393 0.09011 0.00625 C 0.11341 0.00324 0.13685 0.00301 0.16003 -0.00278 C 0.17735 -0.00718 0.24558 -0.05509 0.24896 -0.05694 C 0.28464 -0.07824 0.26641 -0.06991 0.30365 -0.08194 C 0.31341 -0.07963 0.32396 -0.08241 0.33294 -0.07523 C 0.34701 -0.06366 0.35768 -0.04167 0.37097 -0.02778 L 0.38633 -0.0118 C 0.39089 -0.01713 0.3961 -0.0213 0.40026 -0.02778 C 0.43477 -0.08102 0.41602 -0.06875 0.45873 -0.12268 C 0.46693 -0.13287 0.47565 -0.14305 0.48542 -0.14745 C 0.50261 -0.15509 0.53724 -0.15995 0.56042 -0.16319 C 0.59193 -0.15532 0.56888 -0.16574 0.60742 -0.12477 C 0.62917 -0.10185 0.63412 -0.10486 0.65326 -0.07523 C 0.66016 -0.06435 0.6655 -0.05023 0.67227 -0.03889 C 0.67956 -0.02685 0.6875 -0.01643 0.69518 -0.00509 C 0.70534 -0.01481 0.71563 -0.0243 0.72565 -0.03449 C 0.73255 -0.04143 0.73867 -0.05162 0.74597 -0.05694 C 0.75326 -0.06227 0.76133 -0.06319 0.76888 -0.0662 C 0.77526 -0.06458 0.7819 -0.06528 0.78802 -0.06157 C 0.80196 -0.05301 0.81485 -0.03912 0.82865 -0.02986 L 0.8388 -0.02315 C 0.86302 -0.02384 0.88711 -0.02731 0.91133 -0.02546 C 0.94011 -0.02315 1.01185 0.00347 1.03334 0.01088 C 1.18399 -0.0456 0.97474 0.03449 1.13242 -0.03218 C 1.1849 -0.0544 1.23815 -0.06991 1.29011 -0.0956 L 1.31302 -0.10671 C 1.3168 -0.10856 1.32435 -0.11134 1.32435 -0.11111 " pathEditMode="relative" rAng="0" ptsTypes="AAAAAAAAAAAAAAAAAAAAAAAAAAAAAA">
                                      <p:cBhvr>
                                        <p:cTn id="49" dur="2000" fill="hold"/>
                                        <p:tgtEl>
                                          <p:spTgt spid="76"/>
                                        </p:tgtEl>
                                        <p:attrNameLst>
                                          <p:attrName>ppt_x</p:attrName>
                                          <p:attrName>ppt_y</p:attrName>
                                        </p:attrNameLst>
                                      </p:cBhvr>
                                      <p:rCtr x="66159" y="-7338"/>
                                    </p:animMotion>
                                  </p:childTnLst>
                                  <p:subTnLst>
                                    <p:audio>
                                      <p:cMediaNode>
                                        <p:cTn display="0" masterRel="sameClick">
                                          <p:stCondLst>
                                            <p:cond evt="begin" delay="0">
                                              <p:tn val="48"/>
                                            </p:cond>
                                          </p:stCondLst>
                                          <p:endCondLst>
                                            <p:cond evt="onStopAudio" delay="0">
                                              <p:tgtEl>
                                                <p:sldTgt/>
                                              </p:tgtEl>
                                            </p:cond>
                                          </p:endCondLst>
                                        </p:cTn>
                                        <p:tgtEl>
                                          <p:sndTgt r:embed="rId6" name="whoosh.wav"/>
                                        </p:tgtEl>
                                      </p:cMediaNode>
                                    </p:audio>
                                  </p:subTnLst>
                                </p:cTn>
                              </p:par>
                            </p:childTnLst>
                          </p:cTn>
                        </p:par>
                        <p:par>
                          <p:cTn id="50" fill="hold">
                            <p:stCondLst>
                              <p:cond delay="26000"/>
                            </p:stCondLst>
                            <p:childTnLst>
                              <p:par>
                                <p:cTn id="51" presetID="0" presetClass="path" presetSubtype="0" accel="50000" decel="50000" fill="hold" nodeType="afterEffect">
                                  <p:stCondLst>
                                    <p:cond delay="0"/>
                                  </p:stCondLst>
                                  <p:childTnLst>
                                    <p:animMotion origin="layout" path="M -0.01276 -0.21828 L -0.01276 -0.21805 L 0.00573 -0.21689 C 0.0151 -0.21597 0.01901 -0.21527 0.02812 -0.21412 C 0.03242 -0.21388 0.03685 -0.21342 0.04127 -0.21296 C 0.04388 -0.21273 0.04648 -0.21203 0.04909 -0.21157 C 0.0539 -0.21111 0.08945 -0.20833 0.09896 -0.20763 C 0.10963 -0.20717 0.12005 -0.20671 0.1306 -0.20625 L 0.17526 -0.20902 C 0.18086 -0.20925 0.18672 -0.21041 0.19245 -0.21018 C 0.20247 -0.21018 0.21263 -0.20856 0.22265 -0.20763 C 0.22721 -0.20671 0.23008 -0.20625 0.2345 -0.20509 C 0.24323 -0.20254 0.25026 -0.19976 0.2595 -0.19838 C 0.26432 -0.19791 0.26914 -0.19745 0.27396 -0.19722 C 0.28281 -0.19444 0.2914 -0.19143 0.30026 -0.18912 C 0.32135 -0.18449 0.30312 -0.18819 0.32265 -0.18518 C 0.32786 -0.18449 0.3332 -0.18356 0.33841 -0.18263 C 0.3401 -0.18217 0.34193 -0.18171 0.34362 -0.18148 C 0.34805 -0.18078 0.35247 -0.18055 0.35677 -0.18009 C 0.36484 -0.17777 0.37292 -0.17569 0.38047 -0.17222 C 0.38307 -0.17106 0.38594 -0.16967 0.38828 -0.16828 C 0.39036 -0.16713 0.3918 -0.1655 0.39375 -0.16435 C 0.40234 -0.15902 0.41081 -0.153 0.42005 -0.14861 C 0.42799 -0.14467 0.43502 -0.13865 0.44375 -0.1368 C 0.44765 -0.13588 0.45169 -0.13495 0.45547 -0.13425 C 0.46393 -0.13148 0.47187 -0.128 0.4806 -0.12615 C 0.51419 -0.11875 0.50052 -0.12083 0.52135 -0.11828 C 0.53229 -0.11921 0.54336 -0.11921 0.5543 -0.12106 C 0.57474 -0.12407 0.56693 -0.12893 0.58841 -0.13425 C 0.59479 -0.13564 0.60156 -0.13495 0.6082 -0.13541 C 0.62213 -0.13796 0.62656 -0.13865 0.64101 -0.14467 C 0.66146 -0.153 0.6595 -0.15601 0.67917 -0.1618 C 0.68815 -0.16435 0.70182 -0.16504 0.71081 -0.16574 C 0.72226 -0.1662 0.73346 -0.16643 0.74505 -0.16689 C 0.75508 -0.17222 0.76445 -0.17893 0.77526 -0.18263 C 0.78542 -0.18611 0.79505 -0.1905 0.8056 -0.19328 C 0.81198 -0.1949 0.81849 -0.19699 0.82513 -0.19838 C 0.82956 -0.19953 0.83398 -0.19976 0.83828 -0.20092 C 0.86458 -0.20902 0.8401 -0.20463 0.86081 -0.20763 C 0.86432 -0.20925 0.86784 -0.21111 0.87135 -0.21296 C 0.87669 -0.21597 0.88659 -0.22338 0.89375 -0.22476 C 0.89792 -0.22592 0.90247 -0.22569 0.9069 -0.22592 L 0.91862 -0.22893 C 0.92083 -0.22916 0.92305 -0.22963 0.92513 -0.23009 C 0.93359 -0.23217 0.94258 -0.23287 0.95013 -0.23657 C 0.95612 -0.23981 0.96224 -0.24328 0.96836 -0.24583 C 0.97252 -0.24768 0.97669 -0.24814 0.98047 -0.24976 C 0.98932 -0.253 0.99805 -0.25625 1.0069 -0.26018 C 1.0237 -0.26782 1.02031 -0.26736 1.03971 -0.27199 C 1.0431 -0.27291 1.04674 -0.27407 1.05013 -0.27476 C 1.05325 -0.27523 1.05651 -0.27523 1.0595 -0.27592 C 1.06745 -0.278 1.07513 -0.28101 1.0832 -0.28263 L 1.1095 -0.28773 C 1.12135 -0.2949 1.11901 -0.29398 1.1345 -0.29976 C 1.13841 -0.30138 1.14258 -0.30185 1.14635 -0.3037 C 1.15534 -0.30833 1.16458 -0.31296 1.17265 -0.31967 C 1.17487 -0.32129 1.17656 -0.32384 1.17917 -0.32453 C 1.20534 -0.33472 1.20495 -0.33402 1.22396 -0.33657 C 1.22917 -0.33819 1.23463 -0.33958 1.23971 -0.34189 C 1.24349 -0.34351 1.24635 -0.34699 1.25026 -0.34838 C 1.25443 -0.35 1.25898 -0.35023 1.26341 -0.35115 C 1.27357 -0.35486 1.27148 -0.35439 1.28581 -0.35879 C 1.29453 -0.36134 1.29193 -0.36134 1.29622 -0.36134 " pathEditMode="relative" rAng="0" ptsTypes="AAAAAAAAAAAAAAAAAAAAAAAAAAAAAAAAAAAAAAAAAAAAAAAAAAAAAAAAAAAAAAA">
                                      <p:cBhvr>
                                        <p:cTn id="52" dur="2000" fill="hold"/>
                                        <p:tgtEl>
                                          <p:spTgt spid="5"/>
                                        </p:tgtEl>
                                        <p:attrNameLst>
                                          <p:attrName>ppt_x</p:attrName>
                                          <p:attrName>ppt_y</p:attrName>
                                        </p:attrNameLst>
                                      </p:cBhvr>
                                      <p:rCtr x="65443" y="-2153"/>
                                    </p:animMotion>
                                  </p:childTnLst>
                                  <p:subTnLst>
                                    <p:audio>
                                      <p:cMediaNode>
                                        <p:cTn display="0" masterRel="sameClick">
                                          <p:stCondLst>
                                            <p:cond evt="begin" delay="0">
                                              <p:tn val="51"/>
                                            </p:cond>
                                          </p:stCondLst>
                                          <p:endCondLst>
                                            <p:cond evt="onStopAudio" delay="0">
                                              <p:tgtEl>
                                                <p:sldTgt/>
                                              </p:tgtEl>
                                            </p:cond>
                                          </p:endCondLst>
                                        </p:cTn>
                                        <p:tgtEl>
                                          <p:sndTgt r:embed="rId6" name="whoosh.wav"/>
                                        </p:tgtEl>
                                      </p:cMediaNode>
                                    </p:audio>
                                  </p:subTnLst>
                                </p:cTn>
                              </p:par>
                            </p:childTnLst>
                          </p:cTn>
                        </p:par>
                        <p:par>
                          <p:cTn id="53" fill="hold">
                            <p:stCondLst>
                              <p:cond delay="28000"/>
                            </p:stCondLst>
                            <p:childTnLst>
                              <p:par>
                                <p:cTn id="54" presetID="0" presetClass="path" presetSubtype="0" accel="50000" decel="50000" fill="hold" nodeType="afterEffect">
                                  <p:stCondLst>
                                    <p:cond delay="0"/>
                                  </p:stCondLst>
                                  <p:childTnLst>
                                    <p:animMotion origin="layout" path="M -0.00052 0.01875 L -0.00052 0.01898 C 0.04713 -0.04491 0.10703 -0.12963 0.15963 -0.17315 C 0.18307 -0.1926 0.19505 -0.20533 0.21992 -0.21574 C 0.2388 -0.22361 0.27591 -0.22431 0.2914 -0.2257 C 0.31758 -0.22361 0.34375 -0.22454 0.36992 -0.21968 C 0.3806 -0.2176 0.39114 -0.21042 0.40143 -0.20556 C 0.41562 -0.19885 0.42539 -0.1919 0.43919 -0.17732 C 0.44935 -0.16644 0.45898 -0.15347 0.46875 -0.14097 C 0.47005 -0.13935 0.47109 -0.13727 0.472 -0.13496 C 0.47461 -0.12847 0.47682 -0.12176 0.4789 -0.11459 C 0.48047 -0.10834 0.48125 -0.10116 0.48216 -0.09445 C 0.47995 -0.08658 0.47942 -0.07593 0.47552 -0.07014 C 0.46784 -0.0588 0.46041 -0.06482 0.45286 -0.06829 C 0.45208 -0.07292 0.45013 -0.07755 0.45052 -0.08241 C 0.45208 -0.09977 0.4556 -0.13241 0.46536 -0.14699 C 0.4707 -0.15556 0.47682 -0.16273 0.48346 -0.16922 C 0.49857 -0.18426 0.51445 -0.19792 0.53008 -0.21158 C 0.53229 -0.21343 0.53463 -0.21435 0.53685 -0.21574 C 0.56002 -0.22778 0.58281 -0.24213 0.60625 -0.25209 C 0.62552 -0.26019 0.64427 -0.27385 0.66419 -0.27616 L 0.71536 -0.28218 C 0.7414 -0.27824 0.76771 -0.27547 0.79375 -0.27014 C 0.80156 -0.26852 0.80794 -0.26088 0.8151 -0.25602 C 0.81862 -0.25371 0.822 -0.25047 0.82552 -0.25 C 0.8414 -0.24769 0.85729 -0.24861 0.8733 -0.24792 L 0.91614 -0.24584 C 0.97812 -0.2338 0.94166 -0.24028 1.0858 -0.24584 C 1.11758 -0.24722 1.18125 -0.25394 1.18125 -0.25371 C 1.23646 -0.26435 1.16133 -0.24908 1.23463 -0.27014 C 1.24518 -0.27315 1.2664 -0.275 1.27786 -0.27616 C 1.28958 -0.28033 1.28528 -0.28033 1.29023 -0.28033 " pathEditMode="relative" rAng="0" ptsTypes="AAAAAAAAAAAAAAAAAAAAAAAAAAAAAAAA">
                                      <p:cBhvr>
                                        <p:cTn id="55" dur="2000" fill="hold"/>
                                        <p:tgtEl>
                                          <p:spTgt spid="70"/>
                                        </p:tgtEl>
                                        <p:attrNameLst>
                                          <p:attrName>ppt_x</p:attrName>
                                          <p:attrName>ppt_y</p:attrName>
                                        </p:attrNameLst>
                                      </p:cBhvr>
                                      <p:rCtr x="64531" y="-15046"/>
                                    </p:animMotion>
                                  </p:childTnLst>
                                  <p:subTnLst>
                                    <p:audio>
                                      <p:cMediaNode>
                                        <p:cTn display="0" masterRel="sameClick">
                                          <p:stCondLst>
                                            <p:cond evt="begin" delay="0">
                                              <p:tn val="54"/>
                                            </p:cond>
                                          </p:stCondLst>
                                          <p:endCondLst>
                                            <p:cond evt="onStopAudio" delay="0">
                                              <p:tgtEl>
                                                <p:sldTgt/>
                                              </p:tgtEl>
                                            </p:cond>
                                          </p:endCondLst>
                                        </p:cTn>
                                        <p:tgtEl>
                                          <p:sndTgt r:embed="rId6" name="whoosh.wav"/>
                                        </p:tgtEl>
                                      </p:cMediaNode>
                                    </p:audio>
                                  </p:subTnLst>
                                </p:cTn>
                              </p:par>
                            </p:childTnLst>
                          </p:cTn>
                        </p:par>
                        <p:par>
                          <p:cTn id="56" fill="hold">
                            <p:stCondLst>
                              <p:cond delay="30000"/>
                            </p:stCondLst>
                            <p:childTnLst>
                              <p:par>
                                <p:cTn id="57" presetID="0" presetClass="path" presetSubtype="0" accel="50000" decel="50000" fill="hold" nodeType="afterEffect">
                                  <p:stCondLst>
                                    <p:cond delay="0"/>
                                  </p:stCondLst>
                                  <p:childTnLst>
                                    <p:animMotion origin="layout" path="M -0.00052 0.01875 L -0.00052 0.01898 C 0.04713 -0.04491 0.10703 -0.12963 0.15963 -0.17315 C 0.18307 -0.1926 0.19505 -0.20533 0.21992 -0.21575 C 0.2388 -0.22362 0.27591 -0.22431 0.29141 -0.2257 C 0.31758 -0.22362 0.34375 -0.22454 0.36992 -0.21968 C 0.3806 -0.2176 0.39115 -0.21042 0.40143 -0.20556 C 0.41562 -0.19885 0.42539 -0.1919 0.43919 -0.17732 C 0.44935 -0.16644 0.45898 -0.15348 0.46875 -0.14098 C 0.47005 -0.13936 0.47109 -0.13727 0.472 -0.13496 C 0.47461 -0.12848 0.47682 -0.12176 0.47891 -0.11459 C 0.48047 -0.10834 0.48125 -0.10116 0.48216 -0.09445 C 0.47995 -0.08658 0.47943 -0.07593 0.47552 -0.07014 C 0.46784 -0.0588 0.46042 -0.06482 0.45286 -0.06829 C 0.45208 -0.07292 0.45013 -0.07755 0.45052 -0.08241 C 0.45208 -0.09977 0.4556 -0.13241 0.46536 -0.147 C 0.4707 -0.15556 0.47682 -0.16274 0.48346 -0.16922 C 0.49857 -0.18426 0.51445 -0.19792 0.53008 -0.21158 C 0.53229 -0.21343 0.53463 -0.21436 0.53685 -0.21575 C 0.56003 -0.22778 0.58281 -0.24213 0.60625 -0.25209 C 0.62552 -0.26019 0.64427 -0.27385 0.66419 -0.27616 L 0.71536 -0.28218 C 0.74141 -0.27825 0.76771 -0.27547 0.79375 -0.27014 C 0.80156 -0.26852 0.80794 -0.26088 0.8151 -0.25602 C 0.81862 -0.25371 0.822 -0.25047 0.82552 -0.25 C 0.84141 -0.24769 0.85729 -0.24862 0.87331 -0.24792 L 0.91615 -0.24584 C 0.97812 -0.2338 0.94167 -0.24028 1.08581 -0.24584 C 1.11758 -0.24723 1.18125 -0.25394 1.18125 -0.25371 C 1.23646 -0.26436 1.16133 -0.24908 1.23463 -0.27014 C 1.24518 -0.27315 1.26641 -0.275 1.27786 -0.27616 C 1.28958 -0.28033 1.28529 -0.28033 1.29023 -0.28033 " pathEditMode="relative" rAng="0" ptsTypes="AAAAAAAAAAAAAAAAAAAAAAAAAAAAAAAA">
                                      <p:cBhvr>
                                        <p:cTn id="58" dur="2000" fill="hold"/>
                                        <p:tgtEl>
                                          <p:spTgt spid="79"/>
                                        </p:tgtEl>
                                        <p:attrNameLst>
                                          <p:attrName>ppt_x</p:attrName>
                                          <p:attrName>ppt_y</p:attrName>
                                        </p:attrNameLst>
                                      </p:cBhvr>
                                      <p:rCtr x="64531" y="-15046"/>
                                    </p:animMotion>
                                  </p:childTnLst>
                                  <p:subTnLst>
                                    <p:audio>
                                      <p:cMediaNode>
                                        <p:cTn display="0" masterRel="sameClick">
                                          <p:stCondLst>
                                            <p:cond evt="begin" delay="0">
                                              <p:tn val="57"/>
                                            </p:cond>
                                          </p:stCondLst>
                                          <p:endCondLst>
                                            <p:cond evt="onStopAudio" delay="0">
                                              <p:tgtEl>
                                                <p:sldTgt/>
                                              </p:tgtEl>
                                            </p:cond>
                                          </p:endCondLst>
                                        </p:cTn>
                                        <p:tgtEl>
                                          <p:sndTgt r:embed="rId6" name="whoosh.wav"/>
                                        </p:tgtEl>
                                      </p:cMediaNode>
                                    </p:audio>
                                  </p:subTnLst>
                                </p:cTn>
                              </p:par>
                            </p:childTnLst>
                          </p:cTn>
                        </p:par>
                        <p:par>
                          <p:cTn id="59" fill="hold">
                            <p:stCondLst>
                              <p:cond delay="32000"/>
                            </p:stCondLst>
                            <p:childTnLst>
                              <p:par>
                                <p:cTn id="60" presetID="22" presetClass="entr" presetSubtype="4" fill="hold" nodeType="after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down)">
                                      <p:cBhvr>
                                        <p:cTn id="62" dur="500"/>
                                        <p:tgtEl>
                                          <p:spTgt spid="23"/>
                                        </p:tgtEl>
                                      </p:cBhvr>
                                    </p:animEffect>
                                  </p:childTnLst>
                                </p:cTn>
                              </p:par>
                              <p:par>
                                <p:cTn id="63" presetID="22" presetClass="entr" presetSubtype="4" fill="hold"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wipe(down)">
                                      <p:cBhvr>
                                        <p:cTn id="65" dur="500"/>
                                        <p:tgtEl>
                                          <p:spTgt spid="30"/>
                                        </p:tgtEl>
                                      </p:cBhvr>
                                    </p:animEffect>
                                  </p:childTnLst>
                                </p:cTn>
                              </p:par>
                              <p:par>
                                <p:cTn id="66" presetID="22" presetClass="entr" presetSubtype="4" fill="hold" nodeType="with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wipe(down)">
                                      <p:cBhvr>
                                        <p:cTn id="68" dur="500"/>
                                        <p:tgtEl>
                                          <p:spTgt spid="33"/>
                                        </p:tgtEl>
                                      </p:cBhvr>
                                    </p:animEffect>
                                  </p:childTnLst>
                                </p:cTn>
                              </p:par>
                              <p:par>
                                <p:cTn id="69" presetID="22" presetClass="entr" presetSubtype="4" fill="hold" nodeType="with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wipe(down)">
                                      <p:cBhvr>
                                        <p:cTn id="7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27"/>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repeatCount="3000" fill="hold" nodeType="clickEffect">
                                  <p:stCondLst>
                                    <p:cond delay="0"/>
                                  </p:stCondLst>
                                  <p:childTnLst>
                                    <p:animEffect transition="out" filter="fade">
                                      <p:cBhvr>
                                        <p:cTn id="76" dur="500" tmFilter="0, 0; .2, .5; .8, .5; 1, 0"/>
                                        <p:tgtEl>
                                          <p:spTgt spid="27"/>
                                        </p:tgtEl>
                                      </p:cBhvr>
                                    </p:animEffect>
                                    <p:animScale>
                                      <p:cBhvr>
                                        <p:cTn id="77" dur="250" autoRev="1" fill="hold"/>
                                        <p:tgtEl>
                                          <p:spTgt spid="27"/>
                                        </p:tgtEl>
                                      </p:cBhvr>
                                      <p:by x="105000" y="105000"/>
                                    </p:animScale>
                                  </p:childTnLst>
                                </p:cTn>
                              </p:par>
                              <p:par>
                                <p:cTn id="78" presetID="1" presetClass="mediacall" presetSubtype="0" fill="hold" nodeType="withEffect">
                                  <p:stCondLst>
                                    <p:cond delay="0"/>
                                  </p:stCondLst>
                                  <p:childTnLst>
                                    <p:cmd type="call" cmd="playFrom(0.0)">
                                      <p:cBhvr>
                                        <p:cTn id="79" dur="417" fill="hold"/>
                                        <p:tgtEl>
                                          <p:spTgt spid="80"/>
                                        </p:tgtEl>
                                      </p:cBhvr>
                                    </p:cmd>
                                  </p:childTnLst>
                                </p:cTn>
                              </p:par>
                            </p:childTnLst>
                          </p:cTn>
                        </p:par>
                      </p:childTnLst>
                    </p:cTn>
                  </p:par>
                </p:childTnLst>
              </p:cTn>
              <p:nextCondLst>
                <p:cond evt="onClick" delay="0">
                  <p:tgtEl>
                    <p:spTgt spid="27"/>
                  </p:tgtEl>
                </p:cond>
              </p:nextCondLst>
            </p:seq>
            <p:audio>
              <p:cMediaNode vol="80000">
                <p:cTn id="80" fill="hold" display="0">
                  <p:stCondLst>
                    <p:cond delay="indefinite"/>
                  </p:stCondLst>
                  <p:endCondLst>
                    <p:cond evt="onStopAudio" delay="0">
                      <p:tgtEl>
                        <p:sldTgt/>
                      </p:tgtEl>
                    </p:cond>
                  </p:endCondLst>
                </p:cTn>
                <p:tgtEl>
                  <p:spTgt spid="57"/>
                </p:tgtEl>
              </p:cMediaNode>
            </p:audio>
            <p:audio>
              <p:cMediaNode vol="80000">
                <p:cTn id="81" fill="hold" display="0">
                  <p:stCondLst>
                    <p:cond delay="indefinite"/>
                  </p:stCondLst>
                  <p:endCondLst>
                    <p:cond evt="onStopAudio" delay="0">
                      <p:tgtEl>
                        <p:sldTgt/>
                      </p:tgtEl>
                    </p:cond>
                  </p:endCondLst>
                </p:cTn>
                <p:tgtEl>
                  <p:spTgt spid="58"/>
                </p:tgtEl>
              </p:cMediaNode>
            </p:audio>
            <p:audio>
              <p:cMediaNode vol="80000">
                <p:cTn id="82" fill="hold" display="0">
                  <p:stCondLst>
                    <p:cond delay="indefinite"/>
                  </p:stCondLst>
                  <p:endCondLst>
                    <p:cond evt="onStopAudio" delay="0">
                      <p:tgtEl>
                        <p:sldTgt/>
                      </p:tgtEl>
                    </p:cond>
                  </p:endCondLst>
                </p:cTn>
                <p:tgtEl>
                  <p:spTgt spid="80"/>
                </p:tgtEl>
              </p:cMediaNode>
            </p:audio>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CF59AC7E-C1D3-5147-F60F-7E1EDC8DD165}"/>
              </a:ext>
            </a:extLst>
          </p:cNvPr>
          <p:cNvPicPr>
            <a:picLocks noChangeAspect="1"/>
          </p:cNvPicPr>
          <p:nvPr/>
        </p:nvPicPr>
        <p:blipFill>
          <a:blip r:embed="rId7"/>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930745" y="326201"/>
            <a:ext cx="8724883"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dogs?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094415" y="1824916"/>
              <a:ext cx="2775898" cy="1200329"/>
            </a:xfrm>
            <a:prstGeom prst="rect">
              <a:avLst/>
            </a:prstGeom>
            <a:noFill/>
          </p:spPr>
          <p:txBody>
            <a:bodyPr wrap="square" rtlCol="0">
              <a:spAutoFit/>
            </a:bodyPr>
            <a:lstStyle/>
            <a:p>
              <a:pPr algn="ctr"/>
              <a:r>
                <a:rPr lang="en-US" sz="7200" b="1" dirty="0">
                  <a:solidFill>
                    <a:schemeClr val="bg1"/>
                  </a:solidFill>
                </a:rPr>
                <a:t>seven</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56001" y="1814985"/>
              <a:ext cx="2722678" cy="1200329"/>
            </a:xfrm>
            <a:prstGeom prst="rect">
              <a:avLst/>
            </a:prstGeom>
            <a:noFill/>
          </p:spPr>
          <p:txBody>
            <a:bodyPr wrap="square" rtlCol="0">
              <a:spAutoFit/>
            </a:bodyPr>
            <a:lstStyle/>
            <a:p>
              <a:pPr algn="ctr"/>
              <a:r>
                <a:rPr lang="en-US" sz="7200" b="1" dirty="0">
                  <a:solidFill>
                    <a:schemeClr val="bg1"/>
                  </a:solidFill>
                </a:rPr>
                <a:t>nine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eight</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ten</a:t>
              </a:r>
              <a:endParaRPr lang="en-US" b="1" dirty="0">
                <a:solidFill>
                  <a:schemeClr val="bg1"/>
                </a:solidFill>
              </a:endParaRPr>
            </a:p>
          </p:txBody>
        </p:sp>
      </p:grpSp>
      <p:pic>
        <p:nvPicPr>
          <p:cNvPr id="57" name="209739__yummie__minion_yahoo_3">
            <a:hlinkClick r:id="" action="ppaction://media"/>
            <a:extLst>
              <a:ext uri="{FF2B5EF4-FFF2-40B4-BE49-F238E27FC236}">
                <a16:creationId xmlns:a16="http://schemas.microsoft.com/office/drawing/2014/main" id="{AB5AF719-2000-12B6-9315-FEA75F7F6C8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17035" y="7509854"/>
            <a:ext cx="406400" cy="406400"/>
          </a:xfrm>
          <a:prstGeom prst="rect">
            <a:avLst/>
          </a:prstGeom>
        </p:spPr>
      </p:pic>
      <p:pic>
        <p:nvPicPr>
          <p:cNvPr id="58" name="209739__yummie__minion_yahoo_3">
            <a:hlinkClick r:id="" action="ppaction://media"/>
            <a:extLst>
              <a:ext uri="{FF2B5EF4-FFF2-40B4-BE49-F238E27FC236}">
                <a16:creationId xmlns:a16="http://schemas.microsoft.com/office/drawing/2014/main" id="{1AC9C52F-4D39-CBDB-6A4D-772A0684A65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436937" y="7479556"/>
            <a:ext cx="406400" cy="406400"/>
          </a:xfrm>
          <a:prstGeom prst="rect">
            <a:avLst/>
          </a:prstGeom>
        </p:spPr>
      </p:pic>
      <p:pic>
        <p:nvPicPr>
          <p:cNvPr id="4" name="Picture 3" descr="A cow with a large udder&#10;&#10;AI-generated content may be incorrect.">
            <a:extLst>
              <a:ext uri="{FF2B5EF4-FFF2-40B4-BE49-F238E27FC236}">
                <a16:creationId xmlns:a16="http://schemas.microsoft.com/office/drawing/2014/main" id="{B4ED3268-DBA9-0130-CD04-0DE8AD4BE8B5}"/>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283449" y="4051024"/>
            <a:ext cx="1827289" cy="1522681"/>
          </a:xfrm>
          <a:prstGeom prst="rect">
            <a:avLst/>
          </a:prstGeom>
        </p:spPr>
      </p:pic>
      <p:pic>
        <p:nvPicPr>
          <p:cNvPr id="13" name="Picture 12" descr="A dog running with a black background&#10;&#10;AI-generated content may be incorrect.">
            <a:extLst>
              <a:ext uri="{FF2B5EF4-FFF2-40B4-BE49-F238E27FC236}">
                <a16:creationId xmlns:a16="http://schemas.microsoft.com/office/drawing/2014/main" id="{FBD3E992-D188-82C4-8D6A-EE8F9C3A8D73}"/>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814895" y="4447904"/>
            <a:ext cx="2257290" cy="1511567"/>
          </a:xfrm>
          <a:prstGeom prst="rect">
            <a:avLst/>
          </a:prstGeom>
        </p:spPr>
      </p:pic>
      <p:pic>
        <p:nvPicPr>
          <p:cNvPr id="17" name="Picture 16" descr="A cartoon duck running&#10;&#10;AI-generated content may be incorrect.">
            <a:extLst>
              <a:ext uri="{FF2B5EF4-FFF2-40B4-BE49-F238E27FC236}">
                <a16:creationId xmlns:a16="http://schemas.microsoft.com/office/drawing/2014/main" id="{482C82BD-65D5-670C-CDA7-A29AA3F57EEA}"/>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40" name="Picture 39" descr="A cartoon duck running&#10;&#10;AI-generated content may be incorrect.">
            <a:extLst>
              <a:ext uri="{FF2B5EF4-FFF2-40B4-BE49-F238E27FC236}">
                <a16:creationId xmlns:a16="http://schemas.microsoft.com/office/drawing/2014/main" id="{7A96A432-E7C5-4BCC-4303-BB7B11C7A373}"/>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1706015" y="4786829"/>
            <a:ext cx="1332973" cy="991448"/>
          </a:xfrm>
          <a:prstGeom prst="rect">
            <a:avLst/>
          </a:prstGeom>
        </p:spPr>
      </p:pic>
      <p:pic>
        <p:nvPicPr>
          <p:cNvPr id="47" name="Picture 46" descr="A rabbit with long ears&#10;&#10;AI-generated content may be incorrect.">
            <a:extLst>
              <a:ext uri="{FF2B5EF4-FFF2-40B4-BE49-F238E27FC236}">
                <a16:creationId xmlns:a16="http://schemas.microsoft.com/office/drawing/2014/main" id="{48E71C73-24B7-15A1-137B-39A7E8FE2163}"/>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002521" y="4408856"/>
            <a:ext cx="1446510" cy="991448"/>
          </a:xfrm>
          <a:prstGeom prst="rect">
            <a:avLst/>
          </a:prstGeom>
        </p:spPr>
      </p:pic>
      <p:pic>
        <p:nvPicPr>
          <p:cNvPr id="48" name="Picture 47" descr="A rabbit with long ears&#10;&#10;AI-generated content may be incorrect.">
            <a:extLst>
              <a:ext uri="{FF2B5EF4-FFF2-40B4-BE49-F238E27FC236}">
                <a16:creationId xmlns:a16="http://schemas.microsoft.com/office/drawing/2014/main" id="{7928A8A6-C9BE-D9D9-46EA-D072BE3454A4}"/>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56" name="Picture 55" descr="A rabbit with long ears&#10;&#10;AI-generated content may be incorrect.">
            <a:extLst>
              <a:ext uri="{FF2B5EF4-FFF2-40B4-BE49-F238E27FC236}">
                <a16:creationId xmlns:a16="http://schemas.microsoft.com/office/drawing/2014/main" id="{9A888573-FDE9-ED6D-8BB4-5E5145E7FC6B}"/>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59" name="Picture 58" descr="A cat running on a black background&#10;&#10;AI-generated content may be incorrect.">
            <a:extLst>
              <a:ext uri="{FF2B5EF4-FFF2-40B4-BE49-F238E27FC236}">
                <a16:creationId xmlns:a16="http://schemas.microsoft.com/office/drawing/2014/main" id="{6EE18FED-D6BD-BF95-C90B-A45169ECAFB6}"/>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105921" y="4245203"/>
            <a:ext cx="1529866" cy="1198467"/>
          </a:xfrm>
          <a:prstGeom prst="rect">
            <a:avLst/>
          </a:prstGeom>
        </p:spPr>
      </p:pic>
      <p:pic>
        <p:nvPicPr>
          <p:cNvPr id="60" name="Picture 59" descr="A cartoon pig with big eyes&#10;&#10;AI-generated content may be incorrect.">
            <a:extLst>
              <a:ext uri="{FF2B5EF4-FFF2-40B4-BE49-F238E27FC236}">
                <a16:creationId xmlns:a16="http://schemas.microsoft.com/office/drawing/2014/main" id="{FFBBB8F8-1771-3B8A-AEFA-D29E19B9834D}"/>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938968" y="5048496"/>
            <a:ext cx="1035091" cy="1113282"/>
          </a:xfrm>
          <a:prstGeom prst="rect">
            <a:avLst/>
          </a:prstGeom>
        </p:spPr>
      </p:pic>
      <p:grpSp>
        <p:nvGrpSpPr>
          <p:cNvPr id="61" name="Group 60">
            <a:extLst>
              <a:ext uri="{FF2B5EF4-FFF2-40B4-BE49-F238E27FC236}">
                <a16:creationId xmlns:a16="http://schemas.microsoft.com/office/drawing/2014/main" id="{C59536CF-7360-3DB4-69D7-7B6EB1E6477C}"/>
              </a:ext>
            </a:extLst>
          </p:cNvPr>
          <p:cNvGrpSpPr/>
          <p:nvPr/>
        </p:nvGrpSpPr>
        <p:grpSpPr>
          <a:xfrm>
            <a:off x="-2264635" y="1019375"/>
            <a:ext cx="1764871" cy="1475360"/>
            <a:chOff x="-3011646" y="789030"/>
            <a:chExt cx="1764871" cy="1475360"/>
          </a:xfrm>
        </p:grpSpPr>
        <p:pic>
          <p:nvPicPr>
            <p:cNvPr id="62" name="Picture 61" descr="A cartoon duck running&#10;&#10;AI-generated content may be incorrect.">
              <a:extLst>
                <a:ext uri="{FF2B5EF4-FFF2-40B4-BE49-F238E27FC236}">
                  <a16:creationId xmlns:a16="http://schemas.microsoft.com/office/drawing/2014/main" id="{B64E3C83-7C36-0640-8020-44E662745218}"/>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579748" y="1272942"/>
              <a:ext cx="1332973" cy="991448"/>
            </a:xfrm>
            <a:prstGeom prst="rect">
              <a:avLst/>
            </a:prstGeom>
          </p:spPr>
        </p:pic>
        <p:pic>
          <p:nvPicPr>
            <p:cNvPr id="63" name="Picture 62" descr="A cartoon duck running&#10;&#10;AI-generated content may be incorrect.">
              <a:extLst>
                <a:ext uri="{FF2B5EF4-FFF2-40B4-BE49-F238E27FC236}">
                  <a16:creationId xmlns:a16="http://schemas.microsoft.com/office/drawing/2014/main" id="{8B7AF798-37A0-0CA5-D273-9F1C2DE3B6CF}"/>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3011646" y="789030"/>
              <a:ext cx="1332973" cy="991448"/>
            </a:xfrm>
            <a:prstGeom prst="rect">
              <a:avLst/>
            </a:prstGeom>
          </p:spPr>
        </p:pic>
      </p:grpSp>
      <p:pic>
        <p:nvPicPr>
          <p:cNvPr id="66" name="Picture 65" descr="A cartoon duck running&#10;&#10;AI-generated content may be incorrect.">
            <a:extLst>
              <a:ext uri="{FF2B5EF4-FFF2-40B4-BE49-F238E27FC236}">
                <a16:creationId xmlns:a16="http://schemas.microsoft.com/office/drawing/2014/main" id="{3DD4662B-9524-3E79-ACE2-D941A2A574EA}"/>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129504" y="4892381"/>
            <a:ext cx="1332973" cy="991448"/>
          </a:xfrm>
          <a:prstGeom prst="rect">
            <a:avLst/>
          </a:prstGeom>
        </p:spPr>
      </p:pic>
      <p:grpSp>
        <p:nvGrpSpPr>
          <p:cNvPr id="67" name="Group 66">
            <a:extLst>
              <a:ext uri="{FF2B5EF4-FFF2-40B4-BE49-F238E27FC236}">
                <a16:creationId xmlns:a16="http://schemas.microsoft.com/office/drawing/2014/main" id="{0D24FA59-CAD9-FE08-0CD6-02783D6A3A06}"/>
              </a:ext>
            </a:extLst>
          </p:cNvPr>
          <p:cNvGrpSpPr/>
          <p:nvPr/>
        </p:nvGrpSpPr>
        <p:grpSpPr>
          <a:xfrm>
            <a:off x="-2984821" y="4342693"/>
            <a:ext cx="2529998" cy="1172233"/>
            <a:chOff x="-2681637" y="2808595"/>
            <a:chExt cx="2529998" cy="1172233"/>
          </a:xfrm>
        </p:grpSpPr>
        <p:pic>
          <p:nvPicPr>
            <p:cNvPr id="69" name="Picture 68" descr="A rabbit with long ears&#10;&#10;AI-generated content may be incorrect.">
              <a:extLst>
                <a:ext uri="{FF2B5EF4-FFF2-40B4-BE49-F238E27FC236}">
                  <a16:creationId xmlns:a16="http://schemas.microsoft.com/office/drawing/2014/main" id="{E6FF64DB-DCFD-AF39-930F-CC3BFDD2B681}"/>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681637" y="2808595"/>
              <a:ext cx="1446510" cy="991448"/>
            </a:xfrm>
            <a:prstGeom prst="rect">
              <a:avLst/>
            </a:prstGeom>
          </p:spPr>
        </p:pic>
        <p:pic>
          <p:nvPicPr>
            <p:cNvPr id="70" name="Picture 69" descr="A rabbit with long ears&#10;&#10;AI-generated content may be incorrect.">
              <a:extLst>
                <a:ext uri="{FF2B5EF4-FFF2-40B4-BE49-F238E27FC236}">
                  <a16:creationId xmlns:a16="http://schemas.microsoft.com/office/drawing/2014/main" id="{3A3BA58D-F5CE-A7CF-C2D0-83BF5A5CE60A}"/>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598149" y="2989380"/>
              <a:ext cx="1446510" cy="991448"/>
            </a:xfrm>
            <a:prstGeom prst="rect">
              <a:avLst/>
            </a:prstGeom>
          </p:spPr>
        </p:pic>
      </p:grpSp>
      <p:pic>
        <p:nvPicPr>
          <p:cNvPr id="71" name="Picture 70" descr="A cow with a large udder&#10;&#10;AI-generated content may be incorrect.">
            <a:extLst>
              <a:ext uri="{FF2B5EF4-FFF2-40B4-BE49-F238E27FC236}">
                <a16:creationId xmlns:a16="http://schemas.microsoft.com/office/drawing/2014/main" id="{D46AA556-D87D-30F9-B7F8-597F77192BB3}"/>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079655" y="4094774"/>
            <a:ext cx="1827289" cy="1522681"/>
          </a:xfrm>
          <a:prstGeom prst="rect">
            <a:avLst/>
          </a:prstGeom>
        </p:spPr>
      </p:pic>
      <p:grpSp>
        <p:nvGrpSpPr>
          <p:cNvPr id="72" name="Group 71">
            <a:extLst>
              <a:ext uri="{FF2B5EF4-FFF2-40B4-BE49-F238E27FC236}">
                <a16:creationId xmlns:a16="http://schemas.microsoft.com/office/drawing/2014/main" id="{9D357530-E503-E259-060B-07CC11FE15CF}"/>
              </a:ext>
            </a:extLst>
          </p:cNvPr>
          <p:cNvGrpSpPr/>
          <p:nvPr/>
        </p:nvGrpSpPr>
        <p:grpSpPr>
          <a:xfrm>
            <a:off x="-2875338" y="4434196"/>
            <a:ext cx="2270125" cy="1769973"/>
            <a:chOff x="-3563935" y="2104548"/>
            <a:chExt cx="2270125" cy="1769973"/>
          </a:xfrm>
        </p:grpSpPr>
        <p:pic>
          <p:nvPicPr>
            <p:cNvPr id="73" name="Picture 72" descr="A cow with a large udder&#10;&#10;AI-generated content may be incorrect.">
              <a:extLst>
                <a:ext uri="{FF2B5EF4-FFF2-40B4-BE49-F238E27FC236}">
                  <a16:creationId xmlns:a16="http://schemas.microsoft.com/office/drawing/2014/main" id="{80FF4C97-A4FB-CC03-9762-81EC453ECC9E}"/>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563935" y="2104548"/>
              <a:ext cx="1827289" cy="1522681"/>
            </a:xfrm>
            <a:prstGeom prst="rect">
              <a:avLst/>
            </a:prstGeom>
          </p:spPr>
        </p:pic>
        <p:pic>
          <p:nvPicPr>
            <p:cNvPr id="74" name="Picture 73" descr="A cow with a large udder&#10;&#10;AI-generated content may be incorrect.">
              <a:extLst>
                <a:ext uri="{FF2B5EF4-FFF2-40B4-BE49-F238E27FC236}">
                  <a16:creationId xmlns:a16="http://schemas.microsoft.com/office/drawing/2014/main" id="{3A51E311-350E-5E61-5901-53B31CD074F7}"/>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121099" y="2351840"/>
              <a:ext cx="1827289" cy="1522681"/>
            </a:xfrm>
            <a:prstGeom prst="rect">
              <a:avLst/>
            </a:prstGeom>
          </p:spPr>
        </p:pic>
      </p:grpSp>
      <p:grpSp>
        <p:nvGrpSpPr>
          <p:cNvPr id="75" name="Group 74">
            <a:extLst>
              <a:ext uri="{FF2B5EF4-FFF2-40B4-BE49-F238E27FC236}">
                <a16:creationId xmlns:a16="http://schemas.microsoft.com/office/drawing/2014/main" id="{E1918B1C-27BA-F1C5-9E17-DFF62074331A}"/>
              </a:ext>
            </a:extLst>
          </p:cNvPr>
          <p:cNvGrpSpPr/>
          <p:nvPr/>
        </p:nvGrpSpPr>
        <p:grpSpPr>
          <a:xfrm>
            <a:off x="-2675099" y="4179602"/>
            <a:ext cx="2270125" cy="1769973"/>
            <a:chOff x="-3563935" y="2104548"/>
            <a:chExt cx="2270125" cy="1769973"/>
          </a:xfrm>
        </p:grpSpPr>
        <p:pic>
          <p:nvPicPr>
            <p:cNvPr id="76" name="Picture 75" descr="A cow with a large udder&#10;&#10;AI-generated content may be incorrect.">
              <a:extLst>
                <a:ext uri="{FF2B5EF4-FFF2-40B4-BE49-F238E27FC236}">
                  <a16:creationId xmlns:a16="http://schemas.microsoft.com/office/drawing/2014/main" id="{A46BCFD7-4D9F-0F69-46F4-C08D17C3E1AB}"/>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563935" y="2104548"/>
              <a:ext cx="1827289" cy="1522681"/>
            </a:xfrm>
            <a:prstGeom prst="rect">
              <a:avLst/>
            </a:prstGeom>
          </p:spPr>
        </p:pic>
        <p:pic>
          <p:nvPicPr>
            <p:cNvPr id="77" name="Picture 76" descr="A cow with a large udder&#10;&#10;AI-generated content may be incorrect.">
              <a:extLst>
                <a:ext uri="{FF2B5EF4-FFF2-40B4-BE49-F238E27FC236}">
                  <a16:creationId xmlns:a16="http://schemas.microsoft.com/office/drawing/2014/main" id="{3D03D146-42BE-4F60-95A9-CBB43DB7653D}"/>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121099" y="2351840"/>
              <a:ext cx="1827289" cy="1522681"/>
            </a:xfrm>
            <a:prstGeom prst="rect">
              <a:avLst/>
            </a:prstGeom>
          </p:spPr>
        </p:pic>
      </p:grpSp>
      <p:pic>
        <p:nvPicPr>
          <p:cNvPr id="78" name="Picture 77" descr="A cartoon pig with big eyes&#10;&#10;AI-generated content may be incorrect.">
            <a:extLst>
              <a:ext uri="{FF2B5EF4-FFF2-40B4-BE49-F238E27FC236}">
                <a16:creationId xmlns:a16="http://schemas.microsoft.com/office/drawing/2014/main" id="{A85FD4FB-6F4C-0E59-26D2-99DDD7FABDD9}"/>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680975" y="4509078"/>
            <a:ext cx="1035091" cy="1113282"/>
          </a:xfrm>
          <a:prstGeom prst="rect">
            <a:avLst/>
          </a:prstGeom>
        </p:spPr>
      </p:pic>
      <p:pic>
        <p:nvPicPr>
          <p:cNvPr id="79" name="Picture 78" descr="A cartoon pig with big eyes&#10;&#10;AI-generated content may be incorrect.">
            <a:extLst>
              <a:ext uri="{FF2B5EF4-FFF2-40B4-BE49-F238E27FC236}">
                <a16:creationId xmlns:a16="http://schemas.microsoft.com/office/drawing/2014/main" id="{CBD2D9EC-DB03-E9C0-36A1-D9D66ADB40E9}"/>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2369608" y="4495912"/>
            <a:ext cx="1035091" cy="1113282"/>
          </a:xfrm>
          <a:prstGeom prst="rect">
            <a:avLst/>
          </a:prstGeom>
        </p:spPr>
      </p:pic>
      <p:pic>
        <p:nvPicPr>
          <p:cNvPr id="88" name="dog-bark-179915">
            <a:hlinkClick r:id="" action="ppaction://media"/>
            <a:extLst>
              <a:ext uri="{FF2B5EF4-FFF2-40B4-BE49-F238E27FC236}">
                <a16:creationId xmlns:a16="http://schemas.microsoft.com/office/drawing/2014/main" id="{224C9E3C-E229-8641-58C5-858B1322A6B5}"/>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6096000" y="-1650907"/>
            <a:ext cx="406400" cy="406400"/>
          </a:xfrm>
          <a:prstGeom prst="rect">
            <a:avLst/>
          </a:prstGeom>
        </p:spPr>
      </p:pic>
      <p:pic>
        <p:nvPicPr>
          <p:cNvPr id="89" name="Picture 88" descr="A dog running with a black background&#10;&#10;AI-generated content may be incorrect.">
            <a:extLst>
              <a:ext uri="{FF2B5EF4-FFF2-40B4-BE49-F238E27FC236}">
                <a16:creationId xmlns:a16="http://schemas.microsoft.com/office/drawing/2014/main" id="{E0E85CD0-6DE7-24C9-94A1-4A0D370DF8EA}"/>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641316" y="4338471"/>
            <a:ext cx="2257290" cy="1511567"/>
          </a:xfrm>
          <a:prstGeom prst="rect">
            <a:avLst/>
          </a:prstGeom>
        </p:spPr>
      </p:pic>
      <p:pic>
        <p:nvPicPr>
          <p:cNvPr id="90" name="Picture 89" descr="A dog running with a black background&#10;&#10;AI-generated content may be incorrect.">
            <a:extLst>
              <a:ext uri="{FF2B5EF4-FFF2-40B4-BE49-F238E27FC236}">
                <a16:creationId xmlns:a16="http://schemas.microsoft.com/office/drawing/2014/main" id="{263307A5-500A-7DBA-80C5-A235F3609BE0}"/>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591663" y="4151948"/>
            <a:ext cx="2257290" cy="1511567"/>
          </a:xfrm>
          <a:prstGeom prst="rect">
            <a:avLst/>
          </a:prstGeom>
        </p:spPr>
      </p:pic>
      <p:grpSp>
        <p:nvGrpSpPr>
          <p:cNvPr id="93" name="Group 92">
            <a:extLst>
              <a:ext uri="{FF2B5EF4-FFF2-40B4-BE49-F238E27FC236}">
                <a16:creationId xmlns:a16="http://schemas.microsoft.com/office/drawing/2014/main" id="{C3F0E485-4833-D918-6A86-51575D8D5E67}"/>
              </a:ext>
            </a:extLst>
          </p:cNvPr>
          <p:cNvGrpSpPr/>
          <p:nvPr/>
        </p:nvGrpSpPr>
        <p:grpSpPr>
          <a:xfrm>
            <a:off x="-3229421" y="4041968"/>
            <a:ext cx="3001341" cy="1695638"/>
            <a:chOff x="-2973002" y="-636531"/>
            <a:chExt cx="3001341" cy="1695638"/>
          </a:xfrm>
        </p:grpSpPr>
        <p:pic>
          <p:nvPicPr>
            <p:cNvPr id="91" name="Picture 90" descr="A dog running with a black background&#10;&#10;AI-generated content may be incorrect.">
              <a:extLst>
                <a:ext uri="{FF2B5EF4-FFF2-40B4-BE49-F238E27FC236}">
                  <a16:creationId xmlns:a16="http://schemas.microsoft.com/office/drawing/2014/main" id="{489AB933-F1DE-5E40-BC7C-F07BC5F4CE2C}"/>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973002" y="-636531"/>
              <a:ext cx="2257290" cy="1511567"/>
            </a:xfrm>
            <a:prstGeom prst="rect">
              <a:avLst/>
            </a:prstGeom>
          </p:spPr>
        </p:pic>
        <p:pic>
          <p:nvPicPr>
            <p:cNvPr id="92" name="Picture 91" descr="A dog running with a black background&#10;&#10;AI-generated content may be incorrect.">
              <a:extLst>
                <a:ext uri="{FF2B5EF4-FFF2-40B4-BE49-F238E27FC236}">
                  <a16:creationId xmlns:a16="http://schemas.microsoft.com/office/drawing/2014/main" id="{EB8AD3CA-ED36-21CE-491F-F310F3C80EF2}"/>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228951" y="-452460"/>
              <a:ext cx="2257290" cy="1511567"/>
            </a:xfrm>
            <a:prstGeom prst="rect">
              <a:avLst/>
            </a:prstGeom>
          </p:spPr>
        </p:pic>
      </p:grpSp>
      <p:grpSp>
        <p:nvGrpSpPr>
          <p:cNvPr id="94" name="Group 93">
            <a:extLst>
              <a:ext uri="{FF2B5EF4-FFF2-40B4-BE49-F238E27FC236}">
                <a16:creationId xmlns:a16="http://schemas.microsoft.com/office/drawing/2014/main" id="{6AE5448F-457F-89D9-9270-DB842ED4F4E1}"/>
              </a:ext>
            </a:extLst>
          </p:cNvPr>
          <p:cNvGrpSpPr/>
          <p:nvPr/>
        </p:nvGrpSpPr>
        <p:grpSpPr>
          <a:xfrm>
            <a:off x="-3081069" y="4067747"/>
            <a:ext cx="3001341" cy="1695638"/>
            <a:chOff x="-2973002" y="-636531"/>
            <a:chExt cx="3001341" cy="1695638"/>
          </a:xfrm>
        </p:grpSpPr>
        <p:pic>
          <p:nvPicPr>
            <p:cNvPr id="95" name="Picture 94" descr="A dog running with a black background&#10;&#10;AI-generated content may be incorrect.">
              <a:extLst>
                <a:ext uri="{FF2B5EF4-FFF2-40B4-BE49-F238E27FC236}">
                  <a16:creationId xmlns:a16="http://schemas.microsoft.com/office/drawing/2014/main" id="{283040D6-EC78-5BB6-A4E3-3046F3FCB6D4}"/>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973002" y="-636531"/>
              <a:ext cx="2257290" cy="1511567"/>
            </a:xfrm>
            <a:prstGeom prst="rect">
              <a:avLst/>
            </a:prstGeom>
          </p:spPr>
        </p:pic>
        <p:pic>
          <p:nvPicPr>
            <p:cNvPr id="96" name="Picture 95" descr="A dog running with a black background&#10;&#10;AI-generated content may be incorrect.">
              <a:extLst>
                <a:ext uri="{FF2B5EF4-FFF2-40B4-BE49-F238E27FC236}">
                  <a16:creationId xmlns:a16="http://schemas.microsoft.com/office/drawing/2014/main" id="{5CBBAD8E-FE83-2A70-ED5B-E7DD997E1D2D}"/>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228951" y="-452460"/>
              <a:ext cx="2257290" cy="1511567"/>
            </a:xfrm>
            <a:prstGeom prst="rect">
              <a:avLst/>
            </a:prstGeom>
          </p:spPr>
        </p:pic>
      </p:grpSp>
      <p:pic>
        <p:nvPicPr>
          <p:cNvPr id="97" name="Picture 96" descr="A dog running with a black background&#10;&#10;AI-generated content may be incorrect.">
            <a:extLst>
              <a:ext uri="{FF2B5EF4-FFF2-40B4-BE49-F238E27FC236}">
                <a16:creationId xmlns:a16="http://schemas.microsoft.com/office/drawing/2014/main" id="{9BDA4011-F9FA-29D9-7EA0-B006618ADF0E}"/>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807809" y="4085554"/>
            <a:ext cx="2257290" cy="1511567"/>
          </a:xfrm>
          <a:prstGeom prst="rect">
            <a:avLst/>
          </a:prstGeom>
        </p:spPr>
      </p:pic>
    </p:spTree>
    <p:extLst>
      <p:ext uri="{BB962C8B-B14F-4D97-AF65-F5344CB8AC3E}">
        <p14:creationId xmlns:p14="http://schemas.microsoft.com/office/powerpoint/2010/main" val="398311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2683 0.0125 L 0.02683 0.01273 C 0.03386 0.01018 0.04102 0.00879 0.04792 0.00555 C 0.05287 0.00324 0.05755 -0.00093 0.06237 -0.00371 C 0.06419 -0.00486 0.06589 -0.00533 0.06771 -0.00602 C 0.0793 -0.00417 0.10052 -0.00486 0.11224 0.00787 C 0.12305 0.01944 0.13229 0.03472 0.14258 0.04768 C 0.14636 0.05254 0.15026 0.05717 0.15443 0.0618 C 0.15781 0.06574 0.16498 0.07338 0.16498 0.07361 C 0.16979 0.06643 0.1737 0.05671 0.17943 0.05231 C 0.20573 0.03264 0.225 0.04861 0.25313 0.05694 L 0.28594 0.08981 C 0.29571 0.09953 0.29271 0.09606 0.29909 0.10393 C 0.30703 0.10139 0.31537 0.10208 0.32279 0.09676 C 0.33972 0.08472 0.37149 0.05231 0.37149 0.05254 C 0.37891 0.05324 0.38646 0.05324 0.39375 0.05463 C 0.40156 0.05625 0.42409 0.06898 0.42813 0.07106 C 0.43229 0.07569 0.46823 0.11458 0.47539 0.12014 L 0.48724 0.12963 C 0.49128 0.12338 0.49453 0.11597 0.49909 0.11088 C 0.50573 0.10324 0.51302 0.09791 0.52005 0.09213 C 0.55143 0.06713 0.55977 0.06111 0.59649 0.05231 C 0.60781 0.04976 0.61927 0.05069 0.63073 0.05 C 0.63594 0.05393 0.6418 0.05601 0.64649 0.0618 C 0.65248 0.06875 0.6569 0.07916 0.66224 0.0875 C 0.66654 0.09398 0.67123 0.09953 0.67539 0.10625 C 0.68073 0.11435 0.68581 0.12361 0.69115 0.13194 C 0.69453 0.13703 0.69844 0.14097 0.70183 0.14583 C 0.71836 0.1706 0.70847 0.16504 0.72279 0.16944 C 0.72943 0.16689 0.73607 0.16574 0.74258 0.16226 C 0.74961 0.15856 0.75651 0.15231 0.76367 0.14838 C 0.76862 0.14537 0.77409 0.14351 0.77943 0.1412 C 0.78867 0.14444 0.79805 0.1456 0.80703 0.15069 C 0.85925 0.17963 0.7862 0.15324 0.83594 0.16944 C 0.84518 0.16157 0.85469 0.15509 0.86367 0.14583 C 0.88802 0.12037 0.87214 0.12569 0.89518 0.10856 C 0.89857 0.10601 0.91641 0.1 0.91875 0.09907 C 0.92943 0.10139 0.94024 0.10139 0.95039 0.10625 C 1.00808 0.1331 0.94766 0.12106 0.98998 0.12731 C 0.99427 0.12639 0.99883 0.12708 1.003 0.12476 C 1.0181 0.11689 1.01511 0.11064 1.02813 0.09676 C 1.03268 0.09189 1.03763 0.08912 1.04245 0.08518 C 1.05248 0.08912 1.06289 0.09143 1.07266 0.09676 C 1.08151 0.10139 1.103 0.11967 1.11224 0.12731 C 1.12683 0.11944 1.1418 0.11435 1.15573 0.10393 C 1.16055 0.10023 1.16315 0.09027 1.16758 0.08518 C 1.1711 0.08078 1.17552 0.07916 1.17943 0.07569 C 1.18698 0.06898 1.19401 0.06064 1.20183 0.05463 C 1.20417 0.05277 1.20703 0.05347 1.20964 0.05231 C 1.21589 0.04953 1.22188 0.0456 1.22813 0.04305 C 1.23112 0.04166 1.23425 0.04074 1.23724 0.04074 C 1.25834 0.03935 1.27943 0.03912 1.30039 0.03842 C 1.31927 0.0412 1.31094 0.04074 1.32552 0.04074 " pathEditMode="relative" rAng="0" ptsTypes="AAAAAAAAAAAAAAAAAAAAAAAAAAAAAAAAAAAAAAAAAAAAAAAAAAAAA">
                                      <p:cBhvr>
                                        <p:cTn id="11" dur="2000" fill="hold"/>
                                        <p:tgtEl>
                                          <p:spTgt spid="47"/>
                                        </p:tgtEl>
                                        <p:attrNameLst>
                                          <p:attrName>ppt_x</p:attrName>
                                          <p:attrName>ppt_y</p:attrName>
                                        </p:attrNameLst>
                                      </p:cBhvr>
                                      <p:rCtr x="64935" y="6921"/>
                                    </p:animMotion>
                                  </p:childTnLst>
                                  <p:subTnLst>
                                    <p:audio>
                                      <p:cMediaNode>
                                        <p:cTn display="0" masterRel="sameClick">
                                          <p:stCondLst>
                                            <p:cond evt="begin" delay="0">
                                              <p:tn val="10"/>
                                            </p:cond>
                                          </p:stCondLst>
                                          <p:endCondLst>
                                            <p:cond evt="onStopAudio" delay="0">
                                              <p:tgtEl>
                                                <p:sldTgt/>
                                              </p:tgtEl>
                                            </p:cond>
                                          </p:endCondLst>
                                        </p:cTn>
                                        <p:tgtEl>
                                          <p:sndTgt r:embed="rId6"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0052 0.01875 L -0.00052 0.01898 C 0.04714 -0.04491 0.10703 -0.12963 0.15964 -0.17315 C 0.18308 -0.19259 0.19506 -0.20532 0.21993 -0.21574 C 0.23881 -0.22361 0.27592 -0.22431 0.29141 -0.22569 C 0.31758 -0.22361 0.34375 -0.22454 0.36993 -0.21968 C 0.3806 -0.21759 0.39115 -0.21042 0.40144 -0.20556 C 0.41563 -0.19884 0.42539 -0.1919 0.4392 -0.17732 C 0.44935 -0.16644 0.45899 -0.15347 0.46875 -0.14097 C 0.47006 -0.13935 0.4711 -0.13727 0.47201 -0.13495 C 0.47461 -0.12847 0.47683 -0.12176 0.47891 -0.11458 C 0.48047 -0.10833 0.48125 -0.10116 0.48217 -0.09444 C 0.47995 -0.08657 0.47943 -0.07593 0.47552 -0.07014 C 0.46784 -0.0588 0.46042 -0.06482 0.45287 -0.06829 C 0.45209 -0.07292 0.45013 -0.07755 0.45052 -0.08241 C 0.45209 -0.09977 0.4556 -0.13241 0.46537 -0.14699 C 0.47071 -0.15556 0.47683 -0.16273 0.48347 -0.16921 C 0.49857 -0.18426 0.51446 -0.19792 0.53008 -0.21157 C 0.5323 -0.21343 0.53464 -0.21435 0.53685 -0.21574 C 0.56003 -0.22778 0.58282 -0.24213 0.60625 -0.25208 C 0.62552 -0.26019 0.64427 -0.27384 0.6642 -0.27616 L 0.71537 -0.28218 C 0.74141 -0.27824 0.76771 -0.27546 0.79375 -0.27014 C 0.80157 -0.26852 0.80795 -0.26088 0.81511 -0.25602 C 0.81862 -0.2537 0.82201 -0.25046 0.82552 -0.25 C 0.84141 -0.24769 0.8573 -0.24861 0.87331 -0.24792 L 0.91615 -0.24583 C 0.97813 -0.2338 0.94167 -0.24028 1.08581 -0.24583 C 1.11758 -0.24722 1.18125 -0.25394 1.18125 -0.2537 C 1.23646 -0.26435 1.16133 -0.24907 1.23464 -0.27014 C 1.24519 -0.27315 1.26641 -0.275 1.27787 -0.27616 C 1.28959 -0.28032 1.28529 -0.28032 1.29024 -0.28032 " pathEditMode="relative" rAng="0" ptsTypes="AAAAAAAAAAAAAAAAAAAAAAAAAAAAAAAA">
                                      <p:cBhvr>
                                        <p:cTn id="14" dur="2000" fill="hold"/>
                                        <p:tgtEl>
                                          <p:spTgt spid="60"/>
                                        </p:tgtEl>
                                        <p:attrNameLst>
                                          <p:attrName>ppt_x</p:attrName>
                                          <p:attrName>ppt_y</p:attrName>
                                        </p:attrNameLst>
                                      </p:cBhvr>
                                      <p:rCtr x="64531" y="-15046"/>
                                    </p:animMotion>
                                  </p:childTnLst>
                                  <p:subTnLst>
                                    <p:audio>
                                      <p:cMediaNode>
                                        <p:cTn display="0" masterRel="sameClick">
                                          <p:stCondLst>
                                            <p:cond evt="begin" delay="0">
                                              <p:tn val="13"/>
                                            </p:cond>
                                          </p:stCondLst>
                                          <p:endCondLst>
                                            <p:cond evt="onStopAudio" delay="0">
                                              <p:tgtEl>
                                                <p:sldTgt/>
                                              </p:tgtEl>
                                            </p:cond>
                                          </p:endCondLst>
                                        </p:cTn>
                                        <p:tgtEl>
                                          <p:sndTgt r:embed="rId6"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2227 -0.00277 L 0.02227 -0.00254 L 0.04011 -0.0162 C 0.05521 -0.02731 0.07982 -0.01689 0.08971 -0.0162 C 0.09271 -0.01597 0.11354 -0.01296 0.11771 -0.0118 C 0.12643 -0.00926 0.13633 -0.00532 0.14557 -0.00277 L 0.16211 0.00186 C 0.1655 0.00394 0.16862 0.00718 0.17214 0.00857 C 0.18268 0.0125 0.19336 0.01528 0.20339 0.0176 C 0.20742 0.01829 0.21029 0.01875 0.21419 0.01991 C 0.21719 0.02107 0.22175 0.02362 0.22565 0.02431 C 0.23568 0.02593 0.24597 0.0257 0.25612 0.02662 C 0.2625 0.02709 0.26875 0.02824 0.27513 0.02894 L 0.30443 0.03125 L 0.39974 0.02431 C 0.44544 0.0213 0.42409 0.02454 0.45052 0.01991 C 0.45573 0.0176 0.46081 0.01667 0.46589 0.01297 C 0.47357 0.00741 0.48893 -0.01064 0.49883 -0.0162 C 0.52031 -0.02847 0.51797 -0.02476 0.53451 -0.03217 C 0.5375 -0.03356 0.54037 -0.03541 0.54336 -0.03657 C 0.55143 -0.04004 0.55951 -0.04236 0.56758 -0.0456 C 0.59245 -0.05601 0.5707 -0.05023 0.59427 -0.05463 L 0.61706 -0.05926 L 0.66667 -0.05254 C 0.67136 -0.05185 0.67617 -0.05046 0.6806 -0.04791 C 0.6832 -0.04652 0.68581 -0.04537 0.68828 -0.04351 C 0.6918 -0.04074 0.69505 -0.03703 0.69844 -0.03449 C 0.70261 -0.03101 0.70703 -0.02893 0.7112 -0.02546 C 0.71498 -0.02199 0.71862 -0.01736 0.72266 -0.01412 C 0.72669 -0.01064 0.73099 -0.00787 0.73529 -0.00509 C 0.73789 -0.00324 0.7405 -0.00254 0.74297 -0.00046 C 0.74518 0.00139 0.74688 0.00533 0.74922 0.00625 C 0.7543 0.00834 0.75951 0.00787 0.76458 0.00857 C 0.76862 0.00996 0.77305 0.01112 0.77722 0.01297 C 0.78073 0.01482 0.78386 0.02014 0.7875 0.01991 C 0.79323 0.01945 0.79831 0.01389 0.80391 0.01088 C 0.81081 0.00186 0.81706 -0.00856 0.82435 -0.0162 C 0.82643 -0.01851 0.82852 -0.02106 0.83047 -0.02314 C 0.83229 -0.02476 0.83412 -0.02569 0.83581 -0.02754 C 0.85117 -0.04583 0.83034 -0.02731 0.85482 -0.05254 C 0.85847 -0.05625 0.8625 -0.05833 0.86628 -0.06157 C 0.87136 -0.06597 0.87604 -0.07222 0.88151 -0.075 C 0.88646 -0.07754 0.89167 -0.07638 0.89675 -0.07731 C 0.92435 -0.08194 0.88958 -0.07662 0.92344 -0.08402 C 0.92852 -0.08518 0.9336 -0.08564 0.93867 -0.08634 C 0.94427 -0.09004 0.94961 -0.09467 0.95521 -0.09768 C 0.95847 -0.0993 0.96185 -0.09953 0.96537 -0.1 C 0.97461 -0.10092 0.98386 -0.10138 0.99336 -0.10208 C 1.01419 -0.10671 1.00938 -0.10486 1.02643 -0.11111 C 1.03021 -0.11273 1.03412 -0.11388 1.03789 -0.11574 C 1.04297 -0.11828 1.04779 -0.12291 1.05313 -0.12476 C 1.06107 -0.12754 1.06914 -0.12777 1.07722 -0.12939 C 1.0832 -0.12777 1.08906 -0.125 1.09505 -0.12476 C 1.10143 -0.12453 1.14414 -0.12847 1.15352 -0.12939 C 1.17266 -0.13611 1.14883 -0.12754 1.16498 -0.13379 C 1.16706 -0.13472 1.16927 -0.13495 1.17136 -0.13611 C 1.19011 -0.1456 1.19245 -0.15092 1.21198 -0.15185 C 1.23828 -0.15301 1.26458 -0.15185 1.29089 -0.15185 " pathEditMode="relative" rAng="0" ptsTypes="AAAAAAAAAAAAAAAAAAAAAAAAAAAAAAAAAAAAAAAAAAAAAAAAAAAAAAAAAA">
                                      <p:cBhvr>
                                        <p:cTn id="17" dur="2000" fill="hold"/>
                                        <p:tgtEl>
                                          <p:spTgt spid="89"/>
                                        </p:tgtEl>
                                        <p:attrNameLst>
                                          <p:attrName>ppt_x</p:attrName>
                                          <p:attrName>ppt_y</p:attrName>
                                        </p:attrNameLst>
                                      </p:cBhvr>
                                      <p:rCtr x="63424" y="-5787"/>
                                    </p:animMotion>
                                  </p:childTnLst>
                                  <p:subTnLst>
                                    <p:audio>
                                      <p:cMediaNode>
                                        <p:cTn display="0" masterRel="sameClick">
                                          <p:stCondLst>
                                            <p:cond evt="begin" delay="0">
                                              <p:tn val="16"/>
                                            </p:cond>
                                          </p:stCondLst>
                                          <p:endCondLst>
                                            <p:cond evt="onStopAudio" delay="0">
                                              <p:tgtEl>
                                                <p:sldTgt/>
                                              </p:tgtEl>
                                            </p:cond>
                                          </p:endCondLst>
                                        </p:cTn>
                                        <p:tgtEl>
                                          <p:sndTgt r:embed="rId6"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3437 0.02083 L 0.03437 0.02106 C 0.04466 0.02314 0.05482 0.02569 0.06497 0.02754 C 0.07929 0.03032 0.1082 0.03449 0.1082 0.03472 C 0.11289 0.03588 0.11745 0.03773 0.12213 0.03888 C 0.12838 0.04074 0.13411 0.04143 0.13997 0.04351 C 0.17669 0.05625 0.14687 0.05069 0.17929 0.05486 L 0.20208 0.05254 C 0.21198 0.05115 0.22669 0.04699 0.23515 0.04351 C 0.24323 0.04027 0.25117 0.03518 0.25937 0.03217 C 0.26523 0.02986 0.27109 0.0287 0.27708 0.02754 C 0.28854 0.02569 0.31146 0.02314 0.31146 0.02338 C 0.32969 0.02546 0.34791 0.02685 0.36614 0.02986 C 0.36992 0.03055 0.3737 0.0331 0.37747 0.03449 C 0.39153 0.03912 0.39831 0.04027 0.41315 0.04351 C 0.41614 0.0449 0.41901 0.04676 0.422 0.04791 C 0.42799 0.05046 0.43398 0.05162 0.43984 0.05486 C 0.4957 0.08495 0.45859 0.07152 0.49062 0.08194 C 0.4957 0.08564 0.50065 0.09027 0.50599 0.09328 C 0.51172 0.09652 0.51771 0.09791 0.5237 0.1 C 0.53984 0.10555 0.5388 0.10463 0.55547 0.10694 L 0.6013 0.10463 C 0.62213 0.10324 0.63906 0.10185 0.65976 0.1 C 0.66732 0.09768 0.675 0.09606 0.68268 0.09328 C 0.70182 0.08634 0.73984 0.0706 0.73984 0.07083 C 0.7789 0.07384 0.84974 0.08634 0.89622 0.07523 C 0.92187 0.06898 0.94687 0.05625 0.97252 0.05023 C 0.98424 0.04745 1.06328 0.04051 1.07929 0.03888 C 1.10547 0.04282 1.13177 0.04791 1.15807 0.05023 C 1.18528 0.05277 1.20612 0.0287 1.23437 0.02314 C 1.26002 0.01805 1.28607 0.02152 1.31185 0.02083 C 1.35846 0.02361 1.34935 0.02638 1.40338 0.0118 C 1.40495 0.01134 1.40599 0.00879 1.40729 0.0074 " pathEditMode="relative" rAng="0" ptsTypes="AAAAAAAAAAAAAAAAAAAAAAAAAAAAAAAAA">
                                      <p:cBhvr>
                                        <p:cTn id="20" dur="2000" fill="hold"/>
                                        <p:tgtEl>
                                          <p:spTgt spid="75"/>
                                        </p:tgtEl>
                                        <p:attrNameLst>
                                          <p:attrName>ppt_x</p:attrName>
                                          <p:attrName>ppt_y</p:attrName>
                                        </p:attrNameLst>
                                      </p:cBhvr>
                                      <p:rCtr x="68646" y="3634"/>
                                    </p:animMotion>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childTnLst>
                          </p:cTn>
                        </p:par>
                        <p:par>
                          <p:cTn id="21" fill="hold">
                            <p:stCondLst>
                              <p:cond delay="8000"/>
                            </p:stCondLst>
                            <p:childTnLst>
                              <p:par>
                                <p:cTn id="22" presetID="0" presetClass="path" presetSubtype="0" accel="50000" decel="50000" fill="hold" nodeType="afterEffect">
                                  <p:stCondLst>
                                    <p:cond delay="0"/>
                                  </p:stCondLst>
                                  <p:childTnLst>
                                    <p:animMotion origin="layout" path="M -0.01276 -0.21828 L -0.01276 -0.21805 L 0.00573 -0.21689 C 0.0151 -0.21597 0.01901 -0.21527 0.02812 -0.21412 C 0.03242 -0.21388 0.03685 -0.21342 0.04127 -0.21296 C 0.04388 -0.21273 0.04648 -0.21203 0.04909 -0.21157 C 0.0539 -0.21111 0.08945 -0.20833 0.09896 -0.20763 C 0.10963 -0.20717 0.12005 -0.20671 0.1306 -0.20625 L 0.17526 -0.20902 C 0.18086 -0.20925 0.18672 -0.21041 0.19245 -0.21018 C 0.20247 -0.21018 0.21263 -0.20856 0.22265 -0.20763 C 0.22721 -0.20671 0.23008 -0.20625 0.2345 -0.20509 C 0.24323 -0.20254 0.25026 -0.19976 0.2595 -0.19838 C 0.26432 -0.19791 0.26914 -0.19745 0.27396 -0.19722 C 0.28281 -0.19444 0.2914 -0.19143 0.30026 -0.18912 C 0.32135 -0.18449 0.30312 -0.18819 0.32265 -0.18518 C 0.32786 -0.18449 0.3332 -0.18356 0.33841 -0.18263 C 0.3401 -0.18217 0.34193 -0.18171 0.34362 -0.18148 C 0.34805 -0.18078 0.35247 -0.18055 0.35677 -0.18009 C 0.36484 -0.17777 0.37292 -0.17569 0.38047 -0.17222 C 0.38307 -0.17106 0.38594 -0.16967 0.38828 -0.16828 C 0.39036 -0.16713 0.3918 -0.1655 0.39375 -0.16435 C 0.40234 -0.15902 0.41081 -0.153 0.42005 -0.14861 C 0.42799 -0.14467 0.43502 -0.13865 0.44375 -0.1368 C 0.44765 -0.13588 0.45169 -0.13495 0.45547 -0.13425 C 0.46393 -0.13148 0.47187 -0.128 0.4806 -0.12615 C 0.51419 -0.11875 0.50052 -0.12083 0.52135 -0.11828 C 0.53229 -0.11921 0.54336 -0.11921 0.5543 -0.12106 C 0.57474 -0.12407 0.56693 -0.12893 0.58841 -0.13425 C 0.59479 -0.13564 0.60156 -0.13495 0.6082 -0.13541 C 0.62213 -0.13796 0.62656 -0.13865 0.64101 -0.14467 C 0.66146 -0.153 0.6595 -0.15601 0.67917 -0.1618 C 0.68815 -0.16435 0.70182 -0.16504 0.71081 -0.16574 C 0.72226 -0.1662 0.73346 -0.16643 0.74505 -0.16689 C 0.75508 -0.17222 0.76445 -0.17893 0.77526 -0.18263 C 0.78542 -0.18611 0.79505 -0.1905 0.8056 -0.19328 C 0.81198 -0.1949 0.81849 -0.19699 0.82513 -0.19838 C 0.82956 -0.19953 0.83398 -0.19976 0.83828 -0.20092 C 0.86458 -0.20902 0.8401 -0.20463 0.86081 -0.20763 C 0.86432 -0.20925 0.86784 -0.21111 0.87135 -0.21296 C 0.87669 -0.21597 0.88659 -0.22338 0.89375 -0.22476 C 0.89792 -0.22592 0.90247 -0.22569 0.9069 -0.22592 L 0.91862 -0.22893 C 0.92083 -0.22916 0.92305 -0.22963 0.92513 -0.23009 C 0.93359 -0.23217 0.94258 -0.23287 0.95013 -0.23657 C 0.95612 -0.23981 0.96224 -0.24328 0.96836 -0.24583 C 0.97252 -0.24768 0.97669 -0.24814 0.98047 -0.24976 C 0.98932 -0.253 0.99805 -0.25625 1.0069 -0.26018 C 1.0237 -0.26782 1.02031 -0.26736 1.03971 -0.27199 C 1.0431 -0.27291 1.04674 -0.27407 1.05013 -0.27476 C 1.05325 -0.27523 1.05651 -0.27523 1.0595 -0.27592 C 1.06745 -0.278 1.07513 -0.28101 1.0832 -0.28263 L 1.1095 -0.28773 C 1.12135 -0.2949 1.11901 -0.29398 1.1345 -0.29976 C 1.13841 -0.30138 1.14258 -0.30185 1.14635 -0.3037 C 1.15534 -0.30833 1.16458 -0.31296 1.17265 -0.31967 C 1.17487 -0.32129 1.17656 -0.32384 1.17917 -0.32453 C 1.20534 -0.33472 1.20495 -0.33402 1.22396 -0.33657 C 1.22917 -0.33819 1.23463 -0.33958 1.23971 -0.34189 C 1.24349 -0.34351 1.24635 -0.34699 1.25026 -0.34838 C 1.25443 -0.35 1.25898 -0.35023 1.26341 -0.35115 C 1.27357 -0.35486 1.27148 -0.35439 1.28581 -0.35879 C 1.29453 -0.36134 1.29193 -0.36134 1.29622 -0.36134 " pathEditMode="relative" rAng="0" ptsTypes="AAAAAAAAAAAAAAAAAAAAAAAAAAAAAAAAAAAAAAAAAAAAAAAAAAAAAAAAAAAAAAA">
                                      <p:cBhvr>
                                        <p:cTn id="23" dur="2000" fill="hold"/>
                                        <p:tgtEl>
                                          <p:spTgt spid="17"/>
                                        </p:tgtEl>
                                        <p:attrNameLst>
                                          <p:attrName>ppt_x</p:attrName>
                                          <p:attrName>ppt_y</p:attrName>
                                        </p:attrNameLst>
                                      </p:cBhvr>
                                      <p:rCtr x="65443" y="-2153"/>
                                    </p:animMotion>
                                  </p:childTnLst>
                                  <p:subTnLst>
                                    <p:audio>
                                      <p:cMediaNode>
                                        <p:cTn display="0" masterRel="sameClick">
                                          <p:stCondLst>
                                            <p:cond evt="begin" delay="0">
                                              <p:tn val="22"/>
                                            </p:cond>
                                          </p:stCondLst>
                                          <p:endCondLst>
                                            <p:cond evt="onStopAudio" delay="0">
                                              <p:tgtEl>
                                                <p:sldTgt/>
                                              </p:tgtEl>
                                            </p:cond>
                                          </p:endCondLst>
                                        </p:cTn>
                                        <p:tgtEl>
                                          <p:sndTgt r:embed="rId6" name="whoosh.wav"/>
                                        </p:tgtEl>
                                      </p:cMediaNode>
                                    </p:audio>
                                  </p:subTnLst>
                                </p:cTn>
                              </p:par>
                            </p:childTnLst>
                          </p:cTn>
                        </p:par>
                        <p:par>
                          <p:cTn id="24" fill="hold">
                            <p:stCondLst>
                              <p:cond delay="10000"/>
                            </p:stCondLst>
                            <p:childTnLst>
                              <p:par>
                                <p:cTn id="25" presetID="0" presetClass="path" presetSubtype="0" accel="50000" decel="50000" fill="hold" nodeType="afterEffect">
                                  <p:stCondLst>
                                    <p:cond delay="0"/>
                                  </p:stCondLst>
                                  <p:childTnLst>
                                    <p:animMotion origin="layout" path="M 0.02226 -0.00278 L 0.02226 -0.00255 L 0.0401 -0.01621 C 0.05521 -0.02732 0.07982 -0.0169 0.08971 -0.01621 C 0.09271 -0.01598 0.11354 -0.01297 0.11771 -0.01181 C 0.12669 -0.00926 0.13633 -0.00533 0.14557 -0.00278 L 0.16211 0.00185 C 0.16549 0.00393 0.16862 0.00717 0.17213 0.00856 C 0.18268 0.0125 0.19336 0.01527 0.20338 0.01759 C 0.20742 0.01828 0.21029 0.01875 0.21419 0.0199 C 0.21732 0.02106 0.22174 0.02361 0.22565 0.0243 C 0.23568 0.02592 0.24596 0.02569 0.25612 0.02662 C 0.2625 0.02708 0.26875 0.02824 0.27513 0.02893 L 0.30443 0.03125 L 0.39974 0.0243 C 0.44544 0.02129 0.42409 0.02453 0.45052 0.0199 C 0.45573 0.01759 0.46081 0.01666 0.46588 0.01296 C 0.47357 0.0074 0.48893 -0.01065 0.49883 -0.01621 C 0.52031 -0.02848 0.51797 -0.02477 0.5345 -0.03218 C 0.5375 -0.03357 0.54036 -0.03542 0.54336 -0.03658 C 0.55143 -0.04005 0.5595 -0.04236 0.56758 -0.04561 C 0.59245 -0.05602 0.5707 -0.05024 0.59427 -0.05463 L 0.61706 -0.05926 L 0.66667 -0.05255 C 0.67135 -0.05186 0.67617 -0.05047 0.6806 -0.04792 C 0.6832 -0.04653 0.68581 -0.04537 0.68828 -0.04352 C 0.6918 -0.04074 0.69505 -0.03704 0.69844 -0.03449 C 0.7026 -0.03102 0.70703 -0.02894 0.7112 -0.02547 C 0.71497 -0.02199 0.71862 -0.01736 0.72266 -0.01412 C 0.72669 -0.01065 0.73099 -0.00787 0.73529 -0.0051 C 0.73789 -0.00324 0.74049 -0.00255 0.74297 -0.00047 C 0.74518 0.00139 0.74687 0.00532 0.74922 0.00625 C 0.7543 0.00833 0.7595 0.00787 0.76458 0.00856 C 0.76862 0.00995 0.77305 0.01111 0.77721 0.01296 C 0.78073 0.01481 0.78385 0.02014 0.7875 0.0199 C 0.79323 0.01944 0.79831 0.01389 0.80391 0.01088 C 0.81081 0.00185 0.81706 -0.00857 0.82435 -0.01621 C 0.82643 -0.01852 0.82851 -0.02107 0.83047 -0.02315 C 0.83229 -0.02477 0.83411 -0.0257 0.83581 -0.02755 C 0.85117 -0.04584 0.83034 -0.02732 0.85482 -0.05255 C 0.85846 -0.05625 0.8625 -0.05834 0.86627 -0.06158 C 0.87135 -0.06598 0.87604 -0.07223 0.88151 -0.075 C 0.88646 -0.07755 0.89167 -0.07639 0.89674 -0.07732 C 0.92435 -0.08195 0.88958 -0.07662 0.92344 -0.08403 C 0.92851 -0.08519 0.93359 -0.08565 0.93867 -0.08635 C 0.94427 -0.09005 0.94961 -0.09468 0.95521 -0.09769 C 0.95846 -0.09931 0.96185 -0.09954 0.96536 -0.1 C 0.97461 -0.10093 0.98385 -0.10139 0.99336 -0.10209 C 1.01419 -0.10672 1.00937 -0.10486 1.02643 -0.11111 C 1.03021 -0.11274 1.03411 -0.11389 1.03789 -0.11574 C 1.04297 -0.11829 1.04779 -0.12292 1.05312 -0.12477 C 1.06107 -0.12755 1.06914 -0.12778 1.07721 -0.1294 C 1.0832 -0.12778 1.08906 -0.125 1.09505 -0.12477 C 1.10143 -0.12454 1.14414 -0.12848 1.15351 -0.1294 C 1.17266 -0.13611 1.14883 -0.12755 1.16497 -0.1338 C 1.16706 -0.13473 1.16927 -0.13496 1.17135 -0.13611 C 1.1901 -0.14561 1.19245 -0.15093 1.21198 -0.15186 C 1.23828 -0.15301 1.26458 -0.15186 1.29088 -0.15186 " pathEditMode="relative" rAng="0" ptsTypes="AAAAAAAAAAAAAAAAAAAAAAAAAAAAAAAAAAAAAAAAAAAAAAAAAAAAAAAAAA">
                                      <p:cBhvr>
                                        <p:cTn id="26" dur="2000" fill="hold"/>
                                        <p:tgtEl>
                                          <p:spTgt spid="13"/>
                                        </p:tgtEl>
                                        <p:attrNameLst>
                                          <p:attrName>ppt_x</p:attrName>
                                          <p:attrName>ppt_y</p:attrName>
                                        </p:attrNameLst>
                                      </p:cBhvr>
                                      <p:rCtr x="63424" y="-5787"/>
                                    </p:animMotion>
                                  </p:childTnLst>
                                  <p:subTnLst>
                                    <p:audio>
                                      <p:cMediaNode>
                                        <p:cTn display="0" masterRel="sameClick">
                                          <p:stCondLst>
                                            <p:cond evt="begin" delay="0">
                                              <p:tn val="25"/>
                                            </p:cond>
                                          </p:stCondLst>
                                          <p:endCondLst>
                                            <p:cond evt="onStopAudio" delay="0">
                                              <p:tgtEl>
                                                <p:sldTgt/>
                                              </p:tgtEl>
                                            </p:cond>
                                          </p:endCondLst>
                                        </p:cTn>
                                        <p:tgtEl>
                                          <p:sndTgt r:embed="rId6" name="whoosh.wav"/>
                                        </p:tgtEl>
                                      </p:cMediaNode>
                                    </p:audio>
                                  </p:subTnLst>
                                </p:cTn>
                              </p:par>
                            </p:childTnLst>
                          </p:cTn>
                        </p:par>
                        <p:par>
                          <p:cTn id="27" fill="hold">
                            <p:stCondLst>
                              <p:cond delay="12000"/>
                            </p:stCondLst>
                            <p:childTnLst>
                              <p:par>
                                <p:cTn id="28" presetID="0" presetClass="path" presetSubtype="0" accel="50000" decel="50000" fill="hold" nodeType="afterEffect">
                                  <p:stCondLst>
                                    <p:cond delay="0"/>
                                  </p:stCondLst>
                                  <p:childTnLst>
                                    <p:animMotion origin="layout" path="M 0.03737 0.04282 L 0.03737 0.04306 C 0.0793 0.05394 0.07852 0.05579 0.13776 0.05185 C 0.14675 0.05139 0.15547 0.04583 0.16446 0.04282 C 0.16954 0.03912 0.17487 0.03634 0.17969 0.03148 C 0.20456 0.00671 0.18711 0.01389 0.20378 0.00903 C 0.21159 0.00208 0.22305 -0.00903 0.23178 -0.01366 C 0.23464 -0.01528 0.23776 -0.01528 0.24063 -0.01597 C 0.2517 -0.01366 0.2629 -0.01343 0.2737 -0.00926 C 0.28386 -0.00509 0.28972 0.00833 0.29792 0.01806 C 0.30274 0.02384 0.30808 0.02847 0.31316 0.0338 C 0.31446 0.03519 0.3155 0.03727 0.31693 0.03843 C 0.31954 0.04005 0.32748 0.04352 0.33099 0.04514 C 0.33607 0.04144 0.34141 0.03889 0.34623 0.0338 C 0.353 0.02662 0.35886 0.01713 0.36524 0.00903 C 0.37032 0.00278 0.37526 -0.0037 0.38047 -0.00926 L 0.41107 -0.04074 C 0.43243 -0.06343 0.42266 -0.05856 0.43646 -0.06343 C 0.44662 -0.07106 0.45691 -0.07778 0.46693 -0.08611 C 0.47513 -0.09282 0.48269 -0.10255 0.49115 -0.10856 C 0.49506 -0.11157 0.49948 -0.11204 0.50378 -0.11319 C 0.53347 -0.12106 0.50482 -0.11134 0.52292 -0.11759 C 0.5431 -0.11042 0.56901 -0.10208 0.58776 -0.09051 C 0.59323 -0.08704 0.59766 -0.07963 0.603 -0.07477 C 0.6125 -0.06597 0.6224 -0.0581 0.63217 -0.04977 C 0.64115 -0.04236 0.65157 -0.03889 0.65886 -0.02731 C 0.69323 0.02685 0.67761 0.01852 0.69701 0.02708 C 0.73008 -0.01921 0.69831 0.02176 0.74284 -0.02269 C 0.75756 -0.0375 0.75339 -0.04213 0.77071 -0.04977 C 0.77566 -0.05208 0.78086 -0.05139 0.78594 -0.05208 C 0.81068 -0.04838 0.79271 -0.05394 0.81901 -0.03634 C 0.82865 -0.02986 0.83894 -0.02616 0.84831 -0.01829 C 0.85599 -0.01157 0.86263 -0.00139 0.86993 0.00671 C 0.87357 0.01065 0.87748 0.01412 0.88138 0.01806 C 0.89063 0.00972 0.9004 0.00278 0.90925 -0.00694 C 0.94375 -0.04468 0.9168 -0.03241 0.9474 -0.04074 C 0.95248 -0.03773 0.95782 -0.03588 0.96263 -0.03171 C 0.97865 -0.01829 0.97097 -0.01366 0.99063 -0.00231 C 0.99675 0.00116 1.00339 0.00069 1.00977 0.00208 L 1.04024 -0.00926 C 1.04271 -0.00995 1.04532 -0.01181 1.04779 -0.01134 C 1.05131 -0.01088 1.05469 -0.00903 1.05808 -0.00694 C 1.06368 -0.00301 1.06901 0.00208 1.07448 0.00671 C 1.1155 -0.0162 1.07618 0.00949 1.11016 -0.02269 C 1.12266 -0.03449 1.16446 -0.06319 1.1724 -0.06806 C 1.21394 -0.09306 1.21185 -0.08426 1.26016 -0.10417 C 1.26498 -0.10602 1.26941 -0.11065 1.27409 -0.11319 C 1.28321 -0.11806 1.2823 -0.11759 1.28816 -0.11759 " pathEditMode="relative" rAng="0" ptsTypes="AAAAAAAAAAAAAAAAAAAAAAAAAAAAAAAAAAAAAAAAAAAAAAAA">
                                      <p:cBhvr>
                                        <p:cTn id="29" dur="2000" fill="hold"/>
                                        <p:tgtEl>
                                          <p:spTgt spid="67"/>
                                        </p:tgtEl>
                                        <p:attrNameLst>
                                          <p:attrName>ppt_x</p:attrName>
                                          <p:attrName>ppt_y</p:attrName>
                                        </p:attrNameLst>
                                      </p:cBhvr>
                                      <p:rCtr x="62539" y="-7500"/>
                                    </p:animMotion>
                                  </p:childTnLst>
                                  <p:subTnLst>
                                    <p:audio>
                                      <p:cMediaNode>
                                        <p:cTn display="0" masterRel="sameClick">
                                          <p:stCondLst>
                                            <p:cond evt="begin" delay="0">
                                              <p:tn val="28"/>
                                            </p:cond>
                                          </p:stCondLst>
                                          <p:endCondLst>
                                            <p:cond evt="onStopAudio" delay="0">
                                              <p:tgtEl>
                                                <p:sldTgt/>
                                              </p:tgtEl>
                                            </p:cond>
                                          </p:endCondLst>
                                        </p:cTn>
                                        <p:tgtEl>
                                          <p:sndTgt r:embed="rId6" name="whoosh.wav"/>
                                        </p:tgtEl>
                                      </p:cMediaNode>
                                    </p:audio>
                                  </p:subTnLst>
                                </p:cTn>
                              </p:par>
                            </p:childTnLst>
                          </p:cTn>
                        </p:par>
                        <p:par>
                          <p:cTn id="30" fill="hold">
                            <p:stCondLst>
                              <p:cond delay="14000"/>
                            </p:stCondLst>
                            <p:childTnLst>
                              <p:par>
                                <p:cTn id="31" presetID="0" presetClass="path" presetSubtype="0" accel="50000" decel="50000" fill="hold" nodeType="afterEffect">
                                  <p:stCondLst>
                                    <p:cond delay="0"/>
                                  </p:stCondLst>
                                  <p:childTnLst>
                                    <p:animMotion origin="layout" path="M 0.01562 -0.00533 L 0.01562 -0.00509 C 0.05898 -0.0088 0.03086 -0.00556 0.05768 -0.00996 C 0.06276 -0.01065 0.06784 -0.01111 0.07292 -0.01227 C 0.07852 -0.01343 0.08385 -0.01551 0.08945 -0.01667 C 0.09401 -0.01783 0.0987 -0.01783 0.10338 -0.01898 C 0.14805 -0.02894 0.09609 -0.01921 0.13268 -0.0257 C 0.14753 -0.02269 0.16263 -0.02315 0.17708 -0.01667 C 0.18216 -0.01435 0.18711 -0.01065 0.19245 -0.00996 C 0.2125 -0.00741 0.23294 -0.00833 0.25325 -0.00764 C 0.2707 -0.00833 0.28815 -0.00671 0.30534 -0.00996 C 0.31328 -0.01134 0.3207 -0.01713 0.32825 -0.0213 C 0.34102 -0.02824 0.35378 -0.03611 0.36641 -0.04375 C 0.3724 -0.04746 0.37786 -0.05417 0.38424 -0.05509 L 0.39818 -0.05741 C 0.40378 -0.05949 0.42005 -0.06644 0.42487 -0.06644 C 0.44909 -0.06644 0.47318 -0.06343 0.49727 -0.06181 C 0.5444 -0.04792 0.48099 -0.06597 0.52786 -0.05509 C 0.53255 -0.05394 0.53711 -0.05232 0.5418 -0.0507 C 0.54779 -0.04838 0.55365 -0.04491 0.55964 -0.04375 L 0.58763 -0.03935 L 0.61432 -0.03033 C 0.61888 -0.02871 0.6237 -0.02755 0.62825 -0.0257 C 0.63203 -0.02431 0.63594 -0.02292 0.63971 -0.0213 C 0.6444 -0.01921 0.64896 -0.01644 0.65365 -0.01435 C 0.65794 -0.01273 0.66224 -0.01204 0.66641 -0.00996 C 0.70911 0.0118 0.6724 -0.00556 0.70325 0.01504 C 0.71211 0.02083 0.72122 0.025 0.72995 0.03079 C 0.73477 0.03403 0.73919 0.03866 0.74388 0.04213 C 0.74753 0.04444 0.76745 0.05301 0.7681 0.05347 C 0.7724 0.05254 0.77656 0.05231 0.78086 0.05116 C 0.79167 0.04815 0.79831 0.04467 0.80872 0.0375 C 0.81823 0.03125 0.83672 0.01713 0.83672 0.01736 C 0.84687 0.00208 0.8569 -0.0132 0.86719 -0.02801 C 0.87214 -0.03519 0.8776 -0.04097 0.88255 -0.04838 C 0.88789 -0.05671 0.89297 -0.06597 0.89909 -0.07315 C 0.90378 -0.07894 0.90937 -0.08148 0.91432 -0.08681 C 0.91797 -0.09074 0.92096 -0.09607 0.92448 -0.10023 C 0.93724 -0.11597 0.94909 -0.12755 0.9638 -0.13866 C 0.97474 -0.14699 0.96953 -0.14445 0.97904 -0.14769 C 0.99414 -0.16204 0.99661 -0.16528 1.01211 -0.17708 C 1.02279 -0.18519 1.02435 -0.18449 1.03633 -0.19074 L 1.07057 -0.2088 C 1.07526 -0.21111 1.07982 -0.21482 1.08464 -0.21551 L 1.09857 -0.21783 C 1.10586 -0.22083 1.11289 -0.22523 1.12018 -0.22685 C 1.13581 -0.23056 1.15156 -0.23264 1.16719 -0.23357 C 1.22526 -0.23773 1.18932 -0.23565 1.27526 -0.2382 C 1.28125 -0.24051 1.28711 -0.24352 1.2931 -0.24491 C 1.30234 -0.24722 1.31185 -0.24653 1.32109 -0.24954 C 1.33516 -0.25417 1.34909 -0.26134 1.36302 -0.26759 C 1.36771 -0.26968 1.37227 -0.27246 1.37695 -0.27431 C 1.38711 -0.27824 1.4043 -0.28264 1.4151 -0.28565 C 1.42318 -0.29051 1.42005 -0.29005 1.42409 -0.29005 " pathEditMode="relative" rAng="0" ptsTypes="AAAAAAAAAAAAAAAAAAAAAAAAAAAAAAAAAAAAAAAAAAAAAAAAAAAAAA">
                                      <p:cBhvr>
                                        <p:cTn id="32" dur="2000" fill="hold"/>
                                        <p:tgtEl>
                                          <p:spTgt spid="97"/>
                                        </p:tgtEl>
                                        <p:attrNameLst>
                                          <p:attrName>ppt_x</p:attrName>
                                          <p:attrName>ppt_y</p:attrName>
                                        </p:attrNameLst>
                                      </p:cBhvr>
                                      <p:rCtr x="70417" y="-11319"/>
                                    </p:animMotion>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childTnLst>
                          </p:cTn>
                        </p:par>
                        <p:par>
                          <p:cTn id="33" fill="hold">
                            <p:stCondLst>
                              <p:cond delay="16000"/>
                            </p:stCondLst>
                            <p:childTnLst>
                              <p:par>
                                <p:cTn id="34" presetID="0" presetClass="path" presetSubtype="0" accel="50000" decel="50000" fill="hold" nodeType="afterEffect">
                                  <p:stCondLst>
                                    <p:cond delay="0"/>
                                  </p:stCondLst>
                                  <p:childTnLst>
                                    <p:animMotion origin="layout" path="M 0.022 0.00787 L 0.022 0.0081 C 0.0289 0.01088 0.03542 0.01551 0.04245 0.0169 C 0.06862 0.02292 0.09401 0.02338 0.12005 0.02592 L 0.16185 0.03055 C 0.16953 0.03287 0.17708 0.03426 0.18463 0.03727 C 0.18984 0.03958 0.19479 0.04375 0.19987 0.04629 C 0.20534 0.04907 0.21094 0.05069 0.2164 0.05324 C 0.23802 0.06319 0.2039 0.05162 0.23932 0.06227 L 0.247 0.06458 L 0.30547 0.06227 C 0.31471 0.0618 0.32409 0.06157 0.33346 0.05995 C 0.33685 0.05926 0.34023 0.05694 0.34362 0.05532 C 0.35234 0.05185 0.36133 0.04838 0.37031 0.04629 C 0.37578 0.04514 0.38125 0.04467 0.38685 0.04421 C 0.43698 0.03912 0.43424 0.03981 0.48216 0.03727 C 0.48802 0.03588 0.49414 0.03565 0.5 0.03287 C 0.52252 0.02222 0.51849 0.01805 0.53932 0.00116 C 0.54596 -0.00417 0.55299 -0.00741 0.55963 -0.0125 C 0.57005 -0.02014 0.58008 -0.02894 0.59023 -0.03727 L 0.60677 -0.05093 C 0.61015 -0.05695 0.61693 -0.06829 0.6194 -0.0757 C 0.62031 -0.07847 0.62031 -0.08171 0.6207 -0.08472 C 0.61732 -0.08704 0.61393 -0.08889 0.61055 -0.09144 C 0.60885 -0.09283 0.60729 -0.09468 0.60547 -0.09607 C 0.60221 -0.09792 0.5987 -0.09908 0.59531 -0.10046 C 0.58489 -0.10486 0.57851 -0.10718 0.56732 -0.10972 C 0.56185 -0.11065 0.55625 -0.11088 0.55078 -0.11181 C 0.5444 -0.10671 0.53711 -0.10417 0.53177 -0.09607 C 0.52721 -0.08935 0.52695 -0.05949 0.52669 -0.05301 C 0.53008 -0.04329 0.53255 -0.03218 0.53685 -0.02361 C 0.54323 -0.01088 0.55078 1.48148E-6 0.55846 0.01018 C 0.56797 0.02292 0.59036 0.03634 0.59909 0.0419 C 0.67877 0.09143 0.66562 0.08264 0.74401 0.12338 C 0.75078 0.12245 0.75768 0.12361 0.76432 0.12106 C 0.78815 0.11204 0.82148 0.07129 0.83932 0.06227 C 0.86315 0.05023 0.88724 0.04051 0.91055 0.02592 C 0.93672 0.00995 0.94101 0.00509 0.96784 -0.00347 C 0.97279 -0.00486 0.97799 -0.00463 0.98307 -0.00556 C 0.99023 -0.00695 0.99739 -0.00857 1.00469 -0.01019 C 1.01302 -0.00764 1.06901 0.00949 1.08346 0.01018 C 1.09075 0.01042 1.09792 0.00717 1.10508 0.00579 C 1.11484 -0.00347 1.125 -0.01111 1.13437 -0.02153 C 1.13945 -0.02708 1.14271 -0.03773 1.14831 -0.0419 C 1.16849 -0.05625 1.18919 -0.06921 1.21055 -0.0757 C 1.23815 -0.0838 1.26654 -0.08565 1.29323 -0.10046 C 1.31146 -0.11065 1.35651 -0.13403 1.37083 -0.14815 L 1.38229 -0.15926 " pathEditMode="relative" rAng="0" ptsTypes="AAAAAAAAAAAAAAAAAAAAAAAAAAAAAAAAAAAAAAAAAAAAAAAA">
                                      <p:cBhvr>
                                        <p:cTn id="35" dur="2000" fill="hold"/>
                                        <p:tgtEl>
                                          <p:spTgt spid="61"/>
                                        </p:tgtEl>
                                        <p:attrNameLst>
                                          <p:attrName>ppt_x</p:attrName>
                                          <p:attrName>ppt_y</p:attrName>
                                        </p:attrNameLst>
                                      </p:cBhvr>
                                      <p:rCtr x="68008" y="-2593"/>
                                    </p:animMotion>
                                  </p:childTnLst>
                                  <p:subTnLst>
                                    <p:audio>
                                      <p:cMediaNode>
                                        <p:cTn display="0" masterRel="sameClick">
                                          <p:stCondLst>
                                            <p:cond evt="begin" delay="0">
                                              <p:tn val="34"/>
                                            </p:cond>
                                          </p:stCondLst>
                                          <p:endCondLst>
                                            <p:cond evt="onStopAudio" delay="0">
                                              <p:tgtEl>
                                                <p:sldTgt/>
                                              </p:tgtEl>
                                            </p:cond>
                                          </p:endCondLst>
                                        </p:cTn>
                                        <p:tgtEl>
                                          <p:sndTgt r:embed="rId6" name="whoosh.wav"/>
                                        </p:tgtEl>
                                      </p:cMediaNode>
                                    </p:audio>
                                  </p:subTnLst>
                                </p:cTn>
                              </p:par>
                            </p:childTnLst>
                          </p:cTn>
                        </p:par>
                        <p:par>
                          <p:cTn id="36" fill="hold">
                            <p:stCondLst>
                              <p:cond delay="18000"/>
                            </p:stCondLst>
                            <p:childTnLst>
                              <p:par>
                                <p:cTn id="37" presetID="0" presetClass="path" presetSubtype="0" accel="50000" decel="50000" fill="hold" nodeType="afterEffect">
                                  <p:stCondLst>
                                    <p:cond delay="0"/>
                                  </p:stCondLst>
                                  <p:childTnLst>
                                    <p:animMotion origin="layout" path="M 0.01237 -0.07615 L 0.01237 -0.07592 C 0.0319 -0.07708 0.05144 -0.08102 0.07097 -0.07847 C 0.08138 -0.07708 0.09115 -0.06875 0.10131 -0.06504 C 0.10547 -0.06342 0.10977 -0.06365 0.11407 -0.06273 C 0.11914 -0.06134 0.12422 -0.06018 0.12917 -0.0581 C 0.16667 -0.04398 0.13203 -0.05254 0.17253 -0.04467 C 0.18815 -0.03634 0.20352 -0.02569 0.21953 -0.01967 L 0.25 -0.00833 C 0.25469 -0.00671 0.25951 -0.00625 0.26407 -0.00393 C 0.27292 0.0007 0.28164 0.00764 0.29076 0.01204 C 0.29532 0.01412 0.30013 0.01574 0.30469 0.01875 C 0.31081 0.02269 0.31641 0.02848 0.32253 0.03218 C 0.35209 0.05139 0.34349 0.04445 0.36823 0.05486 C 0.3767 0.05834 0.38542 0.06135 0.39362 0.06621 C 0.39623 0.0676 0.3987 0.06968 0.40131 0.0706 C 0.40638 0.07269 0.41159 0.07315 0.41654 0.07523 C 0.42474 0.07848 0.43256 0.08403 0.44076 0.08658 C 0.46016 0.09236 0.45078 0.09005 0.46862 0.09329 C 0.48802 0.0926 0.50782 0.0956 0.52722 0.09098 C 0.53412 0.08935 0.53972 0.0801 0.54623 0.07523 C 0.54922 0.07292 0.55222 0.07107 0.55508 0.06852 C 0.56237 0.06204 0.5694 0.0544 0.5767 0.04815 C 0.58503 0.04098 0.60222 0.02778 0.60222 0.02801 C 0.61407 0.02917 0.62604 0.02801 0.63776 0.03218 C 0.66094 0.04051 0.65547 0.04977 0.67461 0.06389 C 0.68151 0.06898 0.68907 0.07084 0.69623 0.07523 C 0.72058 0.09028 0.70222 0.08334 0.7267 0.0956 C 0.73216 0.09815 0.7461 0.09954 0.74961 0.1 C 0.7543 0.09699 0.75951 0.09607 0.76354 0.09098 C 0.76901 0.08449 0.77188 0.07223 0.77748 0.06621 C 0.79766 0.04468 0.76654 0.07917 0.79154 0.04584 C 0.79388 0.04283 0.79688 0.0419 0.79922 0.03912 C 0.80118 0.03658 0.80209 0.03148 0.8043 0.0301 C 0.81081 0.02547 0.81784 0.02408 0.82461 0.02107 C 0.83776 0.02477 0.85131 0.02477 0.86407 0.03218 C 0.87136 0.03658 0.88946 0.07523 0.89323 0.08195 C 0.90026 0.09445 0.91485 0.11829 0.91485 0.11852 C 0.91953 0.11598 0.92474 0.11598 0.92891 0.11135 C 0.93959 0.09885 0.96745 0.0507 0.97709 0.03449 C 0.98269 0.02547 0.98907 0.01783 0.99375 0.00741 C 1.00404 -0.01551 1.01055 -0.0324 1.02292 -0.05139 C 1.03229 -0.06574 1.04245 -0.07847 1.05222 -0.09213 C 1.10651 -0.16852 1.03099 -0.06527 1.07891 -0.12592 C 1.08373 -0.13194 1.08711 -0.14305 1.09284 -0.14606 C 1.11289 -0.15694 1.15769 -0.17176 1.18568 -0.17546 C 1.29102 -0.18981 1.23386 -0.1787 1.27461 -0.1868 C 1.29649 -0.20069 1.28607 -0.19815 1.30521 -0.19815 " pathEditMode="relative" rAng="0" ptsTypes="AAAAAAAAAAAAAAAAAAAAAAAAAAAAAAAAAAAAAAAAAAAAAAAA">
                                      <p:cBhvr>
                                        <p:cTn id="38" dur="2000" fill="hold"/>
                                        <p:tgtEl>
                                          <p:spTgt spid="93"/>
                                        </p:tgtEl>
                                        <p:attrNameLst>
                                          <p:attrName>ppt_x</p:attrName>
                                          <p:attrName>ppt_y</p:attrName>
                                        </p:attrNameLst>
                                      </p:cBhvr>
                                      <p:rCtr x="64635" y="3611"/>
                                    </p:animMotion>
                                  </p:childTnLst>
                                  <p:subTnLst>
                                    <p:audio>
                                      <p:cMediaNode>
                                        <p:cTn display="0" masterRel="sameClick">
                                          <p:stCondLst>
                                            <p:cond evt="begin" delay="0">
                                              <p:tn val="37"/>
                                            </p:cond>
                                          </p:stCondLst>
                                          <p:endCondLst>
                                            <p:cond evt="onStopAudio" delay="0">
                                              <p:tgtEl>
                                                <p:sldTgt/>
                                              </p:tgtEl>
                                            </p:cond>
                                          </p:endCondLst>
                                        </p:cTn>
                                        <p:tgtEl>
                                          <p:sndTgt r:embed="rId6" name="whoosh.wav"/>
                                        </p:tgtEl>
                                      </p:cMediaNode>
                                    </p:audio>
                                  </p:subTnLst>
                                </p:cTn>
                              </p:par>
                              <p:par>
                                <p:cTn id="39" presetID="1" presetClass="mediacall" presetSubtype="0" fill="hold" nodeType="withEffect">
                                  <p:stCondLst>
                                    <p:cond delay="0"/>
                                  </p:stCondLst>
                                  <p:childTnLst>
                                    <p:cmd type="call" cmd="playFrom(0.0)">
                                      <p:cBhvr>
                                        <p:cTn id="40" dur="365" fill="hold"/>
                                        <p:tgtEl>
                                          <p:spTgt spid="88"/>
                                        </p:tgtEl>
                                      </p:cBhvr>
                                    </p:cmd>
                                  </p:childTnLst>
                                </p:cTn>
                              </p:par>
                            </p:childTnLst>
                          </p:cTn>
                        </p:par>
                        <p:par>
                          <p:cTn id="41" fill="hold">
                            <p:stCondLst>
                              <p:cond delay="20000"/>
                            </p:stCondLst>
                            <p:childTnLst>
                              <p:par>
                                <p:cTn id="42" presetID="0" presetClass="path" presetSubtype="0" accel="50000" decel="50000" fill="hold" nodeType="afterEffect">
                                  <p:stCondLst>
                                    <p:cond delay="0"/>
                                  </p:stCondLst>
                                  <p:childTnLst>
                                    <p:animMotion origin="layout" path="M 0.01849 0.02384 L 0.01849 0.02407 C 0.02409 0.01852 0.02917 0.01181 0.03503 0.0081 C 0.03868 0.00579 0.04271 0.00579 0.04649 0.00579 C 0.05795 0.00579 0.0694 0.00718 0.08086 0.0081 C 0.10456 0.01319 0.08177 0.00856 0.12657 0.01481 L 0.15573 0.01921 C 0.18347 0.02917 0.15261 0.01644 0.18243 0.03519 C 0.1849 0.03657 0.1875 0.03704 0.18998 0.03727 C 0.20066 0.03866 0.2112 0.03889 0.22188 0.03958 L 0.24597 0.03727 C 0.25183 0.03426 0.2556 0.02361 0.2612 0.01921 C 0.2668 0.01505 0.27318 0.01505 0.27904 0.0125 C 0.28334 0.01065 0.28737 0.00741 0.29167 0.00579 C 0.29935 0.00278 0.31459 -0.00093 0.31459 -0.00069 L 0.35026 0.00116 C 0.36654 0.00231 0.37696 0.00301 0.39219 0.00579 C 0.40013 0.00718 0.40261 0.0081 0.4099 0.01019 C 0.43516 0.03264 0.4099 0.00787 0.4405 0.04861 C 0.45521 0.06829 0.44883 0.05764 0.46211 0.06667 C 0.4681 0.07083 0.47396 0.07569 0.47982 0.08032 C 0.48542 0.08472 0.49128 0.08796 0.49636 0.09375 C 0.50144 0.09977 0.50612 0.10694 0.51159 0.11181 C 0.51641 0.1162 0.52175 0.11782 0.52696 0.12106 C 0.56316 0.10417 0.54727 0.11574 0.57526 0.08935 C 0.59128 0.05671 0.57644 0.08426 0.59427 0.05764 C 0.60157 0.04676 0.6073 0.03148 0.61589 0.02384 C 0.62761 0.01343 0.62331 0.01944 0.62982 0.0081 C 0.6362 0.00949 0.64297 0.00833 0.64896 0.0125 C 0.66954 0.02731 0.68711 0.05486 0.70873 0.06458 C 0.71211 0.06597 0.7155 0.06713 0.71888 0.06898 C 0.74076 0.08194 0.75638 0.09653 0.77982 0.10509 C 0.79792 0.11181 0.81628 0.11412 0.83451 0.11875 C 0.84336 0.11412 0.85235 0.10995 0.8612 0.10509 C 0.86342 0.10394 0.86537 0.10139 0.86758 0.10069 C 0.87305 0.09907 0.87865 0.09907 0.88412 0.09838 C 0.88881 0.09306 0.89362 0.08819 0.89805 0.08264 C 0.89948 0.08079 0.90013 0.07639 0.90183 0.07569 C 0.9073 0.07384 0.9362 0.06875 0.94766 0.06667 C 0.95743 0.07269 0.9668 0.08125 0.97683 0.08472 L 0.98959 0.08935 C 0.99597 0.08032 1.00209 0.07083 1.00873 0.06227 C 1.01146 0.05856 1.01459 0.05625 1.01758 0.05324 C 1.03868 0.03056 0.99362 0.04977 1.07605 0.0463 C 1.08021 0.04421 1.08451 0.04167 1.08881 0.03958 C 1.10677 0.03125 1.13724 0.02199 1.15105 0.01713 C 1.15873 0.01435 1.16628 0.01111 1.17396 0.0081 C 1.18711 -0.00787 1.19857 -0.02917 1.21329 -0.03935 C 1.21914 -0.04352 1.24284 -0.06065 1.25144 -0.06435 C 1.25691 -0.06667 1.2625 -0.06667 1.26797 -0.06875 C 1.27396 -0.07106 1.27982 -0.07546 1.28581 -0.07778 C 1.29076 -0.07986 1.29597 -0.08079 1.30105 -0.08241 L 1.30873 -0.08449 " pathEditMode="relative" rAng="0" ptsTypes="AAAAAAAAAAAAAAAAAAAAAAAAAAAAAAAAAAAAAAAAAAAAAAAAAAAAA">
                                      <p:cBhvr>
                                        <p:cTn id="43" dur="2000" fill="hold"/>
                                        <p:tgtEl>
                                          <p:spTgt spid="59"/>
                                        </p:tgtEl>
                                        <p:attrNameLst>
                                          <p:attrName>ppt_x</p:attrName>
                                          <p:attrName>ppt_y</p:attrName>
                                        </p:attrNameLst>
                                      </p:cBhvr>
                                      <p:rCtr x="64505" y="-556"/>
                                    </p:animMotion>
                                  </p:childTnLst>
                                  <p:subTnLst>
                                    <p:audio>
                                      <p:cMediaNode>
                                        <p:cTn display="0" masterRel="sameClick">
                                          <p:stCondLst>
                                            <p:cond evt="begin" delay="0">
                                              <p:tn val="42"/>
                                            </p:cond>
                                          </p:stCondLst>
                                          <p:endCondLst>
                                            <p:cond evt="onStopAudio" delay="0">
                                              <p:tgtEl>
                                                <p:sldTgt/>
                                              </p:tgtEl>
                                            </p:cond>
                                          </p:endCondLst>
                                        </p:cTn>
                                        <p:tgtEl>
                                          <p:sndTgt r:embed="rId6" name="whoosh.wav"/>
                                        </p:tgtEl>
                                      </p:cMediaNode>
                                    </p:audio>
                                  </p:subTnLst>
                                </p:cTn>
                              </p:par>
                            </p:childTnLst>
                          </p:cTn>
                        </p:par>
                        <p:par>
                          <p:cTn id="44" fill="hold">
                            <p:stCondLst>
                              <p:cond delay="22000"/>
                            </p:stCondLst>
                            <p:childTnLst>
                              <p:par>
                                <p:cTn id="45" presetID="0" presetClass="path" presetSubtype="0" accel="50000" decel="50000" fill="hold" nodeType="afterEffect">
                                  <p:stCondLst>
                                    <p:cond delay="0"/>
                                  </p:stCondLst>
                                  <p:childTnLst>
                                    <p:animMotion origin="layout" path="M 0.02226 -0.00278 L 0.02226 -0.00255 L 0.0401 -0.0162 C 0.05521 -0.02732 0.07982 -0.0169 0.08971 -0.0162 C 0.09271 -0.01597 0.11354 -0.01296 0.11771 -0.01181 C 0.12656 -0.00926 0.13633 -0.00532 0.14557 -0.00278 L 0.16211 0.00185 C 0.16549 0.00393 0.16862 0.00718 0.17213 0.00856 C 0.18268 0.0125 0.19336 0.01528 0.20338 0.01759 C 0.20742 0.01829 0.21028 0.01875 0.21419 0.01991 C 0.21719 0.02106 0.22174 0.02361 0.22565 0.0243 C 0.23568 0.02593 0.24596 0.02569 0.25612 0.02662 C 0.2625 0.02708 0.26875 0.02824 0.27513 0.02893 L 0.30443 0.03125 L 0.39974 0.0243 C 0.44544 0.0213 0.42409 0.02454 0.45052 0.01991 C 0.45573 0.01759 0.46081 0.01667 0.46588 0.01296 C 0.47357 0.00741 0.48893 -0.01065 0.49883 -0.0162 C 0.52031 -0.02847 0.51797 -0.02477 0.5345 -0.03218 C 0.5375 -0.03357 0.54036 -0.03542 0.54336 -0.03657 C 0.55143 -0.04005 0.5595 -0.04236 0.56758 -0.0456 C 0.59245 -0.05602 0.5707 -0.05023 0.59427 -0.05463 L 0.61706 -0.05926 L 0.66666 -0.05255 C 0.67135 -0.05185 0.67617 -0.05046 0.6806 -0.04792 C 0.6832 -0.04653 0.68581 -0.04537 0.68828 -0.04352 C 0.69179 -0.04074 0.69505 -0.03704 0.69844 -0.03449 C 0.7026 -0.03102 0.70703 -0.02894 0.7112 -0.02546 C 0.71497 -0.02199 0.71862 -0.01736 0.72265 -0.01412 C 0.72669 -0.01065 0.73099 -0.00787 0.73528 -0.00509 C 0.73789 -0.00324 0.74049 -0.00255 0.74297 -0.00046 C 0.74518 0.00139 0.74687 0.00532 0.74922 0.00625 C 0.75429 0.00833 0.7595 0.00787 0.76458 0.00856 C 0.76862 0.00995 0.77304 0.01111 0.77721 0.01296 C 0.78073 0.01481 0.78385 0.02014 0.7875 0.01991 C 0.79323 0.01944 0.79831 0.01389 0.8039 0.01088 C 0.81081 0.00185 0.81706 -0.00857 0.82435 -0.0162 C 0.82643 -0.01852 0.82851 -0.02107 0.83047 -0.02315 C 0.83229 -0.02477 0.83411 -0.0257 0.83581 -0.02755 C 0.85117 -0.04583 0.83034 -0.02732 0.85482 -0.05255 C 0.85846 -0.05625 0.8625 -0.05833 0.86627 -0.06157 C 0.87135 -0.06597 0.87604 -0.07222 0.88151 -0.075 C 0.88646 -0.07755 0.89166 -0.07639 0.89674 -0.07732 C 0.92435 -0.08195 0.88958 -0.07662 0.92344 -0.08403 C 0.92851 -0.08519 0.93359 -0.08565 0.93867 -0.08634 C 0.94427 -0.09005 0.94961 -0.09468 0.95521 -0.09769 C 0.95846 -0.09931 0.96185 -0.09954 0.96536 -0.1 C 0.97461 -0.10093 0.98385 -0.10139 0.99336 -0.10208 C 1.01419 -0.10671 1.00937 -0.10486 1.02643 -0.11111 C 1.03021 -0.11273 1.03411 -0.11389 1.03789 -0.11574 C 1.04297 -0.11829 1.04778 -0.12292 1.05312 -0.12477 C 1.06107 -0.12755 1.06914 -0.12778 1.07721 -0.1294 C 1.0832 -0.12778 1.08906 -0.125 1.09505 -0.12477 C 1.10143 -0.12454 1.14414 -0.12847 1.15351 -0.1294 C 1.17265 -0.13611 1.14883 -0.12755 1.16497 -0.1338 C 1.16706 -0.13472 1.16927 -0.13495 1.17135 -0.13611 C 1.1901 -0.1456 1.19245 -0.15093 1.21198 -0.15185 C 1.23828 -0.15301 1.26458 -0.15185 1.29088 -0.15185 " pathEditMode="relative" rAng="0" ptsTypes="AAAAAAAAAAAAAAAAAAAAAAAAAAAAAAAAAAAAAAAAAAAAAAAAAAAAAAAAAA">
                                      <p:cBhvr>
                                        <p:cTn id="46" dur="2000" fill="hold"/>
                                        <p:tgtEl>
                                          <p:spTgt spid="90"/>
                                        </p:tgtEl>
                                        <p:attrNameLst>
                                          <p:attrName>ppt_x</p:attrName>
                                          <p:attrName>ppt_y</p:attrName>
                                        </p:attrNameLst>
                                      </p:cBhvr>
                                      <p:rCtr x="63424" y="-5787"/>
                                    </p:animMotion>
                                  </p:childTnLst>
                                  <p:subTnLst>
                                    <p:audio>
                                      <p:cMediaNode>
                                        <p:cTn display="0" masterRel="sameClick">
                                          <p:stCondLst>
                                            <p:cond evt="begin" delay="0">
                                              <p:tn val="45"/>
                                            </p:cond>
                                          </p:stCondLst>
                                          <p:endCondLst>
                                            <p:cond evt="onStopAudio" delay="0">
                                              <p:tgtEl>
                                                <p:sldTgt/>
                                              </p:tgtEl>
                                            </p:cond>
                                          </p:endCondLst>
                                        </p:cTn>
                                        <p:tgtEl>
                                          <p:sndTgt r:embed="rId6" name="whoosh.wav"/>
                                        </p:tgtEl>
                                      </p:cMediaNode>
                                    </p:audio>
                                  </p:subTnLst>
                                </p:cTn>
                              </p:par>
                            </p:childTnLst>
                          </p:cTn>
                        </p:par>
                        <p:par>
                          <p:cTn id="47" fill="hold">
                            <p:stCondLst>
                              <p:cond delay="24000"/>
                            </p:stCondLst>
                            <p:childTnLst>
                              <p:par>
                                <p:cTn id="48" presetID="0" presetClass="path" presetSubtype="0" accel="50000" decel="50000" fill="hold" nodeType="afterEffect">
                                  <p:stCondLst>
                                    <p:cond delay="0"/>
                                  </p:stCondLst>
                                  <p:childTnLst>
                                    <p:animMotion origin="layout" path="M -4.16667E-7 -3.7037E-7 L -4.16667E-7 0.00023 C 0.03555 0.01065 -0.00781 -0.00139 0.0487 0.00949 C 0.05404 0.01042 0.05925 0.01273 0.06458 0.01412 C 0.07148 0.01574 0.08255 0.0169 0.08958 0.01875 C 0.09792 0.02107 0.11055 0.02662 0.11849 0.03056 C 0.14141 0.04167 0.12253 0.03333 0.1513 0.05394 C 0.15925 0.05972 0.21068 0.09583 0.23008 0.10532 C 0.23294 0.10671 0.2362 0.10694 0.23932 0.10764 L 0.28268 0.1169 C 0.33125 0.13866 0.26537 0.10857 0.31432 0.13333 C 0.32448 0.13843 0.34453 0.14745 0.34453 0.14769 L 0.37448 0.14514 L 0.41953 0.14282 C 0.42396 0.14236 0.428 0.14097 0.43268 0.14028 C 0.43893 0.13958 0.44505 0.13912 0.45117 0.13796 C 0.45964 0.13657 0.47747 0.13333 0.47747 0.13357 C 0.48997 0.12685 0.49284 0.12616 0.50495 0.11458 C 0.51107 0.10903 0.51615 0.10139 0.52201 0.09607 C 0.5276 0.0912 0.53359 0.08773 0.53945 0.08426 C 0.55521 0.07454 0.55482 0.07546 0.56966 0.07014 C 0.58542 0.07732 0.60169 0.08125 0.61706 0.0912 C 0.62435 0.0963 0.62956 0.1088 0.63672 0.11458 C 0.64753 0.12361 0.65807 0.12431 0.66953 0.12639 C 0.74375 0.11875 0.71523 0.12546 0.75521 0.11458 C 0.83776 0.14884 0.80365 0.14722 0.85638 0.14282 C 0.86563 0.14514 0.875 0.14653 0.88398 0.14977 C 0.90221 0.15602 0.89141 0.16088 0.90391 0.15208 C 0.92057 0.12685 0.94505 0.07523 0.97214 0.07269 L 0.99727 0.07014 C 1.03268 0.03333 0.98854 0.07593 1.04844 0.03519 C 1.0543 0.03125 1.05859 0.02292 1.06419 0.01875 C 1.06758 0.01644 1.07135 0.0169 1.07487 0.01644 C 1.08451 0.01528 1.09414 0.01482 1.10391 0.01412 C 1.11042 0.0125 1.11693 0.01181 1.12357 0.00949 C 1.128 0.00787 1.13216 0.0044 1.13659 0.00232 C 1.14323 -0.00046 1.14987 -0.00208 1.15651 -0.00463 C 1.16042 -0.00602 1.16432 -0.00764 1.16836 -0.00926 C 1.17409 -0.00856 1.17969 -0.00648 1.18542 -0.00694 C 1.19622 -0.00764 1.20482 -0.01273 1.21432 -0.02106 C 1.22357 -0.02893 1.23164 -0.04375 1.24206 -0.04676 C 1.24466 -0.04745 1.24727 -0.04815 1.24987 -0.04907 C 1.25169 -0.04954 1.25339 -0.05093 1.25508 -0.05139 C 1.26367 -0.05393 1.27435 -0.05486 1.28281 -0.05602 C 1.29701 -0.06227 1.28607 -0.05833 1.31563 -0.05833 " pathEditMode="relative" rAng="0" ptsTypes="AAAAAAAAAAAAAAAAAAAAAAAAAAAAAAAAAAAAAAAAAAAAA">
                                      <p:cBhvr>
                                        <p:cTn id="49" dur="2000" fill="hold"/>
                                        <p:tgtEl>
                                          <p:spTgt spid="4"/>
                                        </p:tgtEl>
                                        <p:attrNameLst>
                                          <p:attrName>ppt_x</p:attrName>
                                          <p:attrName>ppt_y</p:attrName>
                                        </p:attrNameLst>
                                      </p:cBhvr>
                                      <p:rCtr x="65781" y="4838"/>
                                    </p:animMotion>
                                  </p:childTnLst>
                                  <p:subTnLst>
                                    <p:audio>
                                      <p:cMediaNode>
                                        <p:cTn display="0" masterRel="sameClick">
                                          <p:stCondLst>
                                            <p:cond evt="begin" delay="0">
                                              <p:tn val="48"/>
                                            </p:cond>
                                          </p:stCondLst>
                                          <p:endCondLst>
                                            <p:cond evt="onStopAudio" delay="0">
                                              <p:tgtEl>
                                                <p:sldTgt/>
                                              </p:tgtEl>
                                            </p:cond>
                                          </p:endCondLst>
                                        </p:cTn>
                                        <p:tgtEl>
                                          <p:sndTgt r:embed="rId6" name="whoosh.wav"/>
                                        </p:tgtEl>
                                      </p:cMediaNode>
                                    </p:audio>
                                  </p:subTnLst>
                                </p:cTn>
                              </p:par>
                            </p:childTnLst>
                          </p:cTn>
                        </p:par>
                        <p:par>
                          <p:cTn id="50" fill="hold">
                            <p:stCondLst>
                              <p:cond delay="26000"/>
                            </p:stCondLst>
                            <p:childTnLst>
                              <p:par>
                                <p:cTn id="51" presetID="0" presetClass="path" presetSubtype="0" accel="50000" decel="50000" fill="hold" nodeType="afterEffect">
                                  <p:stCondLst>
                                    <p:cond delay="0"/>
                                  </p:stCondLst>
                                  <p:childTnLst>
                                    <p:animMotion origin="layout" path="M 0.00299 0.01435 L 0.00299 0.01458 L 0.072 0.01666 C 0.0888 0.01898 0.1056 0.02569 0.12226 0.03032 C 0.12734 0.03171 0.13242 0.03403 0.13776 0.03472 C 0.16276 0.03842 0.14791 0.03657 0.18229 0.03935 C 0.18984 0.03842 0.19752 0.03819 0.20508 0.03704 C 0.22435 0.03403 0.22435 0.03171 0.24193 0.03032 L 0.30534 0.02569 C 0.30963 0.02338 0.3138 0.0206 0.31823 0.01898 C 0.32318 0.0169 0.32838 0.0169 0.33346 0.01435 C 0.36289 -0.00023 0.3457 0.00486 0.36758 -0.0081 C 0.3806 -0.01574 0.3806 -0.01482 0.39297 -0.01713 C 0.40716 -0.01343 0.42122 -0.01181 0.43489 -0.00602 C 0.44648 -0.00116 0.45885 0.01782 0.4694 0.02569 C 0.48411 0.03704 0.49648 0.04166 0.51133 0.04838 L 0.54818 0.03935 C 0.57487 0.03333 0.54987 0.04143 0.57487 0.03241 C 0.59596 0.03333 0.61719 0.03287 0.63854 0.03472 C 0.64232 0.03495 0.6543 0.03958 0.66015 0.04143 C 0.66185 0.04305 0.66354 0.04444 0.66497 0.04606 C 0.66862 0.04954 0.67161 0.05486 0.67513 0.05741 C 0.67838 0.05949 0.68216 0.05856 0.68541 0.05949 C 0.75794 0.08102 0.68138 0.06111 0.76693 0.08217 C 0.78411 0.08148 0.80182 0.08611 0.81888 0.07986 C 0.8293 0.07616 0.83724 0.06088 0.84674 0.05278 C 0.88385 0.02129 0.86745 0.03194 0.89518 0.01666 C 0.91588 0.01898 0.93672 0.01967 0.95729 0.02338 C 0.96224 0.0243 0.96666 0.02847 0.97148 0.03032 C 0.97643 0.03217 0.98177 0.0331 0.98659 0.03472 C 0.99049 0.03611 0.99427 0.0375 0.99805 0.03935 C 1.00286 0.04143 1.00729 0.04444 1.01198 0.04606 C 1.01666 0.04745 1.02161 0.04745 1.02617 0.04838 C 1.04375 0.04282 1.06497 0.03866 1.08216 0.02569 C 1.09596 0.01504 1.10247 -0.00232 1.11901 -0.00602 L 1.13932 -0.01042 C 1.14466 -0.00671 1.15026 -0.00347 1.1556 0.00092 C 1.16575 0.00856 1.17461 0.02083 1.18515 0.02569 C 1.26992 0.06551 1.23307 0.05092 1.29557 0.07315 L 1.32734 0.07083 C 1.33164 0.07037 1.33607 0.07037 1.34023 0.06875 C 1.34974 0.06481 1.36028 0.0581 1.36927 0.05046 C 1.3763 0.04467 1.3862 0.03495 1.39336 0.03032 C 1.39531 0.02893 1.39974 0.02801 1.39974 0.02824 " pathEditMode="relative" rAng="0" ptsTypes="AAAAAAAAAAAAAAAAAAAAAAAAAAAAAAAAAAAAAAAAAAAA">
                                      <p:cBhvr>
                                        <p:cTn id="52" dur="2000" fill="hold"/>
                                        <p:tgtEl>
                                          <p:spTgt spid="66"/>
                                        </p:tgtEl>
                                        <p:attrNameLst>
                                          <p:attrName>ppt_x</p:attrName>
                                          <p:attrName>ppt_y</p:attrName>
                                        </p:attrNameLst>
                                      </p:cBhvr>
                                      <p:rCtr x="69831" y="1852"/>
                                    </p:animMotion>
                                  </p:childTnLst>
                                  <p:subTnLst>
                                    <p:audio>
                                      <p:cMediaNode>
                                        <p:cTn display="0" masterRel="sameClick">
                                          <p:stCondLst>
                                            <p:cond evt="begin" delay="0">
                                              <p:tn val="51"/>
                                            </p:cond>
                                          </p:stCondLst>
                                          <p:endCondLst>
                                            <p:cond evt="onStopAudio" delay="0">
                                              <p:tgtEl>
                                                <p:sldTgt/>
                                              </p:tgtEl>
                                            </p:cond>
                                          </p:endCondLst>
                                        </p:cTn>
                                        <p:tgtEl>
                                          <p:sndTgt r:embed="rId6" name="whoosh.wav"/>
                                        </p:tgtEl>
                                      </p:cMediaNode>
                                    </p:audio>
                                  </p:subTnLst>
                                </p:cTn>
                              </p:par>
                            </p:childTnLst>
                          </p:cTn>
                        </p:par>
                        <p:par>
                          <p:cTn id="53" fill="hold">
                            <p:stCondLst>
                              <p:cond delay="28000"/>
                            </p:stCondLst>
                            <p:childTnLst>
                              <p:par>
                                <p:cTn id="54" presetID="0" presetClass="path" presetSubtype="0" accel="50000" decel="50000" fill="hold" nodeType="afterEffect">
                                  <p:stCondLst>
                                    <p:cond delay="0"/>
                                  </p:stCondLst>
                                  <p:childTnLst>
                                    <p:animMotion origin="layout" path="M -1.04167E-6 -3.33333E-6 L -1.04167E-6 0.00023 C 0.03229 0.0007 0.06445 0.00348 0.09662 0.00232 C 0.12721 0.00116 0.15755 -0.00625 0.18802 -0.00694 C 0.19583 -0.00694 0.20339 -0.00277 0.21094 -3.33333E-6 C 0.21953 0.00324 0.228 0.00718 0.23633 0.01135 C 0.24831 0.0169 0.2599 0.02477 0.27201 0.0294 C 0.29258 0.03704 0.31341 0.0419 0.33425 0.04746 C 0.45026 0.07778 0.41537 0.0713 0.50456 0.08148 C 0.51771 0.07824 0.53086 0.07431 0.54401 0.07223 C 0.59727 0.06389 0.55729 0.08033 0.62409 0.0588 C 0.71953 0.02801 0.64662 0.04098 0.71302 0.03172 C 0.73399 0.02061 0.75599 0.00718 0.77787 0.00232 C 0.84232 -0.01227 0.89076 -0.00787 0.95964 -0.00902 L 0.97995 -0.01365 L 1.03971 -0.02939 C 1.05195 -0.0324 1.06432 -0.03356 1.07656 -0.03634 C 1.09271 -0.03958 1.10886 -0.04375 1.12487 -0.04745 C 1.15039 -0.04375 1.17565 -0.03773 1.20117 -0.03634 C 1.26888 -0.03194 1.25287 -0.03773 1.30039 -0.04305 C 1.31094 -0.04421 1.32149 -0.04444 1.33216 -0.04537 C 1.33633 -0.04606 1.34076 -0.04583 1.34479 -0.04745 C 1.3668 -0.05694 1.35326 -0.05648 1.36016 -0.05648 " pathEditMode="relative" rAng="0" ptsTypes="AAAAAAAAAAAAAAAAAAAAAAA">
                                      <p:cBhvr>
                                        <p:cTn id="55" dur="2000" fill="hold"/>
                                        <p:tgtEl>
                                          <p:spTgt spid="94"/>
                                        </p:tgtEl>
                                        <p:attrNameLst>
                                          <p:attrName>ppt_x</p:attrName>
                                          <p:attrName>ppt_y</p:attrName>
                                        </p:attrNameLst>
                                      </p:cBhvr>
                                      <p:rCtr x="68008" y="1227"/>
                                    </p:animMotion>
                                  </p:childTnLst>
                                  <p:subTnLst>
                                    <p:audio>
                                      <p:cMediaNode>
                                        <p:cTn display="0" masterRel="sameClick">
                                          <p:stCondLst>
                                            <p:cond evt="begin" delay="0">
                                              <p:tn val="54"/>
                                            </p:cond>
                                          </p:stCondLst>
                                          <p:endCondLst>
                                            <p:cond evt="onStopAudio" delay="0">
                                              <p:tgtEl>
                                                <p:sldTgt/>
                                              </p:tgtEl>
                                            </p:cond>
                                          </p:endCondLst>
                                        </p:cTn>
                                        <p:tgtEl>
                                          <p:sndTgt r:embed="rId6" name="whoosh.wav"/>
                                        </p:tgtEl>
                                      </p:cMediaNode>
                                    </p:audio>
                                  </p:subTnLst>
                                </p:cTn>
                              </p:par>
                            </p:childTnLst>
                          </p:cTn>
                        </p:par>
                        <p:par>
                          <p:cTn id="56" fill="hold">
                            <p:stCondLst>
                              <p:cond delay="30000"/>
                            </p:stCondLst>
                            <p:childTnLst>
                              <p:par>
                                <p:cTn id="57" presetID="22" presetClass="entr" presetSubtype="4" fill="hold" nodeType="after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down)">
                                      <p:cBhvr>
                                        <p:cTn id="59" dur="500"/>
                                        <p:tgtEl>
                                          <p:spTgt spid="23"/>
                                        </p:tgtEl>
                                      </p:cBhvr>
                                    </p:animEffect>
                                  </p:childTnLst>
                                </p:cTn>
                              </p:par>
                              <p:par>
                                <p:cTn id="60" presetID="22" presetClass="entr" presetSubtype="4" fill="hold"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down)">
                                      <p:cBhvr>
                                        <p:cTn id="62" dur="500"/>
                                        <p:tgtEl>
                                          <p:spTgt spid="30"/>
                                        </p:tgtEl>
                                      </p:cBhvr>
                                    </p:animEffect>
                                  </p:childTnLst>
                                </p:cTn>
                              </p:par>
                              <p:par>
                                <p:cTn id="63" presetID="22" presetClass="entr" presetSubtype="4" fill="hold" nodeType="with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wipe(down)">
                                      <p:cBhvr>
                                        <p:cTn id="65" dur="500"/>
                                        <p:tgtEl>
                                          <p:spTgt spid="33"/>
                                        </p:tgtEl>
                                      </p:cBhvr>
                                    </p:animEffect>
                                  </p:childTnLst>
                                </p:cTn>
                              </p:par>
                              <p:par>
                                <p:cTn id="66" presetID="22" presetClass="entr" presetSubtype="4" fill="hold"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wipe(down)">
                                      <p:cBhvr>
                                        <p:cTn id="6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57"/>
                </p:tgtEl>
              </p:cMediaNode>
            </p:audio>
            <p:audio>
              <p:cMediaNode vol="80000">
                <p:cTn id="70" fill="hold" display="0">
                  <p:stCondLst>
                    <p:cond delay="indefinite"/>
                  </p:stCondLst>
                  <p:endCondLst>
                    <p:cond evt="onStopAudio" delay="0">
                      <p:tgtEl>
                        <p:sldTgt/>
                      </p:tgtEl>
                    </p:cond>
                  </p:endCondLst>
                </p:cTn>
                <p:tgtEl>
                  <p:spTgt spid="58"/>
                </p:tgtEl>
              </p:cMediaNode>
            </p:audio>
            <p:seq concurrent="1" nextAc="seek">
              <p:cTn id="71" restart="whenNotActive" fill="hold" evtFilter="cancelBubble" nodeType="interactiveSeq">
                <p:stCondLst>
                  <p:cond evt="onClick" delay="0">
                    <p:tgtEl>
                      <p:spTgt spid="30"/>
                    </p:tgtEl>
                  </p:cond>
                </p:stCondLst>
                <p:endSync evt="end" delay="0">
                  <p:rtn val="all"/>
                </p:endSync>
                <p:childTnLst>
                  <p:par>
                    <p:cTn id="72" fill="hold">
                      <p:stCondLst>
                        <p:cond delay="0"/>
                      </p:stCondLst>
                      <p:childTnLst>
                        <p:par>
                          <p:cTn id="73" fill="hold">
                            <p:stCondLst>
                              <p:cond delay="0"/>
                            </p:stCondLst>
                            <p:childTnLst>
                              <p:par>
                                <p:cTn id="74" presetID="26" presetClass="emph" presetSubtype="0" repeatCount="3000" fill="hold" nodeType="clickEffect">
                                  <p:stCondLst>
                                    <p:cond delay="0"/>
                                  </p:stCondLst>
                                  <p:childTnLst>
                                    <p:animEffect transition="out" filter="fade">
                                      <p:cBhvr>
                                        <p:cTn id="75" dur="500" tmFilter="0, 0; .2, .5; .8, .5; 1, 0"/>
                                        <p:tgtEl>
                                          <p:spTgt spid="30"/>
                                        </p:tgtEl>
                                      </p:cBhvr>
                                    </p:animEffect>
                                    <p:animScale>
                                      <p:cBhvr>
                                        <p:cTn id="76" dur="250" autoRev="1" fill="hold"/>
                                        <p:tgtEl>
                                          <p:spTgt spid="30"/>
                                        </p:tgtEl>
                                      </p:cBhvr>
                                      <p:by x="105000" y="105000"/>
                                    </p:animScale>
                                  </p:childTnLst>
                                </p:cTn>
                              </p:par>
                              <p:par>
                                <p:cTn id="77" presetID="1" presetClass="mediacall" presetSubtype="0" fill="hold" nodeType="withEffect">
                                  <p:stCondLst>
                                    <p:cond delay="0"/>
                                  </p:stCondLst>
                                  <p:childTnLst>
                                    <p:cmd type="call" cmd="playFrom(0.0)">
                                      <p:cBhvr>
                                        <p:cTn id="78" dur="365" fill="hold"/>
                                        <p:tgtEl>
                                          <p:spTgt spid="88"/>
                                        </p:tgtEl>
                                      </p:cBhvr>
                                    </p:cmd>
                                  </p:childTnLst>
                                </p:cTn>
                              </p:par>
                            </p:childTnLst>
                          </p:cTn>
                        </p:par>
                      </p:childTnLst>
                    </p:cTn>
                  </p:par>
                </p:childTnLst>
              </p:cTn>
              <p:nextCondLst>
                <p:cond evt="onClick" delay="0">
                  <p:tgtEl>
                    <p:spTgt spid="30"/>
                  </p:tgtEl>
                </p:cond>
              </p:nextCondLst>
            </p:seq>
            <p:audio>
              <p:cMediaNode vol="80000">
                <p:cTn id="79" fill="hold" display="0">
                  <p:stCondLst>
                    <p:cond delay="indefinite"/>
                  </p:stCondLst>
                  <p:endCondLst>
                    <p:cond evt="onStopAudio" delay="0">
                      <p:tgtEl>
                        <p:sldTgt/>
                      </p:tgtEl>
                    </p:cond>
                  </p:endCondLst>
                </p:cTn>
                <p:tgtEl>
                  <p:spTgt spid="88"/>
                </p:tgtEl>
              </p:cMediaNode>
            </p:audio>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17FCE81F-40CF-FCFD-4D48-DAB19B1261ED}"/>
              </a:ext>
            </a:extLst>
          </p:cNvPr>
          <p:cNvPicPr>
            <a:picLocks noChangeAspect="1"/>
          </p:cNvPicPr>
          <p:nvPr/>
        </p:nvPicPr>
        <p:blipFill>
          <a:blip r:embed="rId7"/>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935151" y="277964"/>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cats?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094415" y="1824916"/>
              <a:ext cx="2775898" cy="1200329"/>
            </a:xfrm>
            <a:prstGeom prst="rect">
              <a:avLst/>
            </a:prstGeom>
            <a:noFill/>
          </p:spPr>
          <p:txBody>
            <a:bodyPr wrap="square" rtlCol="0">
              <a:spAutoFit/>
            </a:bodyPr>
            <a:lstStyle/>
            <a:p>
              <a:pPr algn="ctr"/>
              <a:r>
                <a:rPr lang="en-US" sz="7200" b="1" dirty="0">
                  <a:solidFill>
                    <a:schemeClr val="bg1"/>
                  </a:solidFill>
                </a:rPr>
                <a:t>seven</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56001" y="1814985"/>
              <a:ext cx="2722678" cy="1200329"/>
            </a:xfrm>
            <a:prstGeom prst="rect">
              <a:avLst/>
            </a:prstGeom>
            <a:noFill/>
          </p:spPr>
          <p:txBody>
            <a:bodyPr wrap="square" rtlCol="0">
              <a:spAutoFit/>
            </a:bodyPr>
            <a:lstStyle/>
            <a:p>
              <a:pPr algn="ctr"/>
              <a:r>
                <a:rPr lang="en-US" sz="7200" b="1" dirty="0">
                  <a:solidFill>
                    <a:schemeClr val="bg1"/>
                  </a:solidFill>
                </a:rPr>
                <a:t>nine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eight</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ten</a:t>
              </a:r>
              <a:endParaRPr lang="en-US" b="1" dirty="0">
                <a:solidFill>
                  <a:schemeClr val="bg1"/>
                </a:solidFill>
              </a:endParaRPr>
            </a:p>
          </p:txBody>
        </p:sp>
      </p:grpSp>
      <p:pic>
        <p:nvPicPr>
          <p:cNvPr id="57" name="209739__yummie__minion_yahoo_3">
            <a:hlinkClick r:id="" action="ppaction://media"/>
            <a:extLst>
              <a:ext uri="{FF2B5EF4-FFF2-40B4-BE49-F238E27FC236}">
                <a16:creationId xmlns:a16="http://schemas.microsoft.com/office/drawing/2014/main" id="{AB5AF719-2000-12B6-9315-FEA75F7F6C8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17035" y="7509854"/>
            <a:ext cx="406400" cy="406400"/>
          </a:xfrm>
          <a:prstGeom prst="rect">
            <a:avLst/>
          </a:prstGeom>
        </p:spPr>
      </p:pic>
      <p:pic>
        <p:nvPicPr>
          <p:cNvPr id="58" name="209739__yummie__minion_yahoo_3">
            <a:hlinkClick r:id="" action="ppaction://media"/>
            <a:extLst>
              <a:ext uri="{FF2B5EF4-FFF2-40B4-BE49-F238E27FC236}">
                <a16:creationId xmlns:a16="http://schemas.microsoft.com/office/drawing/2014/main" id="{1AC9C52F-4D39-CBDB-6A4D-772A0684A65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436937" y="7479556"/>
            <a:ext cx="406400" cy="406400"/>
          </a:xfrm>
          <a:prstGeom prst="rect">
            <a:avLst/>
          </a:prstGeom>
        </p:spPr>
      </p:pic>
      <p:pic>
        <p:nvPicPr>
          <p:cNvPr id="4" name="cat-meow-6226">
            <a:hlinkClick r:id="" action="ppaction://media"/>
            <a:extLst>
              <a:ext uri="{FF2B5EF4-FFF2-40B4-BE49-F238E27FC236}">
                <a16:creationId xmlns:a16="http://schemas.microsoft.com/office/drawing/2014/main" id="{80F458DD-59DC-2A48-191B-C716268D48AE}"/>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903173" y="-1850119"/>
            <a:ext cx="406400" cy="406400"/>
          </a:xfrm>
          <a:prstGeom prst="rect">
            <a:avLst/>
          </a:prstGeom>
        </p:spPr>
      </p:pic>
      <p:pic>
        <p:nvPicPr>
          <p:cNvPr id="6" name="Picture 5" descr="A cow with a large udder&#10;&#10;AI-generated content may be incorrect.">
            <a:extLst>
              <a:ext uri="{FF2B5EF4-FFF2-40B4-BE49-F238E27FC236}">
                <a16:creationId xmlns:a16="http://schemas.microsoft.com/office/drawing/2014/main" id="{4161D8FC-0300-B588-7969-CA63F779F743}"/>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283449" y="4051024"/>
            <a:ext cx="1827289" cy="1522681"/>
          </a:xfrm>
          <a:prstGeom prst="rect">
            <a:avLst/>
          </a:prstGeom>
        </p:spPr>
      </p:pic>
      <p:pic>
        <p:nvPicPr>
          <p:cNvPr id="9" name="Picture 8" descr="A dog running with a black background&#10;&#10;AI-generated content may be incorrect.">
            <a:extLst>
              <a:ext uri="{FF2B5EF4-FFF2-40B4-BE49-F238E27FC236}">
                <a16:creationId xmlns:a16="http://schemas.microsoft.com/office/drawing/2014/main" id="{226EB2C9-903A-36B3-AEE9-702376EE1CAB}"/>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580984" y="4608513"/>
            <a:ext cx="2257290" cy="1511567"/>
          </a:xfrm>
          <a:prstGeom prst="rect">
            <a:avLst/>
          </a:prstGeom>
        </p:spPr>
      </p:pic>
      <p:pic>
        <p:nvPicPr>
          <p:cNvPr id="17" name="Picture 16" descr="A cartoon duck running&#10;&#10;AI-generated content may be incorrect.">
            <a:extLst>
              <a:ext uri="{FF2B5EF4-FFF2-40B4-BE49-F238E27FC236}">
                <a16:creationId xmlns:a16="http://schemas.microsoft.com/office/drawing/2014/main" id="{888AA0E2-9CF4-2832-D7CB-AD16D07C651F}"/>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26" name="Picture 25" descr="A cartoon duck running&#10;&#10;AI-generated content may be incorrect.">
            <a:extLst>
              <a:ext uri="{FF2B5EF4-FFF2-40B4-BE49-F238E27FC236}">
                <a16:creationId xmlns:a16="http://schemas.microsoft.com/office/drawing/2014/main" id="{5C87A127-1366-1163-4B8D-60EDDCD907FC}"/>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1706015" y="4786829"/>
            <a:ext cx="1332973" cy="991448"/>
          </a:xfrm>
          <a:prstGeom prst="rect">
            <a:avLst/>
          </a:prstGeom>
        </p:spPr>
      </p:pic>
      <p:pic>
        <p:nvPicPr>
          <p:cNvPr id="43" name="Picture 42" descr="A rabbit with long ears&#10;&#10;AI-generated content may be incorrect.">
            <a:extLst>
              <a:ext uri="{FF2B5EF4-FFF2-40B4-BE49-F238E27FC236}">
                <a16:creationId xmlns:a16="http://schemas.microsoft.com/office/drawing/2014/main" id="{D53A8669-E8D4-BA32-ADC5-06194BF8EF6E}"/>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002521" y="4408856"/>
            <a:ext cx="1446510" cy="991448"/>
          </a:xfrm>
          <a:prstGeom prst="rect">
            <a:avLst/>
          </a:prstGeom>
        </p:spPr>
      </p:pic>
      <p:pic>
        <p:nvPicPr>
          <p:cNvPr id="46" name="Picture 45" descr="A rabbit with long ears&#10;&#10;AI-generated content may be incorrect.">
            <a:extLst>
              <a:ext uri="{FF2B5EF4-FFF2-40B4-BE49-F238E27FC236}">
                <a16:creationId xmlns:a16="http://schemas.microsoft.com/office/drawing/2014/main" id="{48976884-DBF4-1A98-57A4-249CB76A4A9B}"/>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51" name="Picture 50" descr="A rabbit with long ears&#10;&#10;AI-generated content may be incorrect.">
            <a:extLst>
              <a:ext uri="{FF2B5EF4-FFF2-40B4-BE49-F238E27FC236}">
                <a16:creationId xmlns:a16="http://schemas.microsoft.com/office/drawing/2014/main" id="{F7868D88-8A5C-D01D-668F-70D56A28BB69}"/>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52" name="Picture 51" descr="A cat running on a black background&#10;&#10;AI-generated content may be incorrect.">
            <a:extLst>
              <a:ext uri="{FF2B5EF4-FFF2-40B4-BE49-F238E27FC236}">
                <a16:creationId xmlns:a16="http://schemas.microsoft.com/office/drawing/2014/main" id="{2FD906B5-9AF8-A937-F456-842E3C8717BB}"/>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105921" y="4245203"/>
            <a:ext cx="1529866" cy="1198467"/>
          </a:xfrm>
          <a:prstGeom prst="rect">
            <a:avLst/>
          </a:prstGeom>
        </p:spPr>
      </p:pic>
      <p:pic>
        <p:nvPicPr>
          <p:cNvPr id="53" name="Picture 52" descr="A cartoon pig with big eyes&#10;&#10;AI-generated content may be incorrect.">
            <a:extLst>
              <a:ext uri="{FF2B5EF4-FFF2-40B4-BE49-F238E27FC236}">
                <a16:creationId xmlns:a16="http://schemas.microsoft.com/office/drawing/2014/main" id="{B7450764-0DDF-C7F1-A89B-5F598AB85CA5}"/>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938968" y="5048496"/>
            <a:ext cx="1035091" cy="1113282"/>
          </a:xfrm>
          <a:prstGeom prst="rect">
            <a:avLst/>
          </a:prstGeom>
        </p:spPr>
      </p:pic>
      <p:grpSp>
        <p:nvGrpSpPr>
          <p:cNvPr id="59" name="Group 58">
            <a:extLst>
              <a:ext uri="{FF2B5EF4-FFF2-40B4-BE49-F238E27FC236}">
                <a16:creationId xmlns:a16="http://schemas.microsoft.com/office/drawing/2014/main" id="{7EF12F34-09AF-0C3C-5540-C365970D858C}"/>
              </a:ext>
            </a:extLst>
          </p:cNvPr>
          <p:cNvGrpSpPr/>
          <p:nvPr/>
        </p:nvGrpSpPr>
        <p:grpSpPr>
          <a:xfrm>
            <a:off x="-2264635" y="1019375"/>
            <a:ext cx="1764871" cy="1475360"/>
            <a:chOff x="-3011646" y="789030"/>
            <a:chExt cx="1764871" cy="1475360"/>
          </a:xfrm>
        </p:grpSpPr>
        <p:pic>
          <p:nvPicPr>
            <p:cNvPr id="61" name="Picture 60" descr="A cartoon duck running&#10;&#10;AI-generated content may be incorrect.">
              <a:extLst>
                <a:ext uri="{FF2B5EF4-FFF2-40B4-BE49-F238E27FC236}">
                  <a16:creationId xmlns:a16="http://schemas.microsoft.com/office/drawing/2014/main" id="{21635E15-44E3-21CD-6D12-04BD4B4EFBAD}"/>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579748" y="1272942"/>
              <a:ext cx="1332973" cy="991448"/>
            </a:xfrm>
            <a:prstGeom prst="rect">
              <a:avLst/>
            </a:prstGeom>
          </p:spPr>
        </p:pic>
        <p:pic>
          <p:nvPicPr>
            <p:cNvPr id="67" name="Picture 66" descr="A cartoon duck running&#10;&#10;AI-generated content may be incorrect.">
              <a:extLst>
                <a:ext uri="{FF2B5EF4-FFF2-40B4-BE49-F238E27FC236}">
                  <a16:creationId xmlns:a16="http://schemas.microsoft.com/office/drawing/2014/main" id="{9E5DC4E7-F390-B8C6-0257-D3CAF47037CF}"/>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3011646" y="789030"/>
              <a:ext cx="1332973" cy="991448"/>
            </a:xfrm>
            <a:prstGeom prst="rect">
              <a:avLst/>
            </a:prstGeom>
          </p:spPr>
        </p:pic>
      </p:grpSp>
      <p:pic>
        <p:nvPicPr>
          <p:cNvPr id="69" name="Picture 68" descr="A cartoon duck running&#10;&#10;AI-generated content may be incorrect.">
            <a:extLst>
              <a:ext uri="{FF2B5EF4-FFF2-40B4-BE49-F238E27FC236}">
                <a16:creationId xmlns:a16="http://schemas.microsoft.com/office/drawing/2014/main" id="{8A9DA8DF-8D96-B832-CC79-61E85BE0DC1B}"/>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129504" y="4892381"/>
            <a:ext cx="1332973" cy="991448"/>
          </a:xfrm>
          <a:prstGeom prst="rect">
            <a:avLst/>
          </a:prstGeom>
        </p:spPr>
      </p:pic>
      <p:grpSp>
        <p:nvGrpSpPr>
          <p:cNvPr id="70" name="Group 69">
            <a:extLst>
              <a:ext uri="{FF2B5EF4-FFF2-40B4-BE49-F238E27FC236}">
                <a16:creationId xmlns:a16="http://schemas.microsoft.com/office/drawing/2014/main" id="{77A711B0-1C3A-F67E-62AE-A2ACB918512E}"/>
              </a:ext>
            </a:extLst>
          </p:cNvPr>
          <p:cNvGrpSpPr/>
          <p:nvPr/>
        </p:nvGrpSpPr>
        <p:grpSpPr>
          <a:xfrm>
            <a:off x="-2984821" y="4342693"/>
            <a:ext cx="2529998" cy="1172233"/>
            <a:chOff x="-2681637" y="2808595"/>
            <a:chExt cx="2529998" cy="1172233"/>
          </a:xfrm>
        </p:grpSpPr>
        <p:pic>
          <p:nvPicPr>
            <p:cNvPr id="71" name="Picture 70" descr="A rabbit with long ears&#10;&#10;AI-generated content may be incorrect.">
              <a:extLst>
                <a:ext uri="{FF2B5EF4-FFF2-40B4-BE49-F238E27FC236}">
                  <a16:creationId xmlns:a16="http://schemas.microsoft.com/office/drawing/2014/main" id="{3786F01C-CA5F-25A2-5EC2-A2E9CEAC8BE3}"/>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681637" y="2808595"/>
              <a:ext cx="1446510" cy="991448"/>
            </a:xfrm>
            <a:prstGeom prst="rect">
              <a:avLst/>
            </a:prstGeom>
          </p:spPr>
        </p:pic>
        <p:pic>
          <p:nvPicPr>
            <p:cNvPr id="72" name="Picture 71" descr="A rabbit with long ears&#10;&#10;AI-generated content may be incorrect.">
              <a:extLst>
                <a:ext uri="{FF2B5EF4-FFF2-40B4-BE49-F238E27FC236}">
                  <a16:creationId xmlns:a16="http://schemas.microsoft.com/office/drawing/2014/main" id="{A4F78F1E-64AC-009E-6627-E0F0615692B4}"/>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598149" y="2989380"/>
              <a:ext cx="1446510" cy="991448"/>
            </a:xfrm>
            <a:prstGeom prst="rect">
              <a:avLst/>
            </a:prstGeom>
          </p:spPr>
        </p:pic>
      </p:grpSp>
      <p:grpSp>
        <p:nvGrpSpPr>
          <p:cNvPr id="74" name="Group 73">
            <a:extLst>
              <a:ext uri="{FF2B5EF4-FFF2-40B4-BE49-F238E27FC236}">
                <a16:creationId xmlns:a16="http://schemas.microsoft.com/office/drawing/2014/main" id="{A2EBC311-D77F-6CED-FDA5-5DCFDC2B7AC6}"/>
              </a:ext>
            </a:extLst>
          </p:cNvPr>
          <p:cNvGrpSpPr/>
          <p:nvPr/>
        </p:nvGrpSpPr>
        <p:grpSpPr>
          <a:xfrm>
            <a:off x="-2875338" y="4434196"/>
            <a:ext cx="2270125" cy="1769973"/>
            <a:chOff x="-3563935" y="2104548"/>
            <a:chExt cx="2270125" cy="1769973"/>
          </a:xfrm>
        </p:grpSpPr>
        <p:pic>
          <p:nvPicPr>
            <p:cNvPr id="75" name="Picture 74" descr="A cow with a large udder&#10;&#10;AI-generated content may be incorrect.">
              <a:extLst>
                <a:ext uri="{FF2B5EF4-FFF2-40B4-BE49-F238E27FC236}">
                  <a16:creationId xmlns:a16="http://schemas.microsoft.com/office/drawing/2014/main" id="{FB0CB328-4B6D-E06D-F834-38924C157990}"/>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563935" y="2104548"/>
              <a:ext cx="1827289" cy="1522681"/>
            </a:xfrm>
            <a:prstGeom prst="rect">
              <a:avLst/>
            </a:prstGeom>
          </p:spPr>
        </p:pic>
        <p:pic>
          <p:nvPicPr>
            <p:cNvPr id="76" name="Picture 75" descr="A cow with a large udder&#10;&#10;AI-generated content may be incorrect.">
              <a:extLst>
                <a:ext uri="{FF2B5EF4-FFF2-40B4-BE49-F238E27FC236}">
                  <a16:creationId xmlns:a16="http://schemas.microsoft.com/office/drawing/2014/main" id="{E7DFD935-F33A-5968-11D3-A0198E3D4306}"/>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121099" y="2351840"/>
              <a:ext cx="1827289" cy="1522681"/>
            </a:xfrm>
            <a:prstGeom prst="rect">
              <a:avLst/>
            </a:prstGeom>
          </p:spPr>
        </p:pic>
      </p:grpSp>
      <p:pic>
        <p:nvPicPr>
          <p:cNvPr id="80" name="Picture 79" descr="A cartoon pig with big eyes&#10;&#10;AI-generated content may be incorrect.">
            <a:extLst>
              <a:ext uri="{FF2B5EF4-FFF2-40B4-BE49-F238E27FC236}">
                <a16:creationId xmlns:a16="http://schemas.microsoft.com/office/drawing/2014/main" id="{F674F87D-AAA3-9D2D-8E13-6E758E1A7DC7}"/>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680975" y="4509078"/>
            <a:ext cx="1035091" cy="1113282"/>
          </a:xfrm>
          <a:prstGeom prst="rect">
            <a:avLst/>
          </a:prstGeom>
        </p:spPr>
      </p:pic>
      <p:pic>
        <p:nvPicPr>
          <p:cNvPr id="81" name="Picture 80" descr="A cartoon pig with big eyes&#10;&#10;AI-generated content may be incorrect.">
            <a:extLst>
              <a:ext uri="{FF2B5EF4-FFF2-40B4-BE49-F238E27FC236}">
                <a16:creationId xmlns:a16="http://schemas.microsoft.com/office/drawing/2014/main" id="{B974E050-15B4-3262-DD5B-0A142EBDC673}"/>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2369608" y="4495912"/>
            <a:ext cx="1035091" cy="1113282"/>
          </a:xfrm>
          <a:prstGeom prst="rect">
            <a:avLst/>
          </a:prstGeom>
        </p:spPr>
      </p:pic>
      <p:pic>
        <p:nvPicPr>
          <p:cNvPr id="90" name="Picture 89" descr="A cat running on a black background&#10;&#10;AI-generated content may be incorrect.">
            <a:extLst>
              <a:ext uri="{FF2B5EF4-FFF2-40B4-BE49-F238E27FC236}">
                <a16:creationId xmlns:a16="http://schemas.microsoft.com/office/drawing/2014/main" id="{78409ACD-A4E4-77B9-872A-709A3A5F15F5}"/>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039913" y="4729399"/>
            <a:ext cx="1529866" cy="1198467"/>
          </a:xfrm>
          <a:prstGeom prst="rect">
            <a:avLst/>
          </a:prstGeom>
        </p:spPr>
      </p:pic>
      <p:grpSp>
        <p:nvGrpSpPr>
          <p:cNvPr id="94" name="Group 93">
            <a:extLst>
              <a:ext uri="{FF2B5EF4-FFF2-40B4-BE49-F238E27FC236}">
                <a16:creationId xmlns:a16="http://schemas.microsoft.com/office/drawing/2014/main" id="{9F727166-8AC5-7D0F-8216-C989BF5D57BA}"/>
              </a:ext>
            </a:extLst>
          </p:cNvPr>
          <p:cNvGrpSpPr/>
          <p:nvPr/>
        </p:nvGrpSpPr>
        <p:grpSpPr>
          <a:xfrm>
            <a:off x="-3161471" y="3925867"/>
            <a:ext cx="2509991" cy="1786932"/>
            <a:chOff x="-3134541" y="-1251469"/>
            <a:chExt cx="2509991" cy="1786932"/>
          </a:xfrm>
        </p:grpSpPr>
        <p:pic>
          <p:nvPicPr>
            <p:cNvPr id="93" name="Picture 92" descr="A cat running on a black background&#10;&#10;AI-generated content may be incorrect.">
              <a:extLst>
                <a:ext uri="{FF2B5EF4-FFF2-40B4-BE49-F238E27FC236}">
                  <a16:creationId xmlns:a16="http://schemas.microsoft.com/office/drawing/2014/main" id="{0AAE846F-66DB-B6AE-5252-A0F39B65A57E}"/>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154416" y="-1130562"/>
              <a:ext cx="1529866" cy="1198467"/>
            </a:xfrm>
            <a:prstGeom prst="rect">
              <a:avLst/>
            </a:prstGeom>
          </p:spPr>
        </p:pic>
        <p:pic>
          <p:nvPicPr>
            <p:cNvPr id="91" name="Picture 90" descr="A cat running on a black background&#10;&#10;AI-generated content may be incorrect.">
              <a:extLst>
                <a:ext uri="{FF2B5EF4-FFF2-40B4-BE49-F238E27FC236}">
                  <a16:creationId xmlns:a16="http://schemas.microsoft.com/office/drawing/2014/main" id="{16BF96A6-7C95-7C98-2732-863CB53F744E}"/>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3134541" y="-1251469"/>
              <a:ext cx="1529866" cy="1198467"/>
            </a:xfrm>
            <a:prstGeom prst="rect">
              <a:avLst/>
            </a:prstGeom>
          </p:spPr>
        </p:pic>
        <p:pic>
          <p:nvPicPr>
            <p:cNvPr id="92" name="Picture 91" descr="A cat running on a black background&#10;&#10;AI-generated content may be incorrect.">
              <a:extLst>
                <a:ext uri="{FF2B5EF4-FFF2-40B4-BE49-F238E27FC236}">
                  <a16:creationId xmlns:a16="http://schemas.microsoft.com/office/drawing/2014/main" id="{92FBCC53-A071-453E-495C-04E90E267CF4}"/>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864383" y="-663004"/>
              <a:ext cx="1529866" cy="1198467"/>
            </a:xfrm>
            <a:prstGeom prst="rect">
              <a:avLst/>
            </a:prstGeom>
          </p:spPr>
        </p:pic>
      </p:grpSp>
      <p:grpSp>
        <p:nvGrpSpPr>
          <p:cNvPr id="95" name="Group 94">
            <a:extLst>
              <a:ext uri="{FF2B5EF4-FFF2-40B4-BE49-F238E27FC236}">
                <a16:creationId xmlns:a16="http://schemas.microsoft.com/office/drawing/2014/main" id="{16BAB65F-F595-E350-455A-25EB4BDB6CAC}"/>
              </a:ext>
            </a:extLst>
          </p:cNvPr>
          <p:cNvGrpSpPr/>
          <p:nvPr/>
        </p:nvGrpSpPr>
        <p:grpSpPr>
          <a:xfrm>
            <a:off x="-3029669" y="3991345"/>
            <a:ext cx="2509991" cy="1786932"/>
            <a:chOff x="-3134541" y="-1251469"/>
            <a:chExt cx="2509991" cy="1786932"/>
          </a:xfrm>
        </p:grpSpPr>
        <p:pic>
          <p:nvPicPr>
            <p:cNvPr id="96" name="Picture 95" descr="A cat running on a black background&#10;&#10;AI-generated content may be incorrect.">
              <a:extLst>
                <a:ext uri="{FF2B5EF4-FFF2-40B4-BE49-F238E27FC236}">
                  <a16:creationId xmlns:a16="http://schemas.microsoft.com/office/drawing/2014/main" id="{DD3F8271-A4F0-1B58-BAAA-B96B73E67CD5}"/>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154416" y="-1130562"/>
              <a:ext cx="1529866" cy="1198467"/>
            </a:xfrm>
            <a:prstGeom prst="rect">
              <a:avLst/>
            </a:prstGeom>
          </p:spPr>
        </p:pic>
        <p:pic>
          <p:nvPicPr>
            <p:cNvPr id="97" name="Picture 96" descr="A cat running on a black background&#10;&#10;AI-generated content may be incorrect.">
              <a:extLst>
                <a:ext uri="{FF2B5EF4-FFF2-40B4-BE49-F238E27FC236}">
                  <a16:creationId xmlns:a16="http://schemas.microsoft.com/office/drawing/2014/main" id="{29D2D021-472B-7A3B-2CA1-E9FA39ABC68E}"/>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3134541" y="-1251469"/>
              <a:ext cx="1529866" cy="1198467"/>
            </a:xfrm>
            <a:prstGeom prst="rect">
              <a:avLst/>
            </a:prstGeom>
          </p:spPr>
        </p:pic>
        <p:pic>
          <p:nvPicPr>
            <p:cNvPr id="98" name="Picture 97" descr="A cat running on a black background&#10;&#10;AI-generated content may be incorrect.">
              <a:extLst>
                <a:ext uri="{FF2B5EF4-FFF2-40B4-BE49-F238E27FC236}">
                  <a16:creationId xmlns:a16="http://schemas.microsoft.com/office/drawing/2014/main" id="{EBDE0DD0-9704-605E-5EBC-DE8041CC425E}"/>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864383" y="-663004"/>
              <a:ext cx="1529866" cy="1198467"/>
            </a:xfrm>
            <a:prstGeom prst="rect">
              <a:avLst/>
            </a:prstGeom>
          </p:spPr>
        </p:pic>
      </p:grpSp>
      <p:grpSp>
        <p:nvGrpSpPr>
          <p:cNvPr id="103" name="Group 102">
            <a:extLst>
              <a:ext uri="{FF2B5EF4-FFF2-40B4-BE49-F238E27FC236}">
                <a16:creationId xmlns:a16="http://schemas.microsoft.com/office/drawing/2014/main" id="{0520F930-96EE-4B95-A7A4-DF8BCF2A5803}"/>
              </a:ext>
            </a:extLst>
          </p:cNvPr>
          <p:cNvGrpSpPr/>
          <p:nvPr/>
        </p:nvGrpSpPr>
        <p:grpSpPr>
          <a:xfrm>
            <a:off x="-2883033" y="4202238"/>
            <a:ext cx="2509991" cy="1319374"/>
            <a:chOff x="2615317" y="-1443719"/>
            <a:chExt cx="2509991" cy="1319374"/>
          </a:xfrm>
        </p:grpSpPr>
        <p:pic>
          <p:nvPicPr>
            <p:cNvPr id="100" name="Picture 99" descr="A cat running on a black background&#10;&#10;AI-generated content may be incorrect.">
              <a:extLst>
                <a:ext uri="{FF2B5EF4-FFF2-40B4-BE49-F238E27FC236}">
                  <a16:creationId xmlns:a16="http://schemas.microsoft.com/office/drawing/2014/main" id="{89EF21BF-D8C5-C026-DD87-526472373911}"/>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3595442" y="-1322812"/>
              <a:ext cx="1529866" cy="1198467"/>
            </a:xfrm>
            <a:prstGeom prst="rect">
              <a:avLst/>
            </a:prstGeom>
          </p:spPr>
        </p:pic>
        <p:pic>
          <p:nvPicPr>
            <p:cNvPr id="101" name="Picture 100" descr="A cat running on a black background&#10;&#10;AI-generated content may be incorrect.">
              <a:extLst>
                <a:ext uri="{FF2B5EF4-FFF2-40B4-BE49-F238E27FC236}">
                  <a16:creationId xmlns:a16="http://schemas.microsoft.com/office/drawing/2014/main" id="{CB79415B-8354-3B02-E9A4-DE1619A68F95}"/>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615317" y="-1443719"/>
              <a:ext cx="1529866" cy="1198467"/>
            </a:xfrm>
            <a:prstGeom prst="rect">
              <a:avLst/>
            </a:prstGeom>
          </p:spPr>
        </p:pic>
      </p:grpSp>
    </p:spTree>
    <p:extLst>
      <p:ext uri="{BB962C8B-B14F-4D97-AF65-F5344CB8AC3E}">
        <p14:creationId xmlns:p14="http://schemas.microsoft.com/office/powerpoint/2010/main" val="418720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2683 0.0125 L 0.02683 0.01273 C 0.03386 0.01018 0.04102 0.00879 0.04792 0.00555 C 0.05287 0.00324 0.05755 -0.00093 0.06237 -0.00371 C 0.06419 -0.00486 0.06589 -0.00533 0.06771 -0.00602 C 0.0793 -0.00417 0.10052 -0.00486 0.11224 0.00787 C 0.12305 0.01944 0.13229 0.03472 0.14258 0.04768 C 0.14636 0.05254 0.15026 0.05717 0.15443 0.0618 C 0.15781 0.06574 0.16498 0.07338 0.16498 0.07361 C 0.16979 0.06643 0.1737 0.05671 0.17943 0.05231 C 0.20573 0.03264 0.225 0.04861 0.25313 0.05694 L 0.28594 0.08981 C 0.29571 0.09953 0.29271 0.09606 0.29909 0.10393 C 0.30703 0.10139 0.31537 0.10208 0.32279 0.09676 C 0.33972 0.08472 0.37149 0.05231 0.37149 0.05254 C 0.37891 0.05324 0.38646 0.05324 0.39375 0.05463 C 0.40156 0.05625 0.42409 0.06898 0.42813 0.07106 C 0.43229 0.07569 0.46823 0.11458 0.47539 0.12014 L 0.48724 0.12963 C 0.49128 0.12338 0.49453 0.11597 0.49909 0.11088 C 0.50573 0.10324 0.51302 0.09791 0.52005 0.09213 C 0.55143 0.06713 0.55977 0.06111 0.59649 0.05231 C 0.60781 0.04976 0.61927 0.05069 0.63073 0.05 C 0.63594 0.05393 0.6418 0.05601 0.64649 0.0618 C 0.65248 0.06875 0.6569 0.07916 0.66224 0.0875 C 0.66654 0.09398 0.67123 0.09953 0.67539 0.10625 C 0.68073 0.11435 0.68581 0.12361 0.69115 0.13194 C 0.69453 0.13703 0.69844 0.14097 0.70183 0.14583 C 0.71836 0.1706 0.70847 0.16504 0.72279 0.16944 C 0.72943 0.16689 0.73607 0.16574 0.74258 0.16226 C 0.74961 0.15856 0.75651 0.15231 0.76367 0.14838 C 0.76862 0.14537 0.77409 0.14351 0.77943 0.1412 C 0.78867 0.14444 0.79805 0.1456 0.80703 0.15069 C 0.85925 0.17963 0.7862 0.15324 0.83594 0.16944 C 0.84518 0.16157 0.85469 0.15509 0.86367 0.14583 C 0.88802 0.12037 0.87214 0.12569 0.89518 0.10856 C 0.89857 0.10601 0.91641 0.1 0.91875 0.09907 C 0.92943 0.10139 0.94024 0.10139 0.95039 0.10625 C 1.00808 0.1331 0.94766 0.12106 0.98998 0.12731 C 0.99427 0.12639 0.99883 0.12708 1.003 0.12476 C 1.0181 0.11689 1.01511 0.11064 1.02813 0.09676 C 1.03268 0.09189 1.03763 0.08912 1.04245 0.08518 C 1.05248 0.08912 1.06289 0.09143 1.07266 0.09676 C 1.08151 0.10139 1.103 0.11967 1.11224 0.12731 C 1.12683 0.11944 1.1418 0.11435 1.15573 0.10393 C 1.16055 0.10023 1.16315 0.09027 1.16758 0.08518 C 1.1711 0.08078 1.17552 0.07916 1.17943 0.07569 C 1.18698 0.06898 1.19401 0.06064 1.20183 0.05463 C 1.20417 0.05277 1.20703 0.05347 1.20964 0.05231 C 1.21589 0.04953 1.22188 0.0456 1.22813 0.04305 C 1.23112 0.04166 1.23425 0.04074 1.23724 0.04074 C 1.25834 0.03935 1.27943 0.03912 1.30039 0.03842 C 1.31927 0.0412 1.31094 0.04074 1.32552 0.04074 " pathEditMode="relative" rAng="0" ptsTypes="AAAAAAAAAAAAAAAAAAAAAAAAAAAAAAAAAAAAAAAAAAAAAAAAAAAAA">
                                      <p:cBhvr>
                                        <p:cTn id="11" dur="2000" fill="hold"/>
                                        <p:tgtEl>
                                          <p:spTgt spid="43"/>
                                        </p:tgtEl>
                                        <p:attrNameLst>
                                          <p:attrName>ppt_x</p:attrName>
                                          <p:attrName>ppt_y</p:attrName>
                                        </p:attrNameLst>
                                      </p:cBhvr>
                                      <p:rCtr x="64935" y="6921"/>
                                    </p:animMotion>
                                  </p:childTnLst>
                                  <p:subTnLst>
                                    <p:audio>
                                      <p:cMediaNode>
                                        <p:cTn display="0" masterRel="sameClick">
                                          <p:stCondLst>
                                            <p:cond evt="begin" delay="0">
                                              <p:tn val="10"/>
                                            </p:cond>
                                          </p:stCondLst>
                                          <p:endCondLst>
                                            <p:cond evt="onStopAudio" delay="0">
                                              <p:tgtEl>
                                                <p:sldTgt/>
                                              </p:tgtEl>
                                            </p:cond>
                                          </p:endCondLst>
                                        </p:cTn>
                                        <p:tgtEl>
                                          <p:sndTgt r:embed="rId6"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0052 0.01875 L -0.00052 0.01898 C 0.04714 -0.04491 0.10703 -0.12963 0.15964 -0.17315 C 0.18308 -0.19259 0.19506 -0.20532 0.21993 -0.21574 C 0.23881 -0.22361 0.27592 -0.22431 0.29141 -0.22569 C 0.31758 -0.22361 0.34375 -0.22454 0.36993 -0.21968 C 0.3806 -0.21759 0.39115 -0.21042 0.40144 -0.20556 C 0.41563 -0.19884 0.42539 -0.1919 0.4392 -0.17732 C 0.44935 -0.16644 0.45899 -0.15347 0.46875 -0.14097 C 0.47006 -0.13935 0.4711 -0.13727 0.47201 -0.13495 C 0.47461 -0.12847 0.47683 -0.12176 0.47891 -0.11458 C 0.48047 -0.10833 0.48125 -0.10116 0.48217 -0.09444 C 0.47995 -0.08657 0.47943 -0.07593 0.47552 -0.07014 C 0.46784 -0.0588 0.46042 -0.06482 0.45287 -0.06829 C 0.45209 -0.07292 0.45013 -0.07755 0.45052 -0.08241 C 0.45209 -0.09977 0.4556 -0.13241 0.46537 -0.14699 C 0.47071 -0.15556 0.47683 -0.16273 0.48347 -0.16921 C 0.49857 -0.18426 0.51446 -0.19792 0.53008 -0.21157 C 0.5323 -0.21343 0.53464 -0.21435 0.53685 -0.21574 C 0.56003 -0.22778 0.58282 -0.24213 0.60625 -0.25208 C 0.62552 -0.26019 0.64427 -0.27384 0.6642 -0.27616 L 0.71537 -0.28218 C 0.74141 -0.27824 0.76771 -0.27546 0.79375 -0.27014 C 0.80157 -0.26852 0.80795 -0.26088 0.81511 -0.25602 C 0.81862 -0.2537 0.82201 -0.25046 0.82552 -0.25 C 0.84141 -0.24769 0.8573 -0.24861 0.87331 -0.24792 L 0.91615 -0.24583 C 0.97813 -0.2338 0.94167 -0.24028 1.08581 -0.24583 C 1.11758 -0.24722 1.18125 -0.25394 1.18125 -0.2537 C 1.23646 -0.26435 1.16133 -0.24907 1.23464 -0.27014 C 1.24519 -0.27315 1.26641 -0.275 1.27787 -0.27616 C 1.28959 -0.28032 1.28529 -0.28032 1.29024 -0.28032 " pathEditMode="relative" rAng="0" ptsTypes="AAAAAAAAAAAAAAAAAAAAAAAAAAAAAAAA">
                                      <p:cBhvr>
                                        <p:cTn id="14" dur="2000" fill="hold"/>
                                        <p:tgtEl>
                                          <p:spTgt spid="53"/>
                                        </p:tgtEl>
                                        <p:attrNameLst>
                                          <p:attrName>ppt_x</p:attrName>
                                          <p:attrName>ppt_y</p:attrName>
                                        </p:attrNameLst>
                                      </p:cBhvr>
                                      <p:rCtr x="64531" y="-15046"/>
                                    </p:animMotion>
                                  </p:childTnLst>
                                  <p:subTnLst>
                                    <p:audio>
                                      <p:cMediaNode>
                                        <p:cTn display="0" masterRel="sameClick">
                                          <p:stCondLst>
                                            <p:cond evt="begin" delay="0">
                                              <p:tn val="13"/>
                                            </p:cond>
                                          </p:stCondLst>
                                          <p:endCondLst>
                                            <p:cond evt="onStopAudio" delay="0">
                                              <p:tgtEl>
                                                <p:sldTgt/>
                                              </p:tgtEl>
                                            </p:cond>
                                          </p:endCondLst>
                                        </p:cTn>
                                        <p:tgtEl>
                                          <p:sndTgt r:embed="rId6"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0729 0.02454 L -0.00729 0.02477 C 0.01146 0.02824 0.02995 0.03449 0.0487 0.03588 C 0.06458 0.0368 0.09166 0.03217 0.11093 0.02893 C 0.11484 0.02662 0.11862 0.02361 0.12252 0.02222 C 0.16979 0.00625 0.16927 0.01389 0.22903 0.01991 C 0.26041 0.02315 0.23333 0.02106 0.26979 0.02662 L 0.29896 0.03125 L 0.31419 0.03796 C 0.31718 0.03935 0.32018 0.0412 0.32317 0.04259 C 0.32734 0.04421 0.33164 0.0456 0.3358 0.04699 C 0.3556 0.07199 0.35455 0.07245 0.37786 0.09444 C 0.38698 0.10324 0.39544 0.11713 0.40573 0.11944 C 0.44635 0.12847 0.42604 0.12546 0.46679 0.12847 C 0.47656 0.12616 0.48633 0.12454 0.49609 0.12153 C 0.50156 0.11991 0.50703 0.11667 0.5125 0.11481 C 0.52135 0.11204 0.53034 0.11088 0.53919 0.1081 C 0.54661 0.10579 0.56836 0.09653 0.57734 0.09236 C 0.58333 0.08935 0.58919 0.08565 0.59518 0.0831 C 0.60026 0.08125 0.60534 0.08009 0.61041 0.0787 L 0.65872 0.08102 C 0.67239 0.08194 0.68229 0.08912 0.69687 0.09236 L 0.71718 0.09676 C 0.72317 0.09537 0.72916 0.09444 0.73502 0.09236 C 0.73932 0.09074 0.74336 0.08565 0.74778 0.08542 C 0.75664 0.08495 0.76549 0.08842 0.77448 0.09004 C 0.77864 0.09444 0.78281 0.0993 0.78711 0.10347 C 0.79922 0.11528 0.81028 0.12199 0.82148 0.1375 C 0.82708 0.14537 0.83138 0.15602 0.83672 0.16458 C 0.83984 0.16967 0.8431 0.17477 0.84687 0.17801 C 0.85508 0.18542 0.87226 0.19629 0.87226 0.19653 C 0.88607 0.16412 0.89101 0.14815 0.90664 0.12384 C 0.91185 0.11574 0.91692 0.10671 0.92317 0.10139 C 0.93489 0.09074 0.96002 0.07639 0.96002 0.07662 L 1.1138 0.08102 C 1.1181 0.08102 1.12226 0.07639 1.12656 0.07639 C 1.13971 0.07639 1.15286 0.0794 1.16588 0.08102 L 1.19648 0.06504 C 1.20312 0.0618 1.21002 0.05972 1.21679 0.05602 C 1.22578 0.05139 1.23463 0.04606 1.24349 0.04028 C 1.25508 0.03264 1.26588 0.02129 1.27786 0.01551 C 1.28893 0.00995 1.30065 0.00949 1.31211 0.00648 C 1.32057 0.00185 1.32916 -0.00232 1.3375 -0.00718 C 1.34232 -0.00996 1.34674 -0.01366 1.35156 -0.01621 C 1.35364 -0.01736 1.35573 -0.01806 1.35794 -0.01852 C 1.36862 -0.02083 1.36797 -0.0206 1.37448 -0.0206 " pathEditMode="relative" rAng="0" ptsTypes="AAAAAAAAAAAAAAAAAAAAAAAAAAAAAAAAAAAAAAAAAAAAAA">
                                      <p:cBhvr>
                                        <p:cTn id="17" dur="2000" fill="hold"/>
                                        <p:tgtEl>
                                          <p:spTgt spid="95"/>
                                        </p:tgtEl>
                                        <p:attrNameLst>
                                          <p:attrName>ppt_x</p:attrName>
                                          <p:attrName>ppt_y</p:attrName>
                                        </p:attrNameLst>
                                      </p:cBhvr>
                                      <p:rCtr x="69089" y="6319"/>
                                    </p:animMotion>
                                  </p:childTnLst>
                                  <p:subTnLst>
                                    <p:audio>
                                      <p:cMediaNode>
                                        <p:cTn display="0" masterRel="sameClick">
                                          <p:stCondLst>
                                            <p:cond evt="begin" delay="0">
                                              <p:tn val="16"/>
                                            </p:cond>
                                          </p:stCondLst>
                                          <p:endCondLst>
                                            <p:cond evt="onStopAudio" delay="0">
                                              <p:tgtEl>
                                                <p:sldTgt/>
                                              </p:tgtEl>
                                            </p:cond>
                                          </p:endCondLst>
                                        </p:cTn>
                                        <p:tgtEl>
                                          <p:sndTgt r:embed="rId6" name="whoosh.wav"/>
                                        </p:tgtEl>
                                      </p:cMediaNode>
                                    </p:audio>
                                  </p:subTnLst>
                                </p:cTn>
                              </p:par>
                              <p:par>
                                <p:cTn id="18" presetID="1" presetClass="mediacall" presetSubtype="0" fill="hold" nodeType="withEffect">
                                  <p:stCondLst>
                                    <p:cond delay="0"/>
                                  </p:stCondLst>
                                  <p:childTnLst>
                                    <p:cmd type="call" cmd="playFrom(0.0)">
                                      <p:cBhvr>
                                        <p:cTn id="19" dur="1608" fill="hold"/>
                                        <p:tgtEl>
                                          <p:spTgt spid="4"/>
                                        </p:tgtEl>
                                      </p:cBhvr>
                                    </p:cmd>
                                  </p:childTnLst>
                                </p:cTn>
                              </p:par>
                            </p:childTnLst>
                          </p:cTn>
                        </p:par>
                        <p:par>
                          <p:cTn id="20" fill="hold">
                            <p:stCondLst>
                              <p:cond delay="6000"/>
                            </p:stCondLst>
                            <p:childTnLst>
                              <p:par>
                                <p:cTn id="21" presetID="0" presetClass="path" presetSubtype="0" accel="50000" decel="50000" fill="hold" nodeType="afterEffect">
                                  <p:stCondLst>
                                    <p:cond delay="0"/>
                                  </p:stCondLst>
                                  <p:childTnLst>
                                    <p:animMotion origin="layout" path="M 0.01185 0.00903 L 0.01185 0.00926 L 0.07148 -0.00926 C 0.07578 -0.01041 0.07994 -0.01319 0.08424 -0.01365 C 0.09817 -0.01551 0.11224 -0.01527 0.12617 -0.01597 L 0.2164 -0.01134 C 0.22539 -0.01088 0.23411 -0.00902 0.2431 -0.00926 C 0.27187 -0.00972 0.30078 -0.01226 0.32955 -0.01365 C 0.35273 -0.02338 0.37734 -0.02685 0.39935 -0.04305 C 0.42252 -0.05972 0.4306 -0.06898 0.45534 -0.07476 C 0.47187 -0.07847 0.48854 -0.07824 0.50494 -0.08148 C 0.52695 -0.08588 0.54909 -0.09189 0.57109 -0.09722 C 0.61575 -0.11944 0.572 -0.10092 0.61679 -0.11088 C 0.62955 -0.11365 0.64231 -0.11828 0.65494 -0.12222 C 0.65963 -0.12361 0.66419 -0.12638 0.66888 -0.12662 L 0.76679 -0.13125 C 0.80833 -0.1368 0.75117 -0.12916 0.83034 -0.13796 L 0.88633 -0.14467 L 0.98164 -0.13564 C 0.99101 -0.13472 1.00026 -0.13333 1.00937 -0.13333 C 1.02695 -0.13333 1.04414 -0.13495 1.06172 -0.13564 C 1.18893 -0.17939 1.00247 -0.11875 1.14817 -0.1537 C 1.15768 -0.15601 1.16679 -0.16296 1.17617 -0.16736 C 1.19179 -0.1743 1.20729 -0.18194 1.22317 -0.18773 C 1.2345 -0.19166 1.24622 -0.19213 1.25742 -0.19676 C 1.27591 -0.20416 1.29401 -0.21435 1.31211 -0.22384 C 1.31849 -0.22708 1.33112 -0.23495 1.33112 -0.23472 " pathEditMode="relative" rAng="0" ptsTypes="AAAAAAAAAAAAAAAAAAAAAAAAAAA">
                                      <p:cBhvr>
                                        <p:cTn id="22" dur="2000" fill="hold"/>
                                        <p:tgtEl>
                                          <p:spTgt spid="81"/>
                                        </p:tgtEl>
                                        <p:attrNameLst>
                                          <p:attrName>ppt_x</p:attrName>
                                          <p:attrName>ppt_y</p:attrName>
                                        </p:attrNameLst>
                                      </p:cBhvr>
                                      <p:rCtr x="65964" y="-12199"/>
                                    </p:animMotion>
                                  </p:childTnLst>
                                  <p:subTnLst>
                                    <p:audio>
                                      <p:cMediaNode>
                                        <p:cTn display="0" masterRel="sameClick">
                                          <p:stCondLst>
                                            <p:cond evt="begin" delay="0">
                                              <p:tn val="21"/>
                                            </p:cond>
                                          </p:stCondLst>
                                          <p:endCondLst>
                                            <p:cond evt="onStopAudio" delay="0">
                                              <p:tgtEl>
                                                <p:sldTgt/>
                                              </p:tgtEl>
                                            </p:cond>
                                          </p:endCondLst>
                                        </p:cTn>
                                        <p:tgtEl>
                                          <p:sndTgt r:embed="rId6" name="whoosh.wav"/>
                                        </p:tgtEl>
                                      </p:cMediaNode>
                                    </p:audio>
                                  </p:subTnLst>
                                </p:cTn>
                              </p:par>
                            </p:childTnLst>
                          </p:cTn>
                        </p:par>
                        <p:par>
                          <p:cTn id="23" fill="hold">
                            <p:stCondLst>
                              <p:cond delay="8000"/>
                            </p:stCondLst>
                            <p:childTnLst>
                              <p:par>
                                <p:cTn id="24" presetID="0" presetClass="path" presetSubtype="0" accel="50000" decel="50000" fill="hold" nodeType="afterEffect">
                                  <p:stCondLst>
                                    <p:cond delay="0"/>
                                  </p:stCondLst>
                                  <p:childTnLst>
                                    <p:animMotion origin="layout" path="M 0.02226 -0.00278 L 0.02226 -0.00255 L 0.0401 -0.01621 C 0.05521 -0.02732 0.07982 -0.0169 0.08971 -0.01621 C 0.09271 -0.01598 0.11354 -0.01297 0.11771 -0.01181 C 0.12695 -0.00926 0.13633 -0.00533 0.14557 -0.00278 L 0.16211 0.00185 C 0.16549 0.00393 0.16862 0.00717 0.17213 0.00856 C 0.18268 0.0125 0.19336 0.01527 0.20391 0.01759 C 0.20742 0.01828 0.21068 0.01875 0.21419 0.0199 C 0.21784 0.02106 0.22174 0.02361 0.22565 0.0243 C 0.23568 0.02592 0.24596 0.02569 0.25612 0.02662 C 0.2625 0.02708 0.26875 0.02824 0.27513 0.02893 L 0.30443 0.03125 L 0.39974 0.0243 C 0.44544 0.02129 0.42409 0.02453 0.45052 0.0199 C 0.45573 0.01759 0.46081 0.01666 0.46588 0.01296 C 0.47357 0.0074 0.48893 -0.01065 0.49883 -0.01621 C 0.52031 -0.02848 0.51797 -0.02477 0.5345 -0.03218 C 0.5375 -0.03357 0.54036 -0.03542 0.54336 -0.03658 C 0.55143 -0.04005 0.5595 -0.04237 0.56758 -0.04561 C 0.59245 -0.05602 0.5707 -0.05024 0.59427 -0.05463 L 0.61706 -0.05926 L 0.66667 -0.05255 C 0.67135 -0.05186 0.67617 -0.05047 0.6806 -0.04792 C 0.6832 -0.04653 0.68581 -0.04537 0.68828 -0.04352 C 0.6918 -0.04074 0.69505 -0.03704 0.69844 -0.03449 C 0.7026 -0.03102 0.70703 -0.02894 0.7112 -0.02547 C 0.71497 -0.02199 0.71862 -0.01737 0.72266 -0.01412 C 0.72669 -0.01065 0.73099 -0.00787 0.73529 -0.0051 C 0.73789 -0.00324 0.74049 -0.00255 0.74297 -0.00047 C 0.74518 0.00138 0.74687 0.00532 0.74922 0.00625 C 0.7543 0.00833 0.7595 0.00787 0.76458 0.00856 C 0.76862 0.00995 0.77305 0.01111 0.77721 0.01296 C 0.78073 0.01481 0.78385 0.02013 0.7875 0.0199 C 0.79323 0.01944 0.79831 0.01388 0.80391 0.01088 C 0.81081 0.00185 0.81706 -0.00857 0.82435 -0.01621 C 0.82643 -0.01852 0.82852 -0.02107 0.83047 -0.02315 C 0.83229 -0.02477 0.83411 -0.0257 0.83581 -0.02755 C 0.85117 -0.04584 0.83034 -0.02732 0.85482 -0.05255 C 0.85846 -0.05625 0.8625 -0.05834 0.86628 -0.06158 C 0.87135 -0.06598 0.87604 -0.07223 0.88151 -0.075 C 0.88646 -0.07755 0.89167 -0.07639 0.89674 -0.07732 C 0.92435 -0.08195 0.88958 -0.07662 0.92344 -0.08403 C 0.92852 -0.08519 0.93359 -0.08565 0.93867 -0.08635 C 0.94427 -0.09005 0.94961 -0.09468 0.95521 -0.09769 C 0.95846 -0.09931 0.96185 -0.09954 0.96536 -0.1 C 0.97461 -0.10093 0.98385 -0.10139 0.99336 -0.10209 C 1.01419 -0.10672 1.00937 -0.10487 1.02643 -0.11112 C 1.03021 -0.11274 1.03411 -0.11389 1.03789 -0.11574 C 1.04297 -0.11829 1.04779 -0.12292 1.05312 -0.12477 C 1.06107 -0.12755 1.06914 -0.12778 1.07721 -0.1294 C 1.0832 -0.12778 1.08906 -0.125 1.09505 -0.12477 C 1.10143 -0.12454 1.14414 -0.12848 1.15352 -0.1294 C 1.17266 -0.13612 1.14883 -0.12755 1.16497 -0.1338 C 1.16706 -0.13473 1.16927 -0.13496 1.17135 -0.13612 C 1.1901 -0.14561 1.19245 -0.15093 1.21198 -0.15186 C 1.23828 -0.15301 1.26458 -0.15186 1.29088 -0.15186 " pathEditMode="relative" rAng="0" ptsTypes="AAAAAAAAAAAAAAAAAAAAAAAAAAAAAAAAAAAAAAAAAAAAAAAAAAAAAAAAAA">
                                      <p:cBhvr>
                                        <p:cTn id="25" dur="2000" fill="hold"/>
                                        <p:tgtEl>
                                          <p:spTgt spid="9"/>
                                        </p:tgtEl>
                                        <p:attrNameLst>
                                          <p:attrName>ppt_x</p:attrName>
                                          <p:attrName>ppt_y</p:attrName>
                                        </p:attrNameLst>
                                      </p:cBhvr>
                                      <p:rCtr x="63424" y="-5787"/>
                                    </p:animMotion>
                                  </p:childTnLst>
                                  <p:subTnLst>
                                    <p:audio>
                                      <p:cMediaNode>
                                        <p:cTn display="0" masterRel="sameClick">
                                          <p:stCondLst>
                                            <p:cond evt="begin" delay="0">
                                              <p:tn val="24"/>
                                            </p:cond>
                                          </p:stCondLst>
                                          <p:endCondLst>
                                            <p:cond evt="onStopAudio" delay="0">
                                              <p:tgtEl>
                                                <p:sldTgt/>
                                              </p:tgtEl>
                                            </p:cond>
                                          </p:endCondLst>
                                        </p:cTn>
                                        <p:tgtEl>
                                          <p:sndTgt r:embed="rId6" name="whoosh.wav"/>
                                        </p:tgtEl>
                                      </p:cMediaNode>
                                    </p:audio>
                                  </p:subTnLst>
                                </p:cTn>
                              </p:par>
                            </p:childTnLst>
                          </p:cTn>
                        </p:par>
                        <p:par>
                          <p:cTn id="26" fill="hold">
                            <p:stCondLst>
                              <p:cond delay="10000"/>
                            </p:stCondLst>
                            <p:childTnLst>
                              <p:par>
                                <p:cTn id="27" presetID="0" presetClass="path" presetSubtype="0" accel="50000" decel="50000" fill="hold" nodeType="afterEffect">
                                  <p:stCondLst>
                                    <p:cond delay="0"/>
                                  </p:stCondLst>
                                  <p:childTnLst>
                                    <p:animMotion origin="layout" path="M 0.00677 0.00486 L 0.00677 0.00509 C 0.04896 -0.00486 0.05651 -0.01111 0.10339 0.00254 C 0.11576 0.00602 0.12682 0.01805 0.13906 0.02291 C 0.14284 0.0243 0.14674 0.02546 0.15052 0.02731 C 0.16055 0.03217 0.17031 0.0412 0.18086 0.04305 C 0.18893 0.04467 0.19701 0.0456 0.20495 0.04768 C 0.22161 0.05162 0.22357 0.05278 0.23672 0.05879 C 0.25924 0.05717 0.28177 0.05741 0.30417 0.05416 C 0.31276 0.05301 0.32096 0.04722 0.32956 0.04537 C 0.3431 0.04259 0.35664 0.04236 0.37018 0.04097 C 0.40456 0.0125 0.37318 0.03449 0.41341 0.01828 C 0.42969 0.0118 0.44531 0.00069 0.46172 -0.00417 L 0.48464 -0.01111 C 0.4931 -0.01389 0.50143 -0.01875 0.51003 -0.02014 C 0.52734 -0.02269 0.54479 -0.02153 0.56224 -0.02222 C 0.59909 -0.01852 0.62344 -0.01667 0.66133 -0.0088 C 0.675 -0.00602 0.68854 -0.00185 0.70195 0.00254 C 0.70964 0.00486 0.71719 0.00972 0.72487 0.01157 C 0.73372 0.01342 0.74271 0.01342 0.75156 0.01389 L 0.91172 0.0206 C 0.92591 0.02361 1.01328 0.04537 1.03503 0.04305 C 1.05599 0.04097 1.09727 0.025 1.09727 0.02523 C 1.10234 0.01759 1.1069 0.00879 1.11263 0.00254 C 1.11784 -0.00324 1.15234 -0.02431 1.15326 -0.02454 C 1.17383 -0.02894 1.19479 -0.02616 1.21549 -0.02685 C 1.25911 -0.0544 1.23893 -0.04607 1.32357 -0.03357 C 1.3349 -0.03195 1.34544 -0.02292 1.35664 -0.02014 C 1.36628 -0.01759 1.37617 -0.01852 1.38581 -0.01783 C 1.39596 -0.01412 1.40625 -0.01111 1.41641 -0.00648 C 1.43216 0.00046 1.42227 0.00023 1.42786 0.00023 " pathEditMode="relative" rAng="0" ptsTypes="AAAAAAAAAAAAAAAAAAAAAAAAAAAAAAA">
                                      <p:cBhvr>
                                        <p:cTn id="28" dur="2000" fill="hold"/>
                                        <p:tgtEl>
                                          <p:spTgt spid="94"/>
                                        </p:tgtEl>
                                        <p:attrNameLst>
                                          <p:attrName>ppt_x</p:attrName>
                                          <p:attrName>ppt_y</p:attrName>
                                        </p:attrNameLst>
                                      </p:cBhvr>
                                      <p:rCtr x="71055" y="185"/>
                                    </p:animMotion>
                                  </p:childTnLst>
                                  <p:subTnLst>
                                    <p:audio>
                                      <p:cMediaNode>
                                        <p:cTn display="0" masterRel="sameClick">
                                          <p:stCondLst>
                                            <p:cond evt="begin" delay="0">
                                              <p:tn val="27"/>
                                            </p:cond>
                                          </p:stCondLst>
                                          <p:endCondLst>
                                            <p:cond evt="onStopAudio" delay="0">
                                              <p:tgtEl>
                                                <p:sldTgt/>
                                              </p:tgtEl>
                                            </p:cond>
                                          </p:endCondLst>
                                        </p:cTn>
                                        <p:tgtEl>
                                          <p:sndTgt r:embed="rId6" name="whoosh.wav"/>
                                        </p:tgtEl>
                                      </p:cMediaNode>
                                    </p:audio>
                                  </p:subTnLst>
                                </p:cTn>
                              </p:par>
                            </p:childTnLst>
                          </p:cTn>
                        </p:par>
                        <p:par>
                          <p:cTn id="29" fill="hold">
                            <p:stCondLst>
                              <p:cond delay="12000"/>
                            </p:stCondLst>
                            <p:childTnLst>
                              <p:par>
                                <p:cTn id="30" presetID="0" presetClass="path" presetSubtype="0" accel="50000" decel="50000" fill="hold" nodeType="afterEffect">
                                  <p:stCondLst>
                                    <p:cond delay="0"/>
                                  </p:stCondLst>
                                  <p:childTnLst>
                                    <p:animMotion origin="layout" path="M 0.03737 0.04282 L 0.03737 0.04306 C 0.0793 0.05394 0.07852 0.05579 0.13776 0.05185 C 0.14675 0.05139 0.15547 0.04583 0.16446 0.04282 C 0.16954 0.03912 0.17487 0.03634 0.17969 0.03148 C 0.20456 0.00671 0.18711 0.01389 0.20378 0.00903 C 0.21159 0.00208 0.22305 -0.00903 0.23178 -0.01366 C 0.23464 -0.01528 0.23776 -0.01528 0.24063 -0.01597 C 0.2517 -0.01366 0.2629 -0.01343 0.2737 -0.00926 C 0.28386 -0.00509 0.28972 0.00833 0.29792 0.01806 C 0.30274 0.02384 0.30808 0.02847 0.31316 0.0338 C 0.31446 0.03519 0.3155 0.03727 0.31693 0.03843 C 0.31954 0.04005 0.32748 0.04352 0.33099 0.04514 C 0.33607 0.04144 0.34141 0.03889 0.34623 0.0338 C 0.353 0.02662 0.35886 0.01713 0.36524 0.00903 C 0.37032 0.00278 0.37526 -0.0037 0.38047 -0.00926 L 0.41107 -0.04074 C 0.43243 -0.06343 0.42266 -0.05856 0.43646 -0.06343 C 0.44662 -0.07106 0.45691 -0.07778 0.46693 -0.08611 C 0.47513 -0.09282 0.48269 -0.10255 0.49115 -0.10856 C 0.49506 -0.11157 0.49948 -0.11204 0.50378 -0.11319 C 0.53347 -0.12106 0.50482 -0.11134 0.52292 -0.11759 C 0.5431 -0.11042 0.56901 -0.10208 0.58776 -0.09051 C 0.59323 -0.08704 0.59766 -0.07963 0.603 -0.07477 C 0.6125 -0.06597 0.6224 -0.0581 0.63217 -0.04977 C 0.64115 -0.04236 0.65157 -0.03889 0.65886 -0.02731 C 0.69323 0.02685 0.67761 0.01852 0.69701 0.02708 C 0.73008 -0.01921 0.69831 0.02176 0.74284 -0.02269 C 0.75756 -0.0375 0.75339 -0.04213 0.77071 -0.04977 C 0.77566 -0.05208 0.78086 -0.05139 0.78594 -0.05208 C 0.81068 -0.04838 0.79271 -0.05394 0.81901 -0.03634 C 0.82865 -0.02986 0.83894 -0.02616 0.84831 -0.01829 C 0.85599 -0.01157 0.86263 -0.00139 0.86993 0.00671 C 0.87357 0.01065 0.87748 0.01412 0.88138 0.01806 C 0.89063 0.00972 0.9004 0.00278 0.90925 -0.00694 C 0.94375 -0.04468 0.9168 -0.03241 0.9474 -0.04074 C 0.95248 -0.03773 0.95782 -0.03588 0.96263 -0.03171 C 0.97865 -0.01829 0.97097 -0.01366 0.99063 -0.00231 C 0.99675 0.00116 1.00339 0.00069 1.00977 0.00208 L 1.04024 -0.00926 C 1.04271 -0.00995 1.04532 -0.01181 1.04779 -0.01134 C 1.05131 -0.01088 1.05469 -0.00903 1.05808 -0.00694 C 1.06368 -0.00301 1.06901 0.00208 1.07448 0.00671 C 1.1155 -0.0162 1.07618 0.00949 1.11016 -0.02269 C 1.12266 -0.03449 1.16446 -0.06319 1.1724 -0.06806 C 1.21394 -0.09306 1.21185 -0.08426 1.26016 -0.10417 C 1.26498 -0.10602 1.26941 -0.11065 1.27409 -0.11319 C 1.28321 -0.11806 1.2823 -0.11759 1.28816 -0.11759 " pathEditMode="relative" rAng="0" ptsTypes="AAAAAAAAAAAAAAAAAAAAAAAAAAAAAAAAAAAAAAAAAAAAAAAA">
                                      <p:cBhvr>
                                        <p:cTn id="31" dur="2000" fill="hold"/>
                                        <p:tgtEl>
                                          <p:spTgt spid="70"/>
                                        </p:tgtEl>
                                        <p:attrNameLst>
                                          <p:attrName>ppt_x</p:attrName>
                                          <p:attrName>ppt_y</p:attrName>
                                        </p:attrNameLst>
                                      </p:cBhvr>
                                      <p:rCtr x="62539" y="-7500"/>
                                    </p:animMotion>
                                  </p:childTnLst>
                                  <p:subTnLst>
                                    <p:audio>
                                      <p:cMediaNode>
                                        <p:cTn display="0" masterRel="sameClick">
                                          <p:stCondLst>
                                            <p:cond evt="begin" delay="0">
                                              <p:tn val="30"/>
                                            </p:cond>
                                          </p:stCondLst>
                                          <p:endCondLst>
                                            <p:cond evt="onStopAudio" delay="0">
                                              <p:tgtEl>
                                                <p:sldTgt/>
                                              </p:tgtEl>
                                            </p:cond>
                                          </p:endCondLst>
                                        </p:cTn>
                                        <p:tgtEl>
                                          <p:sndTgt r:embed="rId6" name="whoosh.wav"/>
                                        </p:tgtEl>
                                      </p:cMediaNode>
                                    </p:audio>
                                  </p:sub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22 0.00787 L 0.022 0.0081 C 0.0289 0.01088 0.03542 0.01551 0.04245 0.0169 C 0.06862 0.02292 0.09401 0.02338 0.12018 0.02592 L 0.16185 0.03055 C 0.16953 0.03287 0.17708 0.03426 0.18463 0.03727 C 0.18984 0.03958 0.19479 0.04375 0.19987 0.04629 C 0.20534 0.04907 0.21094 0.05069 0.2164 0.05324 C 0.23802 0.06319 0.2039 0.05162 0.23932 0.06227 L 0.247 0.06458 L 0.30547 0.06227 C 0.31471 0.0618 0.32409 0.06157 0.33346 0.05995 C 0.33685 0.05926 0.34023 0.05694 0.34362 0.05532 C 0.35234 0.05185 0.36133 0.04838 0.37031 0.04629 C 0.37578 0.04514 0.38125 0.04467 0.38685 0.04421 C 0.43698 0.03912 0.43424 0.03981 0.48216 0.03727 C 0.48802 0.03588 0.49414 0.03565 0.5 0.03287 C 0.52252 0.02222 0.51849 0.01805 0.53932 0.00116 C 0.54596 -0.00417 0.55299 -0.00741 0.55963 -0.0125 C 0.57005 -0.02014 0.58008 -0.02894 0.59023 -0.03727 L 0.60677 -0.05093 C 0.61015 -0.05695 0.61693 -0.06829 0.6194 -0.0757 C 0.62031 -0.07847 0.62031 -0.08171 0.6207 -0.08472 C 0.61732 -0.08704 0.61393 -0.08889 0.61055 -0.09144 C 0.60885 -0.09283 0.60729 -0.09468 0.60547 -0.09607 C 0.60221 -0.09792 0.5987 -0.09908 0.59531 -0.10046 C 0.58489 -0.10486 0.57851 -0.10695 0.56732 -0.10972 C 0.56185 -0.11065 0.55625 -0.11088 0.55078 -0.11181 C 0.5444 -0.10671 0.53711 -0.10417 0.53177 -0.09607 C 0.52721 -0.08935 0.52695 -0.05949 0.52669 -0.05301 C 0.53008 -0.04329 0.53255 -0.03218 0.53685 -0.02361 C 0.54323 -0.01088 0.55078 1.48148E-6 0.55846 0.01018 C 0.56797 0.02292 0.59036 0.03634 0.59909 0.0419 C 0.67877 0.09143 0.66562 0.08264 0.74401 0.12338 C 0.75078 0.12245 0.75768 0.12361 0.76432 0.12106 C 0.78815 0.11204 0.82148 0.07129 0.83932 0.06227 C 0.86315 0.05023 0.88724 0.04051 0.91055 0.02592 C 0.93672 0.00995 0.94101 0.00509 0.96784 -0.00347 C 0.97279 -0.00486 0.97799 -0.00463 0.98307 -0.00556 C 0.99023 -0.00695 0.99739 -0.00857 1.00469 -0.01019 C 1.01302 -0.00764 1.06901 0.00949 1.08346 0.01018 C 1.09075 0.01042 1.09792 0.00717 1.10508 0.00579 C 1.11484 -0.00347 1.125 -0.01111 1.13437 -0.02153 C 1.13945 -0.02708 1.14271 -0.03773 1.14831 -0.0419 C 1.16849 -0.05625 1.18919 -0.06921 1.21055 -0.0757 C 1.23815 -0.0838 1.26654 -0.08565 1.29323 -0.10046 C 1.31146 -0.11065 1.35651 -0.13403 1.37083 -0.14815 L 1.38229 -0.15926 " pathEditMode="relative" rAng="0" ptsTypes="AAAAAAAAAAAAAAAAAAAAAAAAAAAAAAAAAAAAAAAAAAAAAAAA">
                                      <p:cBhvr>
                                        <p:cTn id="34" dur="2000" fill="hold"/>
                                        <p:tgtEl>
                                          <p:spTgt spid="59"/>
                                        </p:tgtEl>
                                        <p:attrNameLst>
                                          <p:attrName>ppt_x</p:attrName>
                                          <p:attrName>ppt_y</p:attrName>
                                        </p:attrNameLst>
                                      </p:cBhvr>
                                      <p:rCtr x="68008" y="-2593"/>
                                    </p:animMotion>
                                  </p:childTnLst>
                                  <p:subTnLst>
                                    <p:audio>
                                      <p:cMediaNode>
                                        <p:cTn display="0" masterRel="sameClick">
                                          <p:stCondLst>
                                            <p:cond evt="begin" delay="0">
                                              <p:tn val="33"/>
                                            </p:cond>
                                          </p:stCondLst>
                                          <p:endCondLst>
                                            <p:cond evt="onStopAudio" delay="0">
                                              <p:tgtEl>
                                                <p:sldTgt/>
                                              </p:tgtEl>
                                            </p:cond>
                                          </p:endCondLst>
                                        </p:cTn>
                                        <p:tgtEl>
                                          <p:sndTgt r:embed="rId6" name="whoosh.wav"/>
                                        </p:tgtEl>
                                      </p:cMediaNode>
                                    </p:audio>
                                  </p:subTnLst>
                                </p:cTn>
                              </p:par>
                            </p:childTnLst>
                          </p:cTn>
                        </p:par>
                        <p:par>
                          <p:cTn id="35" fill="hold">
                            <p:stCondLst>
                              <p:cond delay="16000"/>
                            </p:stCondLst>
                            <p:childTnLst>
                              <p:par>
                                <p:cTn id="36" presetID="0" presetClass="path" presetSubtype="0" accel="50000" decel="50000" fill="hold" nodeType="afterEffect">
                                  <p:stCondLst>
                                    <p:cond delay="0"/>
                                  </p:stCondLst>
                                  <p:childTnLst>
                                    <p:animMotion origin="layout" path="M 0.01849 0.02384 L 0.01849 0.02407 C 0.02409 0.01852 0.02917 0.01181 0.03503 0.0081 C 0.03868 0.00579 0.04271 0.00579 0.04649 0.00579 C 0.05795 0.00579 0.0694 0.00718 0.08086 0.0081 C 0.10456 0.01319 0.08177 0.00856 0.12657 0.01481 L 0.15573 0.01921 C 0.18347 0.02917 0.15261 0.01644 0.18243 0.03519 C 0.1849 0.03657 0.1875 0.03704 0.18998 0.03727 C 0.20066 0.03866 0.2112 0.03889 0.22188 0.03958 L 0.24597 0.03727 C 0.25183 0.03426 0.2556 0.02361 0.2612 0.01921 C 0.2668 0.01505 0.27318 0.01505 0.27904 0.0125 C 0.28334 0.01065 0.28737 0.00741 0.29167 0.00579 C 0.29935 0.00278 0.31459 -0.00093 0.31459 -0.00069 L 0.35026 0.00116 C 0.36654 0.00231 0.37696 0.00301 0.39219 0.00579 C 0.40013 0.00718 0.40261 0.0081 0.4099 0.01019 C 0.43516 0.03264 0.4099 0.00787 0.4405 0.04861 C 0.45521 0.06829 0.44883 0.05764 0.46211 0.06667 C 0.4681 0.07083 0.47396 0.07569 0.47982 0.08032 C 0.48542 0.08472 0.49128 0.08796 0.49636 0.09375 C 0.50144 0.09977 0.50612 0.10694 0.51159 0.11181 C 0.51641 0.1162 0.52175 0.11782 0.52696 0.12106 C 0.56316 0.10417 0.54727 0.11574 0.57526 0.08935 C 0.59128 0.05671 0.57644 0.08426 0.59427 0.05764 C 0.60157 0.04676 0.6073 0.03148 0.61589 0.02384 C 0.62761 0.01343 0.62331 0.01944 0.62982 0.0081 C 0.6362 0.00949 0.64297 0.00833 0.64896 0.0125 C 0.66954 0.02731 0.68711 0.05486 0.70873 0.06458 C 0.71211 0.06597 0.7155 0.06713 0.71888 0.06898 C 0.74076 0.08194 0.75638 0.09653 0.77982 0.10509 C 0.79792 0.11181 0.81628 0.11412 0.83451 0.11875 C 0.84336 0.11412 0.85235 0.10995 0.8612 0.10509 C 0.86342 0.10394 0.86537 0.10139 0.86758 0.10069 C 0.87305 0.09907 0.87865 0.09907 0.88412 0.09838 C 0.88881 0.09306 0.89362 0.08819 0.89805 0.08264 C 0.89948 0.08079 0.90013 0.07639 0.90183 0.07569 C 0.9073 0.07384 0.9362 0.06875 0.94766 0.06667 C 0.95743 0.07269 0.9668 0.08125 0.97683 0.08472 L 0.98959 0.08935 C 0.99597 0.08032 1.00209 0.07083 1.00873 0.06227 C 1.01146 0.05856 1.01459 0.05625 1.01758 0.05324 C 1.03868 0.03056 0.99362 0.04977 1.07605 0.0463 C 1.08021 0.04421 1.08451 0.04167 1.08881 0.03958 C 1.10677 0.03125 1.13724 0.02199 1.15105 0.01713 C 1.15873 0.01435 1.16628 0.01111 1.17396 0.0081 C 1.18711 -0.00787 1.19857 -0.02917 1.21329 -0.03935 C 1.21914 -0.04352 1.24284 -0.06065 1.25144 -0.06435 C 1.25691 -0.06667 1.2625 -0.06667 1.26797 -0.06875 C 1.27396 -0.07106 1.27982 -0.07546 1.28581 -0.07778 C 1.29076 -0.07986 1.29597 -0.08079 1.30105 -0.08241 L 1.30873 -0.08449 " pathEditMode="relative" rAng="0" ptsTypes="AAAAAAAAAAAAAAAAAAAAAAAAAAAAAAAAAAAAAAAAAAAAAAAAAAAAA">
                                      <p:cBhvr>
                                        <p:cTn id="37" dur="2000" fill="hold"/>
                                        <p:tgtEl>
                                          <p:spTgt spid="52"/>
                                        </p:tgtEl>
                                        <p:attrNameLst>
                                          <p:attrName>ppt_x</p:attrName>
                                          <p:attrName>ppt_y</p:attrName>
                                        </p:attrNameLst>
                                      </p:cBhvr>
                                      <p:rCtr x="64505" y="-556"/>
                                    </p:animMotion>
                                  </p:childTnLst>
                                  <p:subTnLst>
                                    <p:audio>
                                      <p:cMediaNode>
                                        <p:cTn display="0" masterRel="sameClick">
                                          <p:stCondLst>
                                            <p:cond evt="begin" delay="0">
                                              <p:tn val="36"/>
                                            </p:cond>
                                          </p:stCondLst>
                                          <p:endCondLst>
                                            <p:cond evt="onStopAudio" delay="0">
                                              <p:tgtEl>
                                                <p:sldTgt/>
                                              </p:tgtEl>
                                            </p:cond>
                                          </p:endCondLst>
                                        </p:cTn>
                                        <p:tgtEl>
                                          <p:sndTgt r:embed="rId6" name="whoosh.wav"/>
                                        </p:tgtEl>
                                      </p:cMediaNode>
                                    </p:audio>
                                  </p:subTnLst>
                                </p:cTn>
                              </p:par>
                            </p:childTnLst>
                          </p:cTn>
                        </p:par>
                        <p:par>
                          <p:cTn id="38" fill="hold">
                            <p:stCondLst>
                              <p:cond delay="18000"/>
                            </p:stCondLst>
                            <p:childTnLst>
                              <p:par>
                                <p:cTn id="39" presetID="0" presetClass="path" presetSubtype="0" accel="50000" decel="50000" fill="hold" nodeType="afterEffect">
                                  <p:stCondLst>
                                    <p:cond delay="0"/>
                                  </p:stCondLst>
                                  <p:childTnLst>
                                    <p:animMotion origin="layout" path="M 0.03789 0.02592 L 0.03789 0.02615 C 0.0681 0.03055 0.0983 0.03194 0.12838 0.03958 C 0.13112 0.04027 0.13411 0.04143 0.13711 0.04166 C 0.14882 0.04305 0.16067 0.04328 0.17252 0.04398 L 0.20182 0.04166 L 0.25768 0.03958 C 0.25924 0.03935 0.3056 0.02314 0.31875 0.01689 C 0.32435 0.01435 0.32968 0.01064 0.33528 0.00787 C 0.35677 -0.00324 0.36419 -0.00324 0.38997 -0.02616 C 0.39414 -0.02986 0.39817 -0.03426 0.4026 -0.03727 C 0.41198 -0.04375 0.422 -0.04792 0.4319 -0.05093 C 0.43528 -0.05186 0.43867 -0.05255 0.44205 -0.05324 C 0.46432 -0.0463 0.47044 -0.04861 0.49036 -0.01922 L 0.52083 0.02592 C 0.54153 0.05601 0.53242 0.0493 0.54882 0.05764 C 0.55312 0.05393 0.55768 0.05115 0.56159 0.04629 C 0.59622 0.00347 0.5595 0.03865 0.59583 -0.00116 C 0.60937 -0.01598 0.61354 -0.01598 0.6289 -0.02385 C 0.64635 -0.02199 0.67851 -0.02223 0.69752 -0.01019 C 0.70195 -0.00741 0.72643 0.01967 0.7306 0.02592 C 0.75781 0.06666 0.73698 0.04629 0.75481 0.06203 C 0.7582 0.05532 0.76172 0.04884 0.76497 0.04166 C 0.77148 0.02777 0.77526 0.00833 0.78398 -0.00116 L 0.80052 -0.01922 C 0.81927 -0.01551 0.83502 -0.01505 0.8526 0.00115 C 0.86119 0.00879 0.86731 0.02384 0.87552 0.03264 C 0.91927 0.08055 0.89974 0.07129 0.9302 0.08032 C 0.94453 0.07338 0.95937 0.06875 0.97343 0.05995 C 0.98672 0.05139 1.01028 0.00486 1.01536 -0.00348 C 1.0513 -0.06204 1.01536 0.00069 1.04961 -0.05764 C 1.05481 -0.06667 1.05989 -0.0757 1.06497 -0.08473 C 1.07057 -0.09514 1.07552 -0.10672 1.08151 -0.11621 C 1.09179 -0.13311 1.10338 -0.15371 1.11575 -0.16598 C 1.1289 -0.17894 1.14349 -0.18658 1.15651 -0.2 C 1.17148 -0.21528 1.18541 -0.23403 1.19961 -0.25186 C 1.20703 -0.26111 1.21328 -0.27385 1.22122 -0.28125 C 1.22851 -0.2882 1.23606 -0.29352 1.24284 -0.30162 C 1.25547 -0.31644 1.25 -0.31274 1.2582 -0.3176 " pathEditMode="relative" rAng="0" ptsTypes="AAAAAAAAAAAAAAAAAAAAAAAAAAAAAAAAAAAAAAA">
                                      <p:cBhvr>
                                        <p:cTn id="40" dur="2000" fill="hold"/>
                                        <p:tgtEl>
                                          <p:spTgt spid="103"/>
                                        </p:tgtEl>
                                        <p:attrNameLst>
                                          <p:attrName>ppt_x</p:attrName>
                                          <p:attrName>ppt_y</p:attrName>
                                        </p:attrNameLst>
                                      </p:cBhvr>
                                      <p:rCtr x="61016" y="-14468"/>
                                    </p:animMotion>
                                  </p:childTnLst>
                                  <p:subTnLst>
                                    <p:audio>
                                      <p:cMediaNode>
                                        <p:cTn display="0" masterRel="sameClick">
                                          <p:stCondLst>
                                            <p:cond evt="begin" delay="0">
                                              <p:tn val="39"/>
                                            </p:cond>
                                          </p:stCondLst>
                                          <p:endCondLst>
                                            <p:cond evt="onStopAudio" delay="0">
                                              <p:tgtEl>
                                                <p:sldTgt/>
                                              </p:tgtEl>
                                            </p:cond>
                                          </p:endCondLst>
                                        </p:cTn>
                                        <p:tgtEl>
                                          <p:sndTgt r:embed="rId6" name="whoosh.wav"/>
                                        </p:tgtEl>
                                      </p:cMediaNode>
                                    </p:audio>
                                  </p:subTnLst>
                                </p:cTn>
                              </p:par>
                            </p:childTnLst>
                          </p:cTn>
                        </p:par>
                        <p:par>
                          <p:cTn id="41" fill="hold">
                            <p:stCondLst>
                              <p:cond delay="20000"/>
                            </p:stCondLst>
                            <p:childTnLst>
                              <p:par>
                                <p:cTn id="42" presetID="0" presetClass="path" presetSubtype="0" accel="50000" decel="50000" fill="hold" nodeType="afterEffect">
                                  <p:stCondLst>
                                    <p:cond delay="0"/>
                                  </p:stCondLst>
                                  <p:childTnLst>
                                    <p:animMotion origin="layout" path="M -4.16667E-7 -3.7037E-7 L -4.16667E-7 0.00023 C 0.03555 0.01065 -0.00781 -0.00139 0.0487 0.00949 C 0.05404 0.01042 0.05925 0.01273 0.06458 0.01412 C 0.07148 0.01574 0.08255 0.0169 0.08958 0.01875 C 0.09792 0.02107 0.11055 0.02662 0.11849 0.03056 C 0.14141 0.04167 0.12253 0.03333 0.1513 0.05394 C 0.15925 0.05972 0.21068 0.09583 0.23008 0.10532 C 0.23294 0.10671 0.2362 0.10694 0.23932 0.10764 L 0.28268 0.1169 C 0.33125 0.13866 0.26537 0.10857 0.31432 0.13333 C 0.32448 0.13843 0.34453 0.14745 0.34453 0.14769 L 0.37448 0.14514 L 0.41953 0.14282 C 0.42396 0.14236 0.428 0.14097 0.43268 0.14028 C 0.43893 0.13958 0.44505 0.13912 0.45117 0.13796 C 0.45964 0.13657 0.47747 0.13333 0.47747 0.13357 C 0.48997 0.12685 0.49284 0.12616 0.50495 0.11458 C 0.51107 0.10903 0.51615 0.10139 0.52201 0.09607 C 0.5276 0.0912 0.53359 0.08773 0.53945 0.08426 C 0.55521 0.07454 0.55482 0.07546 0.56966 0.07014 C 0.58542 0.07732 0.60169 0.08125 0.61706 0.0912 C 0.62435 0.0963 0.62956 0.1088 0.63672 0.11458 C 0.64753 0.12361 0.65807 0.12431 0.66953 0.12639 C 0.74375 0.11875 0.71523 0.12546 0.75521 0.11458 C 0.83776 0.14884 0.80365 0.14722 0.85638 0.14282 C 0.86563 0.14514 0.875 0.14653 0.88398 0.14977 C 0.90221 0.15602 0.89141 0.16088 0.90391 0.15208 C 0.92057 0.12685 0.94505 0.07523 0.97214 0.07269 L 0.99727 0.07014 C 1.03268 0.03333 0.98854 0.07593 1.04844 0.03519 C 1.0543 0.03125 1.05859 0.02292 1.06419 0.01875 C 1.06758 0.01644 1.07135 0.0169 1.07487 0.01644 C 1.08451 0.01528 1.09414 0.01482 1.10391 0.01412 C 1.11042 0.0125 1.11693 0.01181 1.12357 0.00949 C 1.128 0.00787 1.13216 0.0044 1.13659 0.00232 C 1.14323 -0.00046 1.14987 -0.00208 1.15651 -0.00463 C 1.16042 -0.00602 1.16432 -0.00764 1.16836 -0.00926 C 1.17409 -0.00856 1.17969 -0.00648 1.18542 -0.00694 C 1.19622 -0.00764 1.20482 -0.01273 1.21432 -0.02106 C 1.22357 -0.02893 1.23164 -0.04375 1.24206 -0.04676 C 1.24466 -0.04745 1.24727 -0.04815 1.24987 -0.04907 C 1.25169 -0.04954 1.25339 -0.05093 1.25508 -0.05139 C 1.26367 -0.05393 1.27435 -0.05486 1.28281 -0.05602 C 1.29701 -0.06227 1.28607 -0.05833 1.31563 -0.05833 " pathEditMode="relative" rAng="0" ptsTypes="AAAAAAAAAAAAAAAAAAAAAAAAAAAAAAAAAAAAAAAAAAAAA">
                                      <p:cBhvr>
                                        <p:cTn id="43" dur="2000" fill="hold"/>
                                        <p:tgtEl>
                                          <p:spTgt spid="6"/>
                                        </p:tgtEl>
                                        <p:attrNameLst>
                                          <p:attrName>ppt_x</p:attrName>
                                          <p:attrName>ppt_y</p:attrName>
                                        </p:attrNameLst>
                                      </p:cBhvr>
                                      <p:rCtr x="65781" y="4838"/>
                                    </p:animMotion>
                                  </p:childTnLst>
                                  <p:subTnLst>
                                    <p:audio>
                                      <p:cMediaNode>
                                        <p:cTn display="0" masterRel="sameClick">
                                          <p:stCondLst>
                                            <p:cond evt="begin" delay="0">
                                              <p:tn val="42"/>
                                            </p:cond>
                                          </p:stCondLst>
                                          <p:endCondLst>
                                            <p:cond evt="onStopAudio" delay="0">
                                              <p:tgtEl>
                                                <p:sldTgt/>
                                              </p:tgtEl>
                                            </p:cond>
                                          </p:endCondLst>
                                        </p:cTn>
                                        <p:tgtEl>
                                          <p:sndTgt r:embed="rId6" name="whoosh.wav"/>
                                        </p:tgtEl>
                                      </p:cMediaNode>
                                    </p:audio>
                                  </p:subTnLst>
                                </p:cTn>
                              </p:par>
                            </p:childTnLst>
                          </p:cTn>
                        </p:par>
                        <p:par>
                          <p:cTn id="44" fill="hold">
                            <p:stCondLst>
                              <p:cond delay="22000"/>
                            </p:stCondLst>
                            <p:childTnLst>
                              <p:par>
                                <p:cTn id="45" presetID="0" presetClass="path" presetSubtype="0" accel="50000" decel="50000" fill="hold" nodeType="afterEffect">
                                  <p:stCondLst>
                                    <p:cond delay="0"/>
                                  </p:stCondLst>
                                  <p:childTnLst>
                                    <p:animMotion origin="layout" path="M 0.01849 0.02384 L 0.01849 0.02408 C 0.02409 0.01852 0.02917 0.01181 0.03503 0.0081 C 0.03867 0.00579 0.04271 0.00579 0.04649 0.00579 C 0.05795 0.00579 0.0694 0.00718 0.08086 0.0081 C 0.10456 0.0132 0.08177 0.00857 0.12696 0.01482 L 0.15573 0.01921 C 0.18347 0.02917 0.15261 0.01644 0.18269 0.03519 C 0.18516 0.03658 0.18763 0.03704 0.18998 0.03727 C 0.20078 0.03866 0.2112 0.03889 0.22188 0.03959 L 0.24597 0.03727 C 0.25183 0.03426 0.2556 0.02361 0.2612 0.01921 C 0.2668 0.01505 0.27318 0.01505 0.27904 0.0125 C 0.28334 0.01065 0.28737 0.00741 0.29167 0.00579 C 0.29935 0.00278 0.31459 -0.00092 0.31459 -0.00069 L 0.35026 0.00116 C 0.36654 0.00232 0.37696 0.00301 0.39219 0.00579 C 0.40013 0.00718 0.40261 0.0081 0.4099 0.01019 C 0.43516 0.03264 0.4099 0.00787 0.4405 0.04861 C 0.45521 0.06829 0.44883 0.05764 0.46211 0.06667 C 0.4681 0.07084 0.47396 0.0757 0.47982 0.08033 C 0.48542 0.08472 0.49128 0.08796 0.49636 0.09375 C 0.50144 0.09977 0.50612 0.10695 0.51159 0.11181 C 0.51641 0.11621 0.52175 0.11783 0.52696 0.12107 C 0.56315 0.10417 0.54727 0.11574 0.57526 0.08935 C 0.59128 0.05671 0.57644 0.08426 0.59427 0.05764 C 0.60157 0.04676 0.60729 0.03148 0.61589 0.02384 C 0.62761 0.01343 0.62331 0.01945 0.62982 0.0081 C 0.6362 0.00949 0.64297 0.00834 0.64896 0.0125 C 0.66953 0.02732 0.68711 0.05486 0.70873 0.06459 C 0.71211 0.06597 0.7155 0.06713 0.71888 0.06898 C 0.74076 0.08195 0.75638 0.09653 0.77982 0.10509 C 0.79792 0.11181 0.81628 0.11412 0.83451 0.11875 C 0.84336 0.11412 0.85235 0.10996 0.8612 0.10509 C 0.86341 0.10394 0.86537 0.10139 0.86758 0.1007 C 0.87305 0.09908 0.87865 0.09908 0.88412 0.09838 C 0.8888 0.09306 0.89362 0.0882 0.89805 0.08264 C 0.89948 0.08079 0.90013 0.07639 0.90183 0.0757 C 0.90729 0.07384 0.9362 0.06875 0.94766 0.06667 C 0.95742 0.07269 0.9668 0.08125 0.97683 0.08472 L 0.98959 0.08935 C 0.99597 0.08033 1.00209 0.07084 1.00873 0.06227 C 1.01146 0.05857 1.01459 0.05625 1.01758 0.05324 C 1.03867 0.03056 0.99362 0.04977 1.07604 0.0463 C 1.08021 0.04421 1.08451 0.04167 1.0888 0.03959 C 1.10677 0.03125 1.13724 0.02199 1.15104 0.01713 C 1.15873 0.01435 1.16628 0.01111 1.17396 0.0081 C 1.18711 -0.00787 1.19857 -0.02916 1.21328 -0.03935 C 1.21914 -0.04352 1.24284 -0.06065 1.25144 -0.06435 C 1.2569 -0.06666 1.2625 -0.06666 1.26797 -0.06875 C 1.27396 -0.07106 1.27982 -0.07546 1.28581 -0.07778 C 1.29076 -0.07986 1.29597 -0.08079 1.30104 -0.08241 L 1.30873 -0.08449 " pathEditMode="relative" rAng="0" ptsTypes="AAAAAAAAAAAAAAAAAAAAAAAAAAAAAAAAAAAAAAAAAAAAAAAAAAAAA">
                                      <p:cBhvr>
                                        <p:cTn id="46" dur="2000" fill="hold"/>
                                        <p:tgtEl>
                                          <p:spTgt spid="90"/>
                                        </p:tgtEl>
                                        <p:attrNameLst>
                                          <p:attrName>ppt_x</p:attrName>
                                          <p:attrName>ppt_y</p:attrName>
                                        </p:attrNameLst>
                                      </p:cBhvr>
                                      <p:rCtr x="64505" y="-556"/>
                                    </p:animMotion>
                                  </p:childTnLst>
                                  <p:subTnLst>
                                    <p:audio>
                                      <p:cMediaNode>
                                        <p:cTn display="0" masterRel="sameClick">
                                          <p:stCondLst>
                                            <p:cond evt="begin" delay="0">
                                              <p:tn val="45"/>
                                            </p:cond>
                                          </p:stCondLst>
                                          <p:endCondLst>
                                            <p:cond evt="onStopAudio" delay="0">
                                              <p:tgtEl>
                                                <p:sldTgt/>
                                              </p:tgtEl>
                                            </p:cond>
                                          </p:endCondLst>
                                        </p:cTn>
                                        <p:tgtEl>
                                          <p:sndTgt r:embed="rId6" name="whoosh.wav"/>
                                        </p:tgtEl>
                                      </p:cMediaNode>
                                    </p:audio>
                                  </p:subTnLst>
                                </p:cTn>
                              </p:par>
                            </p:childTnLst>
                          </p:cTn>
                        </p:par>
                        <p:par>
                          <p:cTn id="47" fill="hold">
                            <p:stCondLst>
                              <p:cond delay="24000"/>
                            </p:stCondLst>
                            <p:childTnLst>
                              <p:par>
                                <p:cTn id="48" presetID="22" presetClass="entr" presetSubtype="4" fill="hold"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down)">
                                      <p:cBhvr>
                                        <p:cTn id="50" dur="500"/>
                                        <p:tgtEl>
                                          <p:spTgt spid="23"/>
                                        </p:tgtEl>
                                      </p:cBhvr>
                                    </p:animEffect>
                                  </p:childTnLst>
                                </p:cTn>
                              </p:par>
                              <p:par>
                                <p:cTn id="51" presetID="22" presetClass="entr" presetSubtype="4"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down)">
                                      <p:cBhvr>
                                        <p:cTn id="53" dur="500"/>
                                        <p:tgtEl>
                                          <p:spTgt spid="30"/>
                                        </p:tgtEl>
                                      </p:cBhvr>
                                    </p:animEffect>
                                  </p:childTnLst>
                                </p:cTn>
                              </p:par>
                              <p:par>
                                <p:cTn id="54" presetID="22" presetClass="entr" presetSubtype="4" fill="hold" nodeType="with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wipe(down)">
                                      <p:cBhvr>
                                        <p:cTn id="56" dur="500"/>
                                        <p:tgtEl>
                                          <p:spTgt spid="33"/>
                                        </p:tgtEl>
                                      </p:cBhvr>
                                    </p:animEffect>
                                  </p:childTnLst>
                                </p:cTn>
                              </p:par>
                              <p:par>
                                <p:cTn id="57" presetID="22" presetClass="entr" presetSubtype="4" fill="hold"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ipe(down)">
                                      <p:cBhvr>
                                        <p:cTn id="5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7"/>
                </p:tgtEl>
              </p:cMediaNode>
            </p:audio>
            <p:audio>
              <p:cMediaNode vol="80000">
                <p:cTn id="61" fill="hold" display="0">
                  <p:stCondLst>
                    <p:cond delay="indefinite"/>
                  </p:stCondLst>
                  <p:endCondLst>
                    <p:cond evt="onStopAudio" delay="0">
                      <p:tgtEl>
                        <p:sldTgt/>
                      </p:tgtEl>
                    </p:cond>
                  </p:endCondLst>
                </p:cTn>
                <p:tgtEl>
                  <p:spTgt spid="58"/>
                </p:tgtEl>
              </p:cMediaNode>
            </p:audio>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6" presetClass="emph" presetSubtype="0" repeatCount="3000" fill="hold" nodeType="clickEffect">
                                  <p:stCondLst>
                                    <p:cond delay="0"/>
                                  </p:stCondLst>
                                  <p:childTnLst>
                                    <p:animEffect transition="out" filter="fade">
                                      <p:cBhvr>
                                        <p:cTn id="66" dur="500" tmFilter="0, 0; .2, .5; .8, .5; 1, 0"/>
                                        <p:tgtEl>
                                          <p:spTgt spid="33"/>
                                        </p:tgtEl>
                                      </p:cBhvr>
                                    </p:animEffect>
                                    <p:animScale>
                                      <p:cBhvr>
                                        <p:cTn id="67" dur="250" autoRev="1" fill="hold"/>
                                        <p:tgtEl>
                                          <p:spTgt spid="33"/>
                                        </p:tgtEl>
                                      </p:cBhvr>
                                      <p:by x="105000" y="105000"/>
                                    </p:animScale>
                                  </p:childTnLst>
                                </p:cTn>
                              </p:par>
                              <p:par>
                                <p:cTn id="68" presetID="1" presetClass="mediacall" presetSubtype="0" fill="hold" nodeType="withEffect">
                                  <p:stCondLst>
                                    <p:cond delay="0"/>
                                  </p:stCondLst>
                                  <p:childTnLst>
                                    <p:cmd type="call" cmd="playFrom(0.0)">
                                      <p:cBhvr>
                                        <p:cTn id="69" dur="1608" fill="hold"/>
                                        <p:tgtEl>
                                          <p:spTgt spid="4"/>
                                        </p:tgtEl>
                                      </p:cBhvr>
                                    </p:cmd>
                                  </p:childTnLst>
                                </p:cTn>
                              </p:par>
                            </p:childTnLst>
                          </p:cTn>
                        </p:par>
                      </p:childTnLst>
                    </p:cTn>
                  </p:par>
                </p:childTnLst>
              </p:cTn>
              <p:nextCondLst>
                <p:cond evt="onClick" delay="0">
                  <p:tgtEl>
                    <p:spTgt spid="33"/>
                  </p:tgtEl>
                </p:cond>
              </p:nextCondLst>
            </p:seq>
            <p:audio>
              <p:cMediaNode vol="33673">
                <p:cTn id="70" fill="hold" display="0">
                  <p:stCondLst>
                    <p:cond delay="indefinite"/>
                  </p:stCondLst>
                  <p:endCondLst>
                    <p:cond evt="onStopAudio" delay="0">
                      <p:tgtEl>
                        <p:sldTgt/>
                      </p:tgtEl>
                    </p:cond>
                  </p:endCondLst>
                </p:cTn>
                <p:tgtEl>
                  <p:spTgt spid="4"/>
                </p:tgtEl>
              </p:cMediaNode>
            </p:audio>
          </p:childTnLst>
        </p:cTn>
      </p:par>
    </p:tnLst>
    <p:bldLst>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descr="A group of red barns in a field&#10;&#10;AI-generated content may be incorrect.">
            <a:extLst>
              <a:ext uri="{FF2B5EF4-FFF2-40B4-BE49-F238E27FC236}">
                <a16:creationId xmlns:a16="http://schemas.microsoft.com/office/drawing/2014/main" id="{5B3F4DC4-11CD-272D-D3A4-81E651A086CC}"/>
              </a:ext>
            </a:extLst>
          </p:cNvPr>
          <p:cNvPicPr>
            <a:picLocks noChangeAspect="1"/>
          </p:cNvPicPr>
          <p:nvPr/>
        </p:nvPicPr>
        <p:blipFill>
          <a:blip r:embed="rId7"/>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937809" y="262911"/>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ducks?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094415" y="1824916"/>
              <a:ext cx="2775898" cy="1200329"/>
            </a:xfrm>
            <a:prstGeom prst="rect">
              <a:avLst/>
            </a:prstGeom>
            <a:noFill/>
          </p:spPr>
          <p:txBody>
            <a:bodyPr wrap="square" rtlCol="0">
              <a:spAutoFit/>
            </a:bodyPr>
            <a:lstStyle/>
            <a:p>
              <a:pPr algn="ctr"/>
              <a:r>
                <a:rPr lang="en-US" sz="7200" b="1" dirty="0">
                  <a:solidFill>
                    <a:schemeClr val="bg1"/>
                  </a:solidFill>
                </a:rPr>
                <a:t>seven</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56001" y="1814985"/>
              <a:ext cx="2722678" cy="1200329"/>
            </a:xfrm>
            <a:prstGeom prst="rect">
              <a:avLst/>
            </a:prstGeom>
            <a:noFill/>
          </p:spPr>
          <p:txBody>
            <a:bodyPr wrap="square" rtlCol="0">
              <a:spAutoFit/>
            </a:bodyPr>
            <a:lstStyle/>
            <a:p>
              <a:pPr algn="ctr"/>
              <a:r>
                <a:rPr lang="en-US" sz="7200" b="1" dirty="0">
                  <a:solidFill>
                    <a:schemeClr val="bg1"/>
                  </a:solidFill>
                </a:rPr>
                <a:t>nine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eight</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ten</a:t>
              </a:r>
              <a:endParaRPr lang="en-US" b="1" dirty="0">
                <a:solidFill>
                  <a:schemeClr val="bg1"/>
                </a:solidFill>
              </a:endParaRPr>
            </a:p>
          </p:txBody>
        </p:sp>
      </p:grpSp>
      <p:pic>
        <p:nvPicPr>
          <p:cNvPr id="57" name="209739__yummie__minion_yahoo_3">
            <a:hlinkClick r:id="" action="ppaction://media"/>
            <a:extLst>
              <a:ext uri="{FF2B5EF4-FFF2-40B4-BE49-F238E27FC236}">
                <a16:creationId xmlns:a16="http://schemas.microsoft.com/office/drawing/2014/main" id="{AB5AF719-2000-12B6-9315-FEA75F7F6C8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17035" y="7509854"/>
            <a:ext cx="406400" cy="406400"/>
          </a:xfrm>
          <a:prstGeom prst="rect">
            <a:avLst/>
          </a:prstGeom>
        </p:spPr>
      </p:pic>
      <p:pic>
        <p:nvPicPr>
          <p:cNvPr id="58" name="209739__yummie__minion_yahoo_3">
            <a:hlinkClick r:id="" action="ppaction://media"/>
            <a:extLst>
              <a:ext uri="{FF2B5EF4-FFF2-40B4-BE49-F238E27FC236}">
                <a16:creationId xmlns:a16="http://schemas.microsoft.com/office/drawing/2014/main" id="{1AC9C52F-4D39-CBDB-6A4D-772A0684A65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436937" y="7479556"/>
            <a:ext cx="406400" cy="406400"/>
          </a:xfrm>
          <a:prstGeom prst="rect">
            <a:avLst/>
          </a:prstGeom>
        </p:spPr>
      </p:pic>
      <p:pic>
        <p:nvPicPr>
          <p:cNvPr id="60" name="Picture 59" descr="A cow with a large udder&#10;&#10;AI-generated content may be incorrect.">
            <a:extLst>
              <a:ext uri="{FF2B5EF4-FFF2-40B4-BE49-F238E27FC236}">
                <a16:creationId xmlns:a16="http://schemas.microsoft.com/office/drawing/2014/main" id="{DD2D2743-02BF-BCD0-D0D6-D473EC650BEA}"/>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283449" y="4051024"/>
            <a:ext cx="1827289" cy="1522681"/>
          </a:xfrm>
          <a:prstGeom prst="rect">
            <a:avLst/>
          </a:prstGeom>
        </p:spPr>
      </p:pic>
      <p:pic>
        <p:nvPicPr>
          <p:cNvPr id="61" name="Picture 60" descr="A dog running with a black background&#10;&#10;AI-generated content may be incorrect.">
            <a:extLst>
              <a:ext uri="{FF2B5EF4-FFF2-40B4-BE49-F238E27FC236}">
                <a16:creationId xmlns:a16="http://schemas.microsoft.com/office/drawing/2014/main" id="{5834FEB7-9C24-45A9-B612-A4589E73631E}"/>
              </a:ext>
            </a:extLst>
          </p:cNvPr>
          <p:cNvPicPr>
            <a:picLocks noChangeAspect="1"/>
          </p:cNvPicPr>
          <p:nvPr/>
        </p:nvPicPr>
        <p:blipFill>
          <a:blip r:embed="rId10">
            <a:extLst>
              <a:ext uri="{28A0092B-C50C-407E-A947-70E740481C1C}">
                <a14:useLocalDpi xmlns:a14="http://schemas.microsoft.com/office/drawing/2010/main" val="0"/>
              </a:ext>
            </a:extLst>
          </a:blip>
          <a:srcRect l="14861" t="3679" r="10404" b="8740"/>
          <a:stretch/>
        </p:blipFill>
        <p:spPr>
          <a:xfrm>
            <a:off x="-2580984" y="4608513"/>
            <a:ext cx="2257290" cy="1511567"/>
          </a:xfrm>
          <a:prstGeom prst="rect">
            <a:avLst/>
          </a:prstGeom>
        </p:spPr>
      </p:pic>
      <p:pic>
        <p:nvPicPr>
          <p:cNvPr id="62" name="Picture 61" descr="A cartoon duck running&#10;&#10;AI-generated content may be incorrect.">
            <a:extLst>
              <a:ext uri="{FF2B5EF4-FFF2-40B4-BE49-F238E27FC236}">
                <a16:creationId xmlns:a16="http://schemas.microsoft.com/office/drawing/2014/main" id="{348EE5FA-FFBE-43E2-5BA8-9EDC5090E7E0}"/>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048685" y="4138362"/>
            <a:ext cx="1332973" cy="991448"/>
          </a:xfrm>
          <a:prstGeom prst="rect">
            <a:avLst/>
          </a:prstGeom>
        </p:spPr>
      </p:pic>
      <p:pic>
        <p:nvPicPr>
          <p:cNvPr id="76" name="Picture 75" descr="A cartoon duck running&#10;&#10;AI-generated content may be incorrect.">
            <a:extLst>
              <a:ext uri="{FF2B5EF4-FFF2-40B4-BE49-F238E27FC236}">
                <a16:creationId xmlns:a16="http://schemas.microsoft.com/office/drawing/2014/main" id="{34A580A2-B790-0132-878A-D0E9989934DF}"/>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1706015" y="4786829"/>
            <a:ext cx="1332973" cy="991448"/>
          </a:xfrm>
          <a:prstGeom prst="rect">
            <a:avLst/>
          </a:prstGeom>
        </p:spPr>
      </p:pic>
      <p:pic>
        <p:nvPicPr>
          <p:cNvPr id="77" name="Picture 76" descr="A rabbit with long ears&#10;&#10;AI-generated content may be incorrect.">
            <a:extLst>
              <a:ext uri="{FF2B5EF4-FFF2-40B4-BE49-F238E27FC236}">
                <a16:creationId xmlns:a16="http://schemas.microsoft.com/office/drawing/2014/main" id="{8A14004A-920E-7FF7-AF8B-6FD395D4079A}"/>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002521" y="4408856"/>
            <a:ext cx="1446510" cy="991448"/>
          </a:xfrm>
          <a:prstGeom prst="rect">
            <a:avLst/>
          </a:prstGeom>
        </p:spPr>
      </p:pic>
      <p:pic>
        <p:nvPicPr>
          <p:cNvPr id="78" name="Picture 77" descr="A rabbit with long ears&#10;&#10;AI-generated content may be incorrect.">
            <a:extLst>
              <a:ext uri="{FF2B5EF4-FFF2-40B4-BE49-F238E27FC236}">
                <a16:creationId xmlns:a16="http://schemas.microsoft.com/office/drawing/2014/main" id="{28C2ECE8-9684-C257-4B91-FC3B8976996C}"/>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920518" y="4624406"/>
            <a:ext cx="1446510" cy="991448"/>
          </a:xfrm>
          <a:prstGeom prst="rect">
            <a:avLst/>
          </a:prstGeom>
        </p:spPr>
      </p:pic>
      <p:pic>
        <p:nvPicPr>
          <p:cNvPr id="79" name="Picture 78" descr="A rabbit with long ears&#10;&#10;AI-generated content may be incorrect.">
            <a:extLst>
              <a:ext uri="{FF2B5EF4-FFF2-40B4-BE49-F238E27FC236}">
                <a16:creationId xmlns:a16="http://schemas.microsoft.com/office/drawing/2014/main" id="{E2C2C43C-6127-6945-6C98-507CDF1FC143}"/>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236316" y="4294653"/>
            <a:ext cx="1446510" cy="991448"/>
          </a:xfrm>
          <a:prstGeom prst="rect">
            <a:avLst/>
          </a:prstGeom>
        </p:spPr>
      </p:pic>
      <p:pic>
        <p:nvPicPr>
          <p:cNvPr id="80" name="Picture 79" descr="A cat running on a black background&#10;&#10;AI-generated content may be incorrect.">
            <a:extLst>
              <a:ext uri="{FF2B5EF4-FFF2-40B4-BE49-F238E27FC236}">
                <a16:creationId xmlns:a16="http://schemas.microsoft.com/office/drawing/2014/main" id="{1712BA17-2FD6-AB44-DBB1-5473C0497268}"/>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105921" y="4245203"/>
            <a:ext cx="1529866" cy="1198467"/>
          </a:xfrm>
          <a:prstGeom prst="rect">
            <a:avLst/>
          </a:prstGeom>
        </p:spPr>
      </p:pic>
      <p:pic>
        <p:nvPicPr>
          <p:cNvPr id="81" name="Picture 80" descr="A cartoon pig with big eyes&#10;&#10;AI-generated content may be incorrect.">
            <a:extLst>
              <a:ext uri="{FF2B5EF4-FFF2-40B4-BE49-F238E27FC236}">
                <a16:creationId xmlns:a16="http://schemas.microsoft.com/office/drawing/2014/main" id="{3E9FE048-95A4-3F32-2992-461B66ED93F7}"/>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938968" y="5048496"/>
            <a:ext cx="1035091" cy="1113282"/>
          </a:xfrm>
          <a:prstGeom prst="rect">
            <a:avLst/>
          </a:prstGeom>
        </p:spPr>
      </p:pic>
      <p:grpSp>
        <p:nvGrpSpPr>
          <p:cNvPr id="82" name="Group 81">
            <a:extLst>
              <a:ext uri="{FF2B5EF4-FFF2-40B4-BE49-F238E27FC236}">
                <a16:creationId xmlns:a16="http://schemas.microsoft.com/office/drawing/2014/main" id="{1C4A418A-1B92-415B-1C91-0B661C7190DF}"/>
              </a:ext>
            </a:extLst>
          </p:cNvPr>
          <p:cNvGrpSpPr/>
          <p:nvPr/>
        </p:nvGrpSpPr>
        <p:grpSpPr>
          <a:xfrm>
            <a:off x="-2264635" y="1019375"/>
            <a:ext cx="1764871" cy="1475360"/>
            <a:chOff x="-3011646" y="789030"/>
            <a:chExt cx="1764871" cy="1475360"/>
          </a:xfrm>
        </p:grpSpPr>
        <p:pic>
          <p:nvPicPr>
            <p:cNvPr id="83" name="Picture 82" descr="A cartoon duck running&#10;&#10;AI-generated content may be incorrect.">
              <a:extLst>
                <a:ext uri="{FF2B5EF4-FFF2-40B4-BE49-F238E27FC236}">
                  <a16:creationId xmlns:a16="http://schemas.microsoft.com/office/drawing/2014/main" id="{49B63FF3-8A17-9786-EAFE-8540F46D2598}"/>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579748" y="1272942"/>
              <a:ext cx="1332973" cy="991448"/>
            </a:xfrm>
            <a:prstGeom prst="rect">
              <a:avLst/>
            </a:prstGeom>
          </p:spPr>
        </p:pic>
        <p:pic>
          <p:nvPicPr>
            <p:cNvPr id="84" name="Picture 83" descr="A cartoon duck running&#10;&#10;AI-generated content may be incorrect.">
              <a:extLst>
                <a:ext uri="{FF2B5EF4-FFF2-40B4-BE49-F238E27FC236}">
                  <a16:creationId xmlns:a16="http://schemas.microsoft.com/office/drawing/2014/main" id="{C465BAA1-1A4E-22DB-4E13-EF98D7D47B82}"/>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3011646" y="789030"/>
              <a:ext cx="1332973" cy="991448"/>
            </a:xfrm>
            <a:prstGeom prst="rect">
              <a:avLst/>
            </a:prstGeom>
          </p:spPr>
        </p:pic>
      </p:grpSp>
      <p:pic>
        <p:nvPicPr>
          <p:cNvPr id="85" name="Picture 84" descr="A cartoon duck running&#10;&#10;AI-generated content may be incorrect.">
            <a:extLst>
              <a:ext uri="{FF2B5EF4-FFF2-40B4-BE49-F238E27FC236}">
                <a16:creationId xmlns:a16="http://schemas.microsoft.com/office/drawing/2014/main" id="{8C720476-9158-4070-1F2A-F532A2C14D33}"/>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129504" y="4892381"/>
            <a:ext cx="1332973" cy="991448"/>
          </a:xfrm>
          <a:prstGeom prst="rect">
            <a:avLst/>
          </a:prstGeom>
        </p:spPr>
      </p:pic>
      <p:grpSp>
        <p:nvGrpSpPr>
          <p:cNvPr id="86" name="Group 85">
            <a:extLst>
              <a:ext uri="{FF2B5EF4-FFF2-40B4-BE49-F238E27FC236}">
                <a16:creationId xmlns:a16="http://schemas.microsoft.com/office/drawing/2014/main" id="{B7354848-442C-D592-6766-547DD88A12F3}"/>
              </a:ext>
            </a:extLst>
          </p:cNvPr>
          <p:cNvGrpSpPr/>
          <p:nvPr/>
        </p:nvGrpSpPr>
        <p:grpSpPr>
          <a:xfrm>
            <a:off x="-2984821" y="4342693"/>
            <a:ext cx="2529998" cy="1172233"/>
            <a:chOff x="-2681637" y="2808595"/>
            <a:chExt cx="2529998" cy="1172233"/>
          </a:xfrm>
        </p:grpSpPr>
        <p:pic>
          <p:nvPicPr>
            <p:cNvPr id="87" name="Picture 86" descr="A rabbit with long ears&#10;&#10;AI-generated content may be incorrect.">
              <a:extLst>
                <a:ext uri="{FF2B5EF4-FFF2-40B4-BE49-F238E27FC236}">
                  <a16:creationId xmlns:a16="http://schemas.microsoft.com/office/drawing/2014/main" id="{A5DCBC0E-0687-6D93-17A4-685DD6171D28}"/>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2681637" y="2808595"/>
              <a:ext cx="1446510" cy="991448"/>
            </a:xfrm>
            <a:prstGeom prst="rect">
              <a:avLst/>
            </a:prstGeom>
          </p:spPr>
        </p:pic>
        <p:pic>
          <p:nvPicPr>
            <p:cNvPr id="88" name="Picture 87" descr="A rabbit with long ears&#10;&#10;AI-generated content may be incorrect.">
              <a:extLst>
                <a:ext uri="{FF2B5EF4-FFF2-40B4-BE49-F238E27FC236}">
                  <a16:creationId xmlns:a16="http://schemas.microsoft.com/office/drawing/2014/main" id="{3FE0A817-AD47-0AEE-F848-BF150B13221E}"/>
                </a:ext>
              </a:extLst>
            </p:cNvPr>
            <p:cNvPicPr>
              <a:picLocks noChangeAspect="1"/>
            </p:cNvPicPr>
            <p:nvPr/>
          </p:nvPicPr>
          <p:blipFill>
            <a:blip r:embed="rId12">
              <a:extLst>
                <a:ext uri="{28A0092B-C50C-407E-A947-70E740481C1C}">
                  <a14:useLocalDpi xmlns:a14="http://schemas.microsoft.com/office/drawing/2010/main" val="0"/>
                </a:ext>
              </a:extLst>
            </a:blip>
            <a:srcRect l="12940" t="3871" r="14176" b="8709"/>
            <a:stretch/>
          </p:blipFill>
          <p:spPr>
            <a:xfrm>
              <a:off x="-1598149" y="2989380"/>
              <a:ext cx="1446510" cy="991448"/>
            </a:xfrm>
            <a:prstGeom prst="rect">
              <a:avLst/>
            </a:prstGeom>
          </p:spPr>
        </p:pic>
      </p:grpSp>
      <p:grpSp>
        <p:nvGrpSpPr>
          <p:cNvPr id="89" name="Group 88">
            <a:extLst>
              <a:ext uri="{FF2B5EF4-FFF2-40B4-BE49-F238E27FC236}">
                <a16:creationId xmlns:a16="http://schemas.microsoft.com/office/drawing/2014/main" id="{7C09B938-5A6E-8136-2C09-37CC102625EE}"/>
              </a:ext>
            </a:extLst>
          </p:cNvPr>
          <p:cNvGrpSpPr/>
          <p:nvPr/>
        </p:nvGrpSpPr>
        <p:grpSpPr>
          <a:xfrm>
            <a:off x="-2875338" y="4434196"/>
            <a:ext cx="2270125" cy="1769973"/>
            <a:chOff x="-3563935" y="2104548"/>
            <a:chExt cx="2270125" cy="1769973"/>
          </a:xfrm>
        </p:grpSpPr>
        <p:pic>
          <p:nvPicPr>
            <p:cNvPr id="90" name="Picture 89" descr="A cow with a large udder&#10;&#10;AI-generated content may be incorrect.">
              <a:extLst>
                <a:ext uri="{FF2B5EF4-FFF2-40B4-BE49-F238E27FC236}">
                  <a16:creationId xmlns:a16="http://schemas.microsoft.com/office/drawing/2014/main" id="{E056D0F1-1282-BE36-3619-4E2E2D8B371D}"/>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563935" y="2104548"/>
              <a:ext cx="1827289" cy="1522681"/>
            </a:xfrm>
            <a:prstGeom prst="rect">
              <a:avLst/>
            </a:prstGeom>
          </p:spPr>
        </p:pic>
        <p:pic>
          <p:nvPicPr>
            <p:cNvPr id="91" name="Picture 90" descr="A cow with a large udder&#10;&#10;AI-generated content may be incorrect.">
              <a:extLst>
                <a:ext uri="{FF2B5EF4-FFF2-40B4-BE49-F238E27FC236}">
                  <a16:creationId xmlns:a16="http://schemas.microsoft.com/office/drawing/2014/main" id="{AD1E3E7D-938B-0924-FDDD-E7EC78938702}"/>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3121099" y="2351840"/>
              <a:ext cx="1827289" cy="1522681"/>
            </a:xfrm>
            <a:prstGeom prst="rect">
              <a:avLst/>
            </a:prstGeom>
          </p:spPr>
        </p:pic>
      </p:grpSp>
      <p:pic>
        <p:nvPicPr>
          <p:cNvPr id="92" name="Picture 91" descr="A cartoon pig with big eyes&#10;&#10;AI-generated content may be incorrect.">
            <a:extLst>
              <a:ext uri="{FF2B5EF4-FFF2-40B4-BE49-F238E27FC236}">
                <a16:creationId xmlns:a16="http://schemas.microsoft.com/office/drawing/2014/main" id="{B0BE34BF-478B-7D38-108F-87FA7D8AF4F5}"/>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1680975" y="4509078"/>
            <a:ext cx="1035091" cy="1113282"/>
          </a:xfrm>
          <a:prstGeom prst="rect">
            <a:avLst/>
          </a:prstGeom>
        </p:spPr>
      </p:pic>
      <p:pic>
        <p:nvPicPr>
          <p:cNvPr id="93" name="Picture 92" descr="A cartoon pig with big eyes&#10;&#10;AI-generated content may be incorrect.">
            <a:extLst>
              <a:ext uri="{FF2B5EF4-FFF2-40B4-BE49-F238E27FC236}">
                <a16:creationId xmlns:a16="http://schemas.microsoft.com/office/drawing/2014/main" id="{C9A51631-2A6A-C1FA-3F47-A5857EF10710}"/>
              </a:ext>
            </a:extLst>
          </p:cNvPr>
          <p:cNvPicPr>
            <a:picLocks noChangeAspect="1"/>
          </p:cNvPicPr>
          <p:nvPr/>
        </p:nvPicPr>
        <p:blipFill>
          <a:blip r:embed="rId14">
            <a:extLst>
              <a:ext uri="{28A0092B-C50C-407E-A947-70E740481C1C}">
                <a14:useLocalDpi xmlns:a14="http://schemas.microsoft.com/office/drawing/2010/main" val="0"/>
              </a:ext>
            </a:extLst>
          </a:blip>
          <a:srcRect l="26094" r="20777"/>
          <a:stretch/>
        </p:blipFill>
        <p:spPr>
          <a:xfrm>
            <a:off x="-2369608" y="4495912"/>
            <a:ext cx="1035091" cy="1113282"/>
          </a:xfrm>
          <a:prstGeom prst="rect">
            <a:avLst/>
          </a:prstGeom>
        </p:spPr>
      </p:pic>
      <p:pic>
        <p:nvPicPr>
          <p:cNvPr id="94" name="Picture 93" descr="A cat running on a black background&#10;&#10;AI-generated content may be incorrect.">
            <a:extLst>
              <a:ext uri="{FF2B5EF4-FFF2-40B4-BE49-F238E27FC236}">
                <a16:creationId xmlns:a16="http://schemas.microsoft.com/office/drawing/2014/main" id="{CB69597E-2297-B90B-8024-417D39290EB7}"/>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039913" y="4729399"/>
            <a:ext cx="1529866" cy="1198467"/>
          </a:xfrm>
          <a:prstGeom prst="rect">
            <a:avLst/>
          </a:prstGeom>
        </p:spPr>
      </p:pic>
      <p:grpSp>
        <p:nvGrpSpPr>
          <p:cNvPr id="95" name="Group 94">
            <a:extLst>
              <a:ext uri="{FF2B5EF4-FFF2-40B4-BE49-F238E27FC236}">
                <a16:creationId xmlns:a16="http://schemas.microsoft.com/office/drawing/2014/main" id="{0B3081FD-56F8-22F6-E436-BC405C7BC37F}"/>
              </a:ext>
            </a:extLst>
          </p:cNvPr>
          <p:cNvGrpSpPr/>
          <p:nvPr/>
        </p:nvGrpSpPr>
        <p:grpSpPr>
          <a:xfrm>
            <a:off x="-3161471" y="3925867"/>
            <a:ext cx="2509991" cy="1786932"/>
            <a:chOff x="-3134541" y="-1251469"/>
            <a:chExt cx="2509991" cy="1786932"/>
          </a:xfrm>
        </p:grpSpPr>
        <p:pic>
          <p:nvPicPr>
            <p:cNvPr id="96" name="Picture 95" descr="A cat running on a black background&#10;&#10;AI-generated content may be incorrect.">
              <a:extLst>
                <a:ext uri="{FF2B5EF4-FFF2-40B4-BE49-F238E27FC236}">
                  <a16:creationId xmlns:a16="http://schemas.microsoft.com/office/drawing/2014/main" id="{C336A303-1B05-10BD-AEEC-F1C6A7D9176C}"/>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154416" y="-1130562"/>
              <a:ext cx="1529866" cy="1198467"/>
            </a:xfrm>
            <a:prstGeom prst="rect">
              <a:avLst/>
            </a:prstGeom>
          </p:spPr>
        </p:pic>
        <p:pic>
          <p:nvPicPr>
            <p:cNvPr id="97" name="Picture 96" descr="A cat running on a black background&#10;&#10;AI-generated content may be incorrect.">
              <a:extLst>
                <a:ext uri="{FF2B5EF4-FFF2-40B4-BE49-F238E27FC236}">
                  <a16:creationId xmlns:a16="http://schemas.microsoft.com/office/drawing/2014/main" id="{6563B1CA-2A66-851C-7082-C3FA5BC39F62}"/>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3134541" y="-1251469"/>
              <a:ext cx="1529866" cy="1198467"/>
            </a:xfrm>
            <a:prstGeom prst="rect">
              <a:avLst/>
            </a:prstGeom>
          </p:spPr>
        </p:pic>
        <p:pic>
          <p:nvPicPr>
            <p:cNvPr id="98" name="Picture 97" descr="A cat running on a black background&#10;&#10;AI-generated content may be incorrect.">
              <a:extLst>
                <a:ext uri="{FF2B5EF4-FFF2-40B4-BE49-F238E27FC236}">
                  <a16:creationId xmlns:a16="http://schemas.microsoft.com/office/drawing/2014/main" id="{F25C3C36-1072-2E99-35AD-F8A98F421F3E}"/>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864383" y="-663004"/>
              <a:ext cx="1529866" cy="1198467"/>
            </a:xfrm>
            <a:prstGeom prst="rect">
              <a:avLst/>
            </a:prstGeom>
          </p:spPr>
        </p:pic>
      </p:grpSp>
      <p:grpSp>
        <p:nvGrpSpPr>
          <p:cNvPr id="99" name="Group 98">
            <a:extLst>
              <a:ext uri="{FF2B5EF4-FFF2-40B4-BE49-F238E27FC236}">
                <a16:creationId xmlns:a16="http://schemas.microsoft.com/office/drawing/2014/main" id="{4A2057F0-237B-4D28-B254-5C535851772B}"/>
              </a:ext>
            </a:extLst>
          </p:cNvPr>
          <p:cNvGrpSpPr/>
          <p:nvPr/>
        </p:nvGrpSpPr>
        <p:grpSpPr>
          <a:xfrm>
            <a:off x="-3029669" y="3991345"/>
            <a:ext cx="2509991" cy="1786932"/>
            <a:chOff x="-3134541" y="-1251469"/>
            <a:chExt cx="2509991" cy="1786932"/>
          </a:xfrm>
        </p:grpSpPr>
        <p:pic>
          <p:nvPicPr>
            <p:cNvPr id="100" name="Picture 99" descr="A cat running on a black background&#10;&#10;AI-generated content may be incorrect.">
              <a:extLst>
                <a:ext uri="{FF2B5EF4-FFF2-40B4-BE49-F238E27FC236}">
                  <a16:creationId xmlns:a16="http://schemas.microsoft.com/office/drawing/2014/main" id="{24BC82AE-3886-556F-300D-FB7DCD1C2CF3}"/>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154416" y="-1130562"/>
              <a:ext cx="1529866" cy="1198467"/>
            </a:xfrm>
            <a:prstGeom prst="rect">
              <a:avLst/>
            </a:prstGeom>
          </p:spPr>
        </p:pic>
        <p:pic>
          <p:nvPicPr>
            <p:cNvPr id="101" name="Picture 100" descr="A cat running on a black background&#10;&#10;AI-generated content may be incorrect.">
              <a:extLst>
                <a:ext uri="{FF2B5EF4-FFF2-40B4-BE49-F238E27FC236}">
                  <a16:creationId xmlns:a16="http://schemas.microsoft.com/office/drawing/2014/main" id="{99DEB16A-4D39-23EC-21B7-7F4E43155757}"/>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3134541" y="-1251469"/>
              <a:ext cx="1529866" cy="1198467"/>
            </a:xfrm>
            <a:prstGeom prst="rect">
              <a:avLst/>
            </a:prstGeom>
          </p:spPr>
        </p:pic>
        <p:pic>
          <p:nvPicPr>
            <p:cNvPr id="102" name="Picture 101" descr="A cat running on a black background&#10;&#10;AI-generated content may be incorrect.">
              <a:extLst>
                <a:ext uri="{FF2B5EF4-FFF2-40B4-BE49-F238E27FC236}">
                  <a16:creationId xmlns:a16="http://schemas.microsoft.com/office/drawing/2014/main" id="{AA12CDA4-8AA9-83C6-3F0E-575715A9065B}"/>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864383" y="-663004"/>
              <a:ext cx="1529866" cy="1198467"/>
            </a:xfrm>
            <a:prstGeom prst="rect">
              <a:avLst/>
            </a:prstGeom>
          </p:spPr>
        </p:pic>
      </p:grpSp>
      <p:grpSp>
        <p:nvGrpSpPr>
          <p:cNvPr id="103" name="Group 102">
            <a:extLst>
              <a:ext uri="{FF2B5EF4-FFF2-40B4-BE49-F238E27FC236}">
                <a16:creationId xmlns:a16="http://schemas.microsoft.com/office/drawing/2014/main" id="{82E0D338-62D4-FC19-774E-2720778BEF4F}"/>
              </a:ext>
            </a:extLst>
          </p:cNvPr>
          <p:cNvGrpSpPr/>
          <p:nvPr/>
        </p:nvGrpSpPr>
        <p:grpSpPr>
          <a:xfrm>
            <a:off x="-2883033" y="4202238"/>
            <a:ext cx="2509991" cy="1319374"/>
            <a:chOff x="2615317" y="-1443719"/>
            <a:chExt cx="2509991" cy="1319374"/>
          </a:xfrm>
        </p:grpSpPr>
        <p:pic>
          <p:nvPicPr>
            <p:cNvPr id="104" name="Picture 103" descr="A cat running on a black background&#10;&#10;AI-generated content may be incorrect.">
              <a:extLst>
                <a:ext uri="{FF2B5EF4-FFF2-40B4-BE49-F238E27FC236}">
                  <a16:creationId xmlns:a16="http://schemas.microsoft.com/office/drawing/2014/main" id="{03AEF819-CE4F-F02D-33C3-A8FB594D4AA5}"/>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3595442" y="-1322812"/>
              <a:ext cx="1529866" cy="1198467"/>
            </a:xfrm>
            <a:prstGeom prst="rect">
              <a:avLst/>
            </a:prstGeom>
          </p:spPr>
        </p:pic>
        <p:pic>
          <p:nvPicPr>
            <p:cNvPr id="105" name="Picture 104" descr="A cat running on a black background&#10;&#10;AI-generated content may be incorrect.">
              <a:extLst>
                <a:ext uri="{FF2B5EF4-FFF2-40B4-BE49-F238E27FC236}">
                  <a16:creationId xmlns:a16="http://schemas.microsoft.com/office/drawing/2014/main" id="{E9D51FFB-8D6B-5597-6E69-E4873985EA69}"/>
                </a:ext>
              </a:extLst>
            </p:cNvPr>
            <p:cNvPicPr>
              <a:picLocks noChangeAspect="1"/>
            </p:cNvPicPr>
            <p:nvPr/>
          </p:nvPicPr>
          <p:blipFill>
            <a:blip r:embed="rId13">
              <a:extLst>
                <a:ext uri="{28A0092B-C50C-407E-A947-70E740481C1C}">
                  <a14:useLocalDpi xmlns:a14="http://schemas.microsoft.com/office/drawing/2010/main" val="0"/>
                </a:ext>
              </a:extLst>
            </a:blip>
            <a:srcRect l="20941" t="6254" r="18380" b="10559"/>
            <a:stretch/>
          </p:blipFill>
          <p:spPr>
            <a:xfrm flipH="1">
              <a:off x="2615317" y="-1443719"/>
              <a:ext cx="1529866" cy="1198467"/>
            </a:xfrm>
            <a:prstGeom prst="rect">
              <a:avLst/>
            </a:prstGeom>
          </p:spPr>
        </p:pic>
      </p:grpSp>
      <p:grpSp>
        <p:nvGrpSpPr>
          <p:cNvPr id="106" name="Group 105">
            <a:extLst>
              <a:ext uri="{FF2B5EF4-FFF2-40B4-BE49-F238E27FC236}">
                <a16:creationId xmlns:a16="http://schemas.microsoft.com/office/drawing/2014/main" id="{97ED0769-3661-B8AC-5F6A-59572467E3AB}"/>
              </a:ext>
            </a:extLst>
          </p:cNvPr>
          <p:cNvGrpSpPr/>
          <p:nvPr/>
        </p:nvGrpSpPr>
        <p:grpSpPr>
          <a:xfrm>
            <a:off x="-2401294" y="2644231"/>
            <a:ext cx="1764871" cy="1475360"/>
            <a:chOff x="-3011646" y="789030"/>
            <a:chExt cx="1764871" cy="1475360"/>
          </a:xfrm>
        </p:grpSpPr>
        <p:pic>
          <p:nvPicPr>
            <p:cNvPr id="107" name="Picture 106" descr="A cartoon duck running&#10;&#10;AI-generated content may be incorrect.">
              <a:extLst>
                <a:ext uri="{FF2B5EF4-FFF2-40B4-BE49-F238E27FC236}">
                  <a16:creationId xmlns:a16="http://schemas.microsoft.com/office/drawing/2014/main" id="{BDAE100D-5675-594F-AEAC-66FFCA919F42}"/>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579748" y="1272942"/>
              <a:ext cx="1332973" cy="991448"/>
            </a:xfrm>
            <a:prstGeom prst="rect">
              <a:avLst/>
            </a:prstGeom>
          </p:spPr>
        </p:pic>
        <p:pic>
          <p:nvPicPr>
            <p:cNvPr id="108" name="Picture 107" descr="A cartoon duck running&#10;&#10;AI-generated content may be incorrect.">
              <a:extLst>
                <a:ext uri="{FF2B5EF4-FFF2-40B4-BE49-F238E27FC236}">
                  <a16:creationId xmlns:a16="http://schemas.microsoft.com/office/drawing/2014/main" id="{3F397F2B-DD0B-BED8-E834-6D1666F76B46}"/>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3011646" y="789030"/>
              <a:ext cx="1332973" cy="991448"/>
            </a:xfrm>
            <a:prstGeom prst="rect">
              <a:avLst/>
            </a:prstGeom>
          </p:spPr>
        </p:pic>
      </p:grpSp>
      <p:grpSp>
        <p:nvGrpSpPr>
          <p:cNvPr id="113" name="Group 112">
            <a:extLst>
              <a:ext uri="{FF2B5EF4-FFF2-40B4-BE49-F238E27FC236}">
                <a16:creationId xmlns:a16="http://schemas.microsoft.com/office/drawing/2014/main" id="{487C1C42-F893-9936-E2F9-66E6A236D712}"/>
              </a:ext>
            </a:extLst>
          </p:cNvPr>
          <p:cNvGrpSpPr/>
          <p:nvPr/>
        </p:nvGrpSpPr>
        <p:grpSpPr>
          <a:xfrm>
            <a:off x="-2430206" y="-523655"/>
            <a:ext cx="2096013" cy="1535083"/>
            <a:chOff x="-3253491" y="-1292273"/>
            <a:chExt cx="2096013" cy="1535083"/>
          </a:xfrm>
        </p:grpSpPr>
        <p:pic>
          <p:nvPicPr>
            <p:cNvPr id="110" name="Picture 109" descr="A cartoon duck running&#10;&#10;AI-generated content may be incorrect.">
              <a:extLst>
                <a:ext uri="{FF2B5EF4-FFF2-40B4-BE49-F238E27FC236}">
                  <a16:creationId xmlns:a16="http://schemas.microsoft.com/office/drawing/2014/main" id="{89A5F22A-C9F3-B812-28C4-EEB686CEF5F1}"/>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490451" y="-808361"/>
              <a:ext cx="1332973" cy="991448"/>
            </a:xfrm>
            <a:prstGeom prst="rect">
              <a:avLst/>
            </a:prstGeom>
          </p:spPr>
        </p:pic>
        <p:pic>
          <p:nvPicPr>
            <p:cNvPr id="111" name="Picture 110" descr="A cartoon duck running&#10;&#10;AI-generated content may be incorrect.">
              <a:extLst>
                <a:ext uri="{FF2B5EF4-FFF2-40B4-BE49-F238E27FC236}">
                  <a16:creationId xmlns:a16="http://schemas.microsoft.com/office/drawing/2014/main" id="{57CFFA77-1FB0-22BC-B633-233197223002}"/>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2922349" y="-1292273"/>
              <a:ext cx="1332973" cy="991448"/>
            </a:xfrm>
            <a:prstGeom prst="rect">
              <a:avLst/>
            </a:prstGeom>
          </p:spPr>
        </p:pic>
        <p:pic>
          <p:nvPicPr>
            <p:cNvPr id="112" name="Picture 111" descr="A cartoon duck running&#10;&#10;AI-generated content may be incorrect.">
              <a:extLst>
                <a:ext uri="{FF2B5EF4-FFF2-40B4-BE49-F238E27FC236}">
                  <a16:creationId xmlns:a16="http://schemas.microsoft.com/office/drawing/2014/main" id="{2835C320-D741-C803-584C-5835409885EE}"/>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3253491" y="-748638"/>
              <a:ext cx="1332973" cy="991448"/>
            </a:xfrm>
            <a:prstGeom prst="rect">
              <a:avLst/>
            </a:prstGeom>
          </p:spPr>
        </p:pic>
      </p:grpSp>
      <p:pic>
        <p:nvPicPr>
          <p:cNvPr id="115" name="Picture 114" descr="A cartoon duck running&#10;&#10;AI-generated content may be incorrect.">
            <a:extLst>
              <a:ext uri="{FF2B5EF4-FFF2-40B4-BE49-F238E27FC236}">
                <a16:creationId xmlns:a16="http://schemas.microsoft.com/office/drawing/2014/main" id="{EA372BC2-EE4F-1682-74A1-2F1F0583D45F}"/>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1983961" y="601744"/>
            <a:ext cx="1332973" cy="991448"/>
          </a:xfrm>
          <a:prstGeom prst="rect">
            <a:avLst/>
          </a:prstGeom>
        </p:spPr>
      </p:pic>
      <p:pic>
        <p:nvPicPr>
          <p:cNvPr id="116" name="Picture 115" descr="A cartoon duck running&#10;&#10;AI-generated content may be incorrect.">
            <a:extLst>
              <a:ext uri="{FF2B5EF4-FFF2-40B4-BE49-F238E27FC236}">
                <a16:creationId xmlns:a16="http://schemas.microsoft.com/office/drawing/2014/main" id="{F5718A01-A17B-3FEF-8D18-9CFC5D7FC129}"/>
              </a:ext>
            </a:extLst>
          </p:cNvPr>
          <p:cNvPicPr>
            <a:picLocks noChangeAspect="1"/>
          </p:cNvPicPr>
          <p:nvPr/>
        </p:nvPicPr>
        <p:blipFill>
          <a:blip r:embed="rId11">
            <a:extLst>
              <a:ext uri="{28A0092B-C50C-407E-A947-70E740481C1C}">
                <a14:useLocalDpi xmlns:a14="http://schemas.microsoft.com/office/drawing/2010/main" val="0"/>
              </a:ext>
            </a:extLst>
          </a:blip>
          <a:srcRect l="17227" t="4371" r="16296" b="9101"/>
          <a:stretch/>
        </p:blipFill>
        <p:spPr>
          <a:xfrm>
            <a:off x="-1652761" y="2317113"/>
            <a:ext cx="1332973" cy="991448"/>
          </a:xfrm>
          <a:prstGeom prst="rect">
            <a:avLst/>
          </a:prstGeom>
        </p:spPr>
      </p:pic>
      <p:pic>
        <p:nvPicPr>
          <p:cNvPr id="117" name="duck-quack-112941">
            <a:hlinkClick r:id="" action="ppaction://media"/>
            <a:extLst>
              <a:ext uri="{FF2B5EF4-FFF2-40B4-BE49-F238E27FC236}">
                <a16:creationId xmlns:a16="http://schemas.microsoft.com/office/drawing/2014/main" id="{EEA9669A-0DB8-7574-0E6B-BA02994552D1}"/>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843337" y="-1808172"/>
            <a:ext cx="406400" cy="406400"/>
          </a:xfrm>
          <a:prstGeom prst="rect">
            <a:avLst/>
          </a:prstGeom>
        </p:spPr>
      </p:pic>
    </p:spTree>
    <p:extLst>
      <p:ext uri="{BB962C8B-B14F-4D97-AF65-F5344CB8AC3E}">
        <p14:creationId xmlns:p14="http://schemas.microsoft.com/office/powerpoint/2010/main" val="311384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2683 0.0125 L 0.02683 0.01273 C 0.03386 0.01018 0.04102 0.00879 0.04792 0.00555 C 0.05287 0.00324 0.05755 -0.00093 0.06237 -0.00371 C 0.06419 -0.00486 0.06589 -0.00533 0.06771 -0.00602 C 0.0793 -0.00417 0.10052 -0.00486 0.11224 0.00787 C 0.12305 0.01944 0.13229 0.03472 0.14258 0.04768 C 0.14636 0.05254 0.15026 0.05717 0.15443 0.0618 C 0.15781 0.06574 0.16498 0.07338 0.16498 0.07361 C 0.16979 0.06643 0.1737 0.05671 0.17943 0.05231 C 0.20573 0.03264 0.225 0.04861 0.25313 0.05694 L 0.28594 0.08981 C 0.29571 0.09953 0.29271 0.09606 0.29909 0.10393 C 0.30703 0.10139 0.31537 0.10208 0.32279 0.09676 C 0.33972 0.08472 0.37149 0.05231 0.37149 0.05254 C 0.37891 0.05324 0.38646 0.05324 0.39375 0.05463 C 0.40156 0.05625 0.42409 0.06898 0.42813 0.07106 C 0.43229 0.07569 0.46823 0.11458 0.47539 0.12014 L 0.48724 0.12963 C 0.49128 0.12338 0.49453 0.11597 0.49909 0.11088 C 0.50573 0.10324 0.51302 0.09791 0.52005 0.09213 C 0.55143 0.06713 0.55977 0.06111 0.59649 0.05231 C 0.60781 0.04976 0.61927 0.05069 0.63073 0.05 C 0.63594 0.05393 0.6418 0.05601 0.64649 0.0618 C 0.65248 0.06875 0.6569 0.07916 0.66224 0.0875 C 0.66654 0.09398 0.67123 0.09953 0.67539 0.10625 C 0.68073 0.11435 0.68581 0.12361 0.69115 0.13194 C 0.69453 0.13703 0.69844 0.14097 0.70183 0.14583 C 0.71836 0.1706 0.70847 0.16504 0.72279 0.16944 C 0.72943 0.16689 0.73607 0.16574 0.74258 0.16226 C 0.74961 0.15856 0.75651 0.15231 0.76367 0.14838 C 0.76862 0.14537 0.77409 0.14351 0.77943 0.1412 C 0.78867 0.14444 0.79805 0.1456 0.80703 0.15069 C 0.85925 0.17963 0.7862 0.15324 0.83594 0.16944 C 0.84518 0.16157 0.85469 0.15509 0.86367 0.14583 C 0.88802 0.12037 0.87214 0.12569 0.89518 0.10856 C 0.89857 0.10601 0.91641 0.1 0.91875 0.09907 C 0.92943 0.10139 0.94024 0.10139 0.95039 0.10625 C 1.00808 0.1331 0.94766 0.12106 0.98998 0.12731 C 0.99427 0.12639 0.99883 0.12708 1.003 0.12476 C 1.0181 0.11689 1.01511 0.11064 1.02813 0.09676 C 1.03268 0.09189 1.03763 0.08912 1.04245 0.08518 C 1.05248 0.08912 1.06289 0.09143 1.07266 0.09676 C 1.08151 0.10139 1.103 0.11967 1.11224 0.12731 C 1.12683 0.11944 1.1418 0.11435 1.15573 0.10393 C 1.16055 0.10023 1.16315 0.09027 1.16758 0.08518 C 1.1711 0.08078 1.17552 0.07916 1.17943 0.07569 C 1.18698 0.06898 1.19401 0.06064 1.20183 0.05463 C 1.20417 0.05277 1.20703 0.05347 1.20964 0.05231 C 1.21589 0.04953 1.22188 0.0456 1.22813 0.04305 C 1.23112 0.04166 1.23425 0.04074 1.23724 0.04074 C 1.25834 0.03935 1.27943 0.03912 1.30039 0.03842 C 1.31927 0.0412 1.31094 0.04074 1.32552 0.04074 " pathEditMode="relative" rAng="0" ptsTypes="AAAAAAAAAAAAAAAAAAAAAAAAAAAAAAAAAAAAAAAAAAAAAAAAAAAAA">
                                      <p:cBhvr>
                                        <p:cTn id="11" dur="2000" fill="hold"/>
                                        <p:tgtEl>
                                          <p:spTgt spid="77"/>
                                        </p:tgtEl>
                                        <p:attrNameLst>
                                          <p:attrName>ppt_x</p:attrName>
                                          <p:attrName>ppt_y</p:attrName>
                                        </p:attrNameLst>
                                      </p:cBhvr>
                                      <p:rCtr x="64935" y="6921"/>
                                    </p:animMotion>
                                  </p:childTnLst>
                                  <p:subTnLst>
                                    <p:audio>
                                      <p:cMediaNode>
                                        <p:cTn display="0" masterRel="sameClick">
                                          <p:stCondLst>
                                            <p:cond evt="begin" delay="0">
                                              <p:tn val="10"/>
                                            </p:cond>
                                          </p:stCondLst>
                                          <p:endCondLst>
                                            <p:cond evt="onStopAudio" delay="0">
                                              <p:tgtEl>
                                                <p:sldTgt/>
                                              </p:tgtEl>
                                            </p:cond>
                                          </p:endCondLst>
                                        </p:cTn>
                                        <p:tgtEl>
                                          <p:sndTgt r:embed="rId6"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0052 0.01875 L -0.00052 0.01898 C 0.04714 -0.04491 0.10703 -0.12963 0.15964 -0.17315 C 0.18308 -0.19259 0.19506 -0.20532 0.21993 -0.21574 C 0.23881 -0.22361 0.27592 -0.22431 0.29141 -0.22569 C 0.31758 -0.22361 0.34375 -0.22454 0.36993 -0.21968 C 0.3806 -0.21759 0.39115 -0.21042 0.40144 -0.20556 C 0.41563 -0.19884 0.42539 -0.1919 0.4392 -0.17732 C 0.44935 -0.16644 0.45899 -0.15347 0.46875 -0.14097 C 0.47006 -0.13935 0.4711 -0.13727 0.47201 -0.13495 C 0.47461 -0.12847 0.47683 -0.12176 0.47891 -0.11458 C 0.48047 -0.10833 0.48125 -0.10116 0.48217 -0.09444 C 0.47995 -0.08657 0.47943 -0.07593 0.47552 -0.07014 C 0.46784 -0.0588 0.46042 -0.06482 0.45287 -0.06829 C 0.45209 -0.07292 0.45013 -0.07755 0.45052 -0.08241 C 0.45209 -0.09977 0.4556 -0.13241 0.46537 -0.14699 C 0.47071 -0.15556 0.47683 -0.16273 0.48347 -0.16921 C 0.49857 -0.18426 0.51446 -0.19792 0.53008 -0.21157 C 0.5323 -0.21343 0.53464 -0.21435 0.53685 -0.21574 C 0.56003 -0.22778 0.58282 -0.24213 0.60625 -0.25208 C 0.62552 -0.26019 0.64427 -0.27384 0.6642 -0.27616 L 0.71537 -0.28218 C 0.74141 -0.27824 0.76771 -0.27546 0.79375 -0.27014 C 0.80157 -0.26852 0.80795 -0.26088 0.81511 -0.25602 C 0.81862 -0.2537 0.82201 -0.25046 0.82552 -0.25 C 0.84141 -0.24769 0.8573 -0.24861 0.87331 -0.24792 L 0.91615 -0.24583 C 0.97813 -0.2338 0.94167 -0.24028 1.08581 -0.24583 C 1.11758 -0.24722 1.18125 -0.25394 1.18125 -0.2537 C 1.23646 -0.26435 1.16133 -0.24907 1.23464 -0.27014 C 1.24519 -0.27315 1.26641 -0.275 1.27787 -0.27616 C 1.28959 -0.28032 1.28529 -0.28032 1.29024 -0.28032 " pathEditMode="relative" rAng="0" ptsTypes="AAAAAAAAAAAAAAAAAAAAAAAAAAAAAAAA">
                                      <p:cBhvr>
                                        <p:cTn id="14" dur="2000" fill="hold"/>
                                        <p:tgtEl>
                                          <p:spTgt spid="81"/>
                                        </p:tgtEl>
                                        <p:attrNameLst>
                                          <p:attrName>ppt_x</p:attrName>
                                          <p:attrName>ppt_y</p:attrName>
                                        </p:attrNameLst>
                                      </p:cBhvr>
                                      <p:rCtr x="64531" y="-15046"/>
                                    </p:animMotion>
                                  </p:childTnLst>
                                  <p:subTnLst>
                                    <p:audio>
                                      <p:cMediaNode>
                                        <p:cTn display="0" masterRel="sameClick">
                                          <p:stCondLst>
                                            <p:cond evt="begin" delay="0">
                                              <p:tn val="13"/>
                                            </p:cond>
                                          </p:stCondLst>
                                          <p:endCondLst>
                                            <p:cond evt="onStopAudio" delay="0">
                                              <p:tgtEl>
                                                <p:sldTgt/>
                                              </p:tgtEl>
                                            </p:cond>
                                          </p:endCondLst>
                                        </p:cTn>
                                        <p:tgtEl>
                                          <p:sndTgt r:embed="rId6"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0729 0.02454 L -0.00729 0.02477 C 0.01146 0.02824 0.02995 0.03449 0.0487 0.03588 C 0.06458 0.0368 0.09166 0.03217 0.11093 0.02893 C 0.11484 0.02662 0.11862 0.02361 0.12252 0.02222 C 0.16979 0.00625 0.16927 0.01389 0.22903 0.01991 C 0.26041 0.02315 0.23333 0.02106 0.26979 0.02662 L 0.29896 0.03125 L 0.31419 0.03796 C 0.31718 0.03935 0.32018 0.0412 0.32317 0.04259 C 0.32734 0.04421 0.33164 0.0456 0.3358 0.04699 C 0.3556 0.07199 0.35455 0.07245 0.37786 0.09444 C 0.38698 0.10324 0.39544 0.11713 0.40573 0.11944 C 0.44635 0.12847 0.42604 0.12546 0.46679 0.12847 C 0.47656 0.12616 0.48633 0.12454 0.49609 0.12153 C 0.50156 0.11991 0.50703 0.11667 0.5125 0.11481 C 0.52135 0.11204 0.53034 0.11088 0.53919 0.1081 C 0.54661 0.10579 0.56836 0.09653 0.57734 0.09236 C 0.58333 0.08935 0.58919 0.08565 0.59518 0.0831 C 0.60026 0.08125 0.60534 0.08009 0.61041 0.0787 L 0.65872 0.08102 C 0.67239 0.08194 0.68229 0.08912 0.69687 0.09236 L 0.71718 0.09676 C 0.72317 0.09537 0.72916 0.09444 0.73502 0.09236 C 0.73932 0.09074 0.74336 0.08565 0.74778 0.08542 C 0.75664 0.08495 0.76549 0.08842 0.77448 0.09004 C 0.77864 0.09444 0.78281 0.0993 0.78711 0.10347 C 0.79922 0.11528 0.81028 0.12199 0.82148 0.1375 C 0.82708 0.14537 0.83138 0.15602 0.83672 0.16458 C 0.83984 0.16967 0.8431 0.17477 0.84687 0.17801 C 0.85508 0.18542 0.87226 0.19629 0.87226 0.19653 C 0.88607 0.16412 0.89101 0.14815 0.90664 0.12384 C 0.91185 0.11574 0.91692 0.10671 0.92317 0.10139 C 0.93489 0.09074 0.96002 0.07639 0.96002 0.07662 L 1.1138 0.08102 C 1.1181 0.08102 1.12226 0.07639 1.12656 0.07639 C 1.13971 0.07639 1.15286 0.0794 1.16588 0.08102 L 1.19648 0.06504 C 1.20312 0.0618 1.21002 0.05972 1.21679 0.05602 C 1.22578 0.05139 1.23463 0.04606 1.24349 0.04028 C 1.25508 0.03264 1.26588 0.02129 1.27786 0.01551 C 1.28893 0.00995 1.30065 0.00949 1.31211 0.00648 C 1.32057 0.00185 1.32916 -0.00232 1.3375 -0.00718 C 1.34232 -0.00996 1.34674 -0.01366 1.35156 -0.01621 C 1.35364 -0.01736 1.35573 -0.01806 1.35794 -0.01852 C 1.36862 -0.02083 1.36797 -0.0206 1.37448 -0.0206 " pathEditMode="relative" rAng="0" ptsTypes="AAAAAAAAAAAAAAAAAAAAAAAAAAAAAAAAAAAAAAAAAAAAAA">
                                      <p:cBhvr>
                                        <p:cTn id="17" dur="2000" fill="hold"/>
                                        <p:tgtEl>
                                          <p:spTgt spid="99"/>
                                        </p:tgtEl>
                                        <p:attrNameLst>
                                          <p:attrName>ppt_x</p:attrName>
                                          <p:attrName>ppt_y</p:attrName>
                                        </p:attrNameLst>
                                      </p:cBhvr>
                                      <p:rCtr x="69089" y="6319"/>
                                    </p:animMotion>
                                  </p:childTnLst>
                                  <p:subTnLst>
                                    <p:audio>
                                      <p:cMediaNode>
                                        <p:cTn display="0" masterRel="sameClick">
                                          <p:stCondLst>
                                            <p:cond evt="begin" delay="0">
                                              <p:tn val="16"/>
                                            </p:cond>
                                          </p:stCondLst>
                                          <p:endCondLst>
                                            <p:cond evt="onStopAudio" delay="0">
                                              <p:tgtEl>
                                                <p:sldTgt/>
                                              </p:tgtEl>
                                            </p:cond>
                                          </p:endCondLst>
                                        </p:cTn>
                                        <p:tgtEl>
                                          <p:sndTgt r:embed="rId6" name="whoosh.wav"/>
                                        </p:tgtEl>
                                      </p:cMediaNode>
                                    </p:audio>
                                  </p:subTnLst>
                                </p:cTn>
                              </p:par>
                              <p:par>
                                <p:cTn id="18" presetID="0" presetClass="path" presetSubtype="0" accel="50000" decel="50000" fill="hold" nodeType="withEffect">
                                  <p:stCondLst>
                                    <p:cond delay="0"/>
                                  </p:stCondLst>
                                  <p:childTnLst>
                                    <p:animMotion origin="layout" path="M 0.01836 0.01851 L 0.01836 0.01898 C 0.05534 0.05138 -0.00586 -0.00232 0.07813 0.06157 C 0.10638 0.0831 0.08112 0.07083 0.09583 0.07731 C 0.11302 0.09259 0.08151 0.0655 0.11237 0.08634 C 0.11771 0.09004 0.12227 0.09675 0.1276 0.1 C 0.13333 0.10347 0.13945 0.10439 0.14544 0.10671 C 0.15052 0.10879 0.15547 0.11226 0.16068 0.11365 C 0.17031 0.11597 0.18021 0.11643 0.18984 0.11805 L 0.2026 0.12037 C 0.20807 0.12129 0.21367 0.12175 0.21914 0.12268 C 0.22721 0.12384 0.23529 0.12569 0.24323 0.12708 C 0.24831 0.12939 0.25339 0.13194 0.25859 0.13379 C 0.27031 0.13842 0.27266 0.13842 0.28399 0.14074 L 0.31706 0.13379 C 0.32175 0.13287 0.3263 0.12962 0.33099 0.12939 C 0.34076 0.12893 0.35052 0.13078 0.36029 0.13171 C 0.36875 0.14537 0.38412 0.17199 0.39453 0.17685 C 0.40313 0.18078 0.41237 0.17523 0.42122 0.17453 C 0.43412 0.17199 0.4306 0.17106 0.44284 0.17453 L 0.48867 0.18819 C 0.49857 0.17476 0.50964 0.15462 0.52422 0.15879 C 0.53399 0.16157 0.5418 0.17476 0.55091 0.18125 C 0.55872 0.18703 0.56706 0.1905 0.575 0.1949 C 0.5763 0.19722 0.57708 0.20138 0.57891 0.20162 C 0.58399 0.20231 0.58906 0.19861 0.59414 0.19722 C 0.6 0.1956 0.60599 0.19421 0.61198 0.19259 C 0.61615 0.19351 0.62057 0.19236 0.62461 0.1949 C 0.6306 0.19861 0.63503 0.20856 0.64115 0.21064 C 0.65664 0.2162 0.67253 0.21527 0.68815 0.21759 C 0.70287 0.22384 0.70169 0.22384 0.7276 0.22199 C 0.73815 0.22106 0.76445 0.20717 0.77331 0.20393 C 0.78177 0.20092 0.79037 0.19953 0.79883 0.19722 C 0.83333 0.17546 0.86797 0.15879 0.89792 0.11805 C 0.90977 0.10208 0.93359 0.06828 0.94622 0.05717 C 0.96055 0.04444 0.97669 0.03912 0.99076 0.02546 C 1.00534 0.01111 1.01693 -0.01158 1.03138 -0.02686 C 1.04154 -0.03727 1.05195 -0.04676 1.06185 -0.05811 C 1.08164 -0.08079 1.10482 -0.11644 1.12162 -0.14144 C 1.12813 -0.15116 1.13372 -0.1625 1.14076 -0.17084 C 1.14883 -0.18079 1.15729 -0.18936 1.16484 -0.20024 C 1.17904 -0.22107 1.19219 -0.24375 1.2056 -0.26575 L 1.23229 -0.3132 C 1.23646 -0.32084 1.23997 -0.32987 1.24492 -0.33588 L 1.24883 -0.34051 " pathEditMode="relative" rAng="0" ptsTypes="AAAAAAAAAAAAAAAAAAAAAAAAAAAAAAAAAAAAAAAAAAAAA">
                                      <p:cBhvr>
                                        <p:cTn id="19" dur="2000" fill="hold"/>
                                        <p:tgtEl>
                                          <p:spTgt spid="116"/>
                                        </p:tgtEl>
                                        <p:attrNameLst>
                                          <p:attrName>ppt_x</p:attrName>
                                          <p:attrName>ppt_y</p:attrName>
                                        </p:attrNameLst>
                                      </p:cBhvr>
                                      <p:rCtr x="61523" y="-7731"/>
                                    </p:animMotion>
                                  </p:childTnLst>
                                  <p:subTnLst>
                                    <p:audio>
                                      <p:cMediaNode>
                                        <p:cTn display="0" masterRel="sameClick">
                                          <p:stCondLst>
                                            <p:cond evt="begin" delay="0">
                                              <p:tn val="18"/>
                                            </p:cond>
                                          </p:stCondLst>
                                          <p:endCondLst>
                                            <p:cond evt="onStopAudio" delay="0">
                                              <p:tgtEl>
                                                <p:sldTgt/>
                                              </p:tgtEl>
                                            </p:cond>
                                          </p:endCondLst>
                                        </p:cTn>
                                        <p:tgtEl>
                                          <p:sndTgt r:embed="rId6" name="whoosh.wav"/>
                                        </p:tgtEl>
                                      </p:cMediaNode>
                                    </p:audio>
                                  </p:subTnLst>
                                </p:cTn>
                              </p:par>
                            </p:childTnLst>
                          </p:cTn>
                        </p:par>
                        <p:par>
                          <p:cTn id="20" fill="hold">
                            <p:stCondLst>
                              <p:cond delay="6000"/>
                            </p:stCondLst>
                            <p:childTnLst>
                              <p:par>
                                <p:cTn id="21" presetID="0" presetClass="path" presetSubtype="0" accel="50000" decel="50000" fill="hold" nodeType="afterEffect">
                                  <p:stCondLst>
                                    <p:cond delay="0"/>
                                  </p:stCondLst>
                                  <p:childTnLst>
                                    <p:animMotion origin="layout" path="M 0.01185 0.00903 L 0.01185 0.00926 L 0.07148 -0.00926 C 0.07578 -0.01041 0.07994 -0.01319 0.08424 -0.01365 C 0.09817 -0.01551 0.11224 -0.01527 0.12617 -0.01597 L 0.2164 -0.01134 C 0.22539 -0.01088 0.23411 -0.00902 0.2431 -0.00926 C 0.27187 -0.00972 0.30078 -0.01226 0.32955 -0.01365 C 0.35273 -0.02338 0.37734 -0.02685 0.39935 -0.04305 C 0.42252 -0.05972 0.4306 -0.06898 0.45534 -0.07476 C 0.47187 -0.07847 0.48854 -0.07824 0.50494 -0.08148 C 0.52695 -0.08588 0.54909 -0.09189 0.57109 -0.09722 C 0.61575 -0.11944 0.572 -0.10092 0.61679 -0.11088 C 0.62955 -0.11365 0.64231 -0.11828 0.65494 -0.12222 C 0.65963 -0.12361 0.66419 -0.12638 0.66888 -0.12662 L 0.76679 -0.13125 C 0.80833 -0.1368 0.75117 -0.12916 0.83034 -0.13796 L 0.88633 -0.14467 L 0.98164 -0.13564 C 0.99101 -0.13472 1.00026 -0.13333 1.00937 -0.13333 C 1.02695 -0.13333 1.04414 -0.13495 1.06172 -0.13564 C 1.18893 -0.17939 1.00247 -0.11875 1.14817 -0.1537 C 1.15768 -0.15601 1.16679 -0.16296 1.17617 -0.16736 C 1.19179 -0.1743 1.20729 -0.18194 1.22317 -0.18773 C 1.2345 -0.19166 1.24622 -0.19213 1.25742 -0.19676 C 1.27591 -0.20416 1.29401 -0.21435 1.31211 -0.22384 C 1.31849 -0.22708 1.33112 -0.23495 1.33112 -0.23472 " pathEditMode="relative" rAng="0" ptsTypes="AAAAAAAAAAAAAAAAAAAAAAAAAAA">
                                      <p:cBhvr>
                                        <p:cTn id="22" dur="2000" fill="hold"/>
                                        <p:tgtEl>
                                          <p:spTgt spid="93"/>
                                        </p:tgtEl>
                                        <p:attrNameLst>
                                          <p:attrName>ppt_x</p:attrName>
                                          <p:attrName>ppt_y</p:attrName>
                                        </p:attrNameLst>
                                      </p:cBhvr>
                                      <p:rCtr x="65964" y="-12199"/>
                                    </p:animMotion>
                                  </p:childTnLst>
                                  <p:subTnLst>
                                    <p:audio>
                                      <p:cMediaNode>
                                        <p:cTn display="0" masterRel="sameClick">
                                          <p:stCondLst>
                                            <p:cond evt="begin" delay="0">
                                              <p:tn val="21"/>
                                            </p:cond>
                                          </p:stCondLst>
                                          <p:endCondLst>
                                            <p:cond evt="onStopAudio" delay="0">
                                              <p:tgtEl>
                                                <p:sldTgt/>
                                              </p:tgtEl>
                                            </p:cond>
                                          </p:endCondLst>
                                        </p:cTn>
                                        <p:tgtEl>
                                          <p:sndTgt r:embed="rId6" name="whoosh.wav"/>
                                        </p:tgtEl>
                                      </p:cMediaNode>
                                    </p:audio>
                                  </p:subTnLst>
                                </p:cTn>
                              </p:par>
                            </p:childTnLst>
                          </p:cTn>
                        </p:par>
                        <p:par>
                          <p:cTn id="23" fill="hold">
                            <p:stCondLst>
                              <p:cond delay="8000"/>
                            </p:stCondLst>
                            <p:childTnLst>
                              <p:par>
                                <p:cTn id="24" presetID="0" presetClass="path" presetSubtype="0" accel="50000" decel="50000" fill="hold" nodeType="afterEffect">
                                  <p:stCondLst>
                                    <p:cond delay="0"/>
                                  </p:stCondLst>
                                  <p:childTnLst>
                                    <p:animMotion origin="layout" path="M 0.02226 -0.00278 L 0.02226 -0.00255 L 0.0401 -0.01621 C 0.05521 -0.02732 0.07982 -0.0169 0.08971 -0.01621 C 0.09271 -0.01598 0.11354 -0.01297 0.11771 -0.01181 C 0.12695 -0.00926 0.13633 -0.00533 0.14557 -0.00278 L 0.16211 0.00185 C 0.16549 0.00393 0.16862 0.00717 0.17213 0.00856 C 0.18268 0.0125 0.19336 0.01527 0.20391 0.01759 C 0.20742 0.01828 0.21068 0.01875 0.21419 0.0199 C 0.21784 0.02106 0.22174 0.02361 0.22565 0.0243 C 0.23568 0.02592 0.24596 0.02569 0.25612 0.02662 C 0.2625 0.02708 0.26875 0.02824 0.27513 0.02893 L 0.30443 0.03125 L 0.39974 0.0243 C 0.44544 0.02129 0.42409 0.02453 0.45052 0.0199 C 0.45573 0.01759 0.46081 0.01666 0.46588 0.01296 C 0.47357 0.0074 0.48893 -0.01065 0.49883 -0.01621 C 0.52031 -0.02848 0.51797 -0.02477 0.5345 -0.03218 C 0.5375 -0.03357 0.54036 -0.03542 0.54336 -0.03658 C 0.55143 -0.04005 0.5595 -0.04237 0.56758 -0.04561 C 0.59245 -0.05602 0.5707 -0.05024 0.59427 -0.05463 L 0.61706 -0.05926 L 0.66667 -0.05255 C 0.67135 -0.05186 0.67617 -0.05047 0.6806 -0.04792 C 0.6832 -0.04653 0.68581 -0.04537 0.68828 -0.04352 C 0.6918 -0.04074 0.69505 -0.03704 0.69844 -0.03449 C 0.7026 -0.03102 0.70703 -0.02894 0.7112 -0.02547 C 0.71497 -0.02199 0.71862 -0.01737 0.72266 -0.01412 C 0.72669 -0.01065 0.73099 -0.00787 0.73529 -0.0051 C 0.73789 -0.00324 0.74049 -0.00255 0.74297 -0.00047 C 0.74518 0.00138 0.74687 0.00532 0.74922 0.00625 C 0.7543 0.00833 0.7595 0.00787 0.76458 0.00856 C 0.76862 0.00995 0.77305 0.01111 0.77721 0.01296 C 0.78073 0.01481 0.78385 0.02013 0.7875 0.0199 C 0.79323 0.01944 0.79831 0.01388 0.80391 0.01088 C 0.81081 0.00185 0.81706 -0.00857 0.82435 -0.01621 C 0.82643 -0.01852 0.82852 -0.02107 0.83047 -0.02315 C 0.83229 -0.02477 0.83411 -0.0257 0.83581 -0.02755 C 0.85117 -0.04584 0.83034 -0.02732 0.85482 -0.05255 C 0.85846 -0.05625 0.8625 -0.05834 0.86628 -0.06158 C 0.87135 -0.06598 0.87604 -0.07223 0.88151 -0.075 C 0.88646 -0.07755 0.89167 -0.07639 0.89674 -0.07732 C 0.92435 -0.08195 0.88958 -0.07662 0.92344 -0.08403 C 0.92852 -0.08519 0.93359 -0.08565 0.93867 -0.08635 C 0.94427 -0.09005 0.94961 -0.09468 0.95521 -0.09769 C 0.95846 -0.09931 0.96185 -0.09954 0.96536 -0.1 C 0.97461 -0.10093 0.98385 -0.10139 0.99336 -0.10209 C 1.01419 -0.10672 1.00937 -0.10487 1.02643 -0.11112 C 1.03021 -0.11274 1.03411 -0.11389 1.03789 -0.11574 C 1.04297 -0.11829 1.04779 -0.12292 1.05312 -0.12477 C 1.06107 -0.12755 1.06914 -0.12778 1.07721 -0.1294 C 1.0832 -0.12778 1.08906 -0.125 1.09505 -0.12477 C 1.10143 -0.12454 1.14414 -0.12848 1.15352 -0.1294 C 1.17266 -0.13612 1.14883 -0.12755 1.16497 -0.1338 C 1.16706 -0.13473 1.16927 -0.13496 1.17135 -0.13612 C 1.1901 -0.14561 1.19245 -0.15093 1.21198 -0.15186 C 1.23828 -0.15301 1.26458 -0.15186 1.29088 -0.15186 " pathEditMode="relative" rAng="0" ptsTypes="AAAAAAAAAAAAAAAAAAAAAAAAAAAAAAAAAAAAAAAAAAAAAAAAAAAAAAAAAA">
                                      <p:cBhvr>
                                        <p:cTn id="25" dur="2000" fill="hold"/>
                                        <p:tgtEl>
                                          <p:spTgt spid="61"/>
                                        </p:tgtEl>
                                        <p:attrNameLst>
                                          <p:attrName>ppt_x</p:attrName>
                                          <p:attrName>ppt_y</p:attrName>
                                        </p:attrNameLst>
                                      </p:cBhvr>
                                      <p:rCtr x="63424" y="-5787"/>
                                    </p:animMotion>
                                  </p:childTnLst>
                                  <p:subTnLst>
                                    <p:audio>
                                      <p:cMediaNode>
                                        <p:cTn display="0" masterRel="sameClick">
                                          <p:stCondLst>
                                            <p:cond evt="begin" delay="0">
                                              <p:tn val="24"/>
                                            </p:cond>
                                          </p:stCondLst>
                                          <p:endCondLst>
                                            <p:cond evt="onStopAudio" delay="0">
                                              <p:tgtEl>
                                                <p:sldTgt/>
                                              </p:tgtEl>
                                            </p:cond>
                                          </p:endCondLst>
                                        </p:cTn>
                                        <p:tgtEl>
                                          <p:sndTgt r:embed="rId6" name="whoosh.wav"/>
                                        </p:tgtEl>
                                      </p:cMediaNode>
                                    </p:audio>
                                  </p:subTnLst>
                                </p:cTn>
                              </p:par>
                            </p:childTnLst>
                          </p:cTn>
                        </p:par>
                        <p:par>
                          <p:cTn id="26" fill="hold">
                            <p:stCondLst>
                              <p:cond delay="10000"/>
                            </p:stCondLst>
                            <p:childTnLst>
                              <p:par>
                                <p:cTn id="27" presetID="0" presetClass="path" presetSubtype="0" accel="50000" decel="50000" fill="hold" nodeType="afterEffect">
                                  <p:stCondLst>
                                    <p:cond delay="0"/>
                                  </p:stCondLst>
                                  <p:childTnLst>
                                    <p:animMotion origin="layout" path="M 0.00677 0.00486 L 0.00677 0.00509 C 0.04896 -0.00486 0.05651 -0.01111 0.10339 0.00254 C 0.11576 0.00602 0.12682 0.01805 0.13906 0.02291 C 0.14284 0.0243 0.14674 0.02546 0.15052 0.02731 C 0.16055 0.03217 0.17031 0.0412 0.18086 0.04305 C 0.18893 0.04467 0.19701 0.0456 0.20495 0.04768 C 0.22161 0.05162 0.22357 0.05278 0.23672 0.05879 C 0.25924 0.05717 0.28177 0.05741 0.30417 0.05416 C 0.31276 0.05301 0.32096 0.04722 0.32956 0.04537 C 0.3431 0.04259 0.35664 0.04236 0.37018 0.04097 C 0.40456 0.0125 0.37318 0.03449 0.41341 0.01828 C 0.42969 0.0118 0.44531 0.00069 0.46172 -0.00417 L 0.48464 -0.01111 C 0.4931 -0.01389 0.50143 -0.01875 0.51003 -0.02014 C 0.52734 -0.02269 0.54479 -0.02153 0.56224 -0.02222 C 0.59909 -0.01852 0.62344 -0.01667 0.66133 -0.0088 C 0.675 -0.00602 0.68854 -0.00185 0.70195 0.00254 C 0.70964 0.00486 0.71719 0.00972 0.72487 0.01157 C 0.73372 0.01342 0.74271 0.01342 0.75156 0.01389 L 0.91172 0.0206 C 0.92591 0.02361 1.01328 0.04537 1.03503 0.04305 C 1.05599 0.04097 1.09727 0.025 1.09727 0.02523 C 1.10234 0.01759 1.1069 0.00879 1.11263 0.00254 C 1.11784 -0.00324 1.15234 -0.02431 1.15326 -0.02454 C 1.17383 -0.02894 1.19479 -0.02616 1.21549 -0.02685 C 1.25911 -0.0544 1.23893 -0.04607 1.32357 -0.03357 C 1.3349 -0.03195 1.34544 -0.02292 1.35664 -0.02014 C 1.36628 -0.01759 1.37617 -0.01852 1.38581 -0.01783 C 1.39596 -0.01412 1.40625 -0.01111 1.41641 -0.00648 C 1.43216 0.00046 1.42227 0.00023 1.42786 0.00023 " pathEditMode="relative" rAng="0" ptsTypes="AAAAAAAAAAAAAAAAAAAAAAAAAAAAAAA">
                                      <p:cBhvr>
                                        <p:cTn id="28" dur="2000" fill="hold"/>
                                        <p:tgtEl>
                                          <p:spTgt spid="95"/>
                                        </p:tgtEl>
                                        <p:attrNameLst>
                                          <p:attrName>ppt_x</p:attrName>
                                          <p:attrName>ppt_y</p:attrName>
                                        </p:attrNameLst>
                                      </p:cBhvr>
                                      <p:rCtr x="71055" y="185"/>
                                    </p:animMotion>
                                  </p:childTnLst>
                                  <p:subTnLst>
                                    <p:audio>
                                      <p:cMediaNode>
                                        <p:cTn display="0" masterRel="sameClick">
                                          <p:stCondLst>
                                            <p:cond evt="begin" delay="0">
                                              <p:tn val="27"/>
                                            </p:cond>
                                          </p:stCondLst>
                                          <p:endCondLst>
                                            <p:cond evt="onStopAudio" delay="0">
                                              <p:tgtEl>
                                                <p:sldTgt/>
                                              </p:tgtEl>
                                            </p:cond>
                                          </p:endCondLst>
                                        </p:cTn>
                                        <p:tgtEl>
                                          <p:sndTgt r:embed="rId6" name="whoosh.wav"/>
                                        </p:tgtEl>
                                      </p:cMediaNode>
                                    </p:audio>
                                  </p:subTnLst>
                                </p:cTn>
                              </p:par>
                              <p:par>
                                <p:cTn id="29" presetID="0" presetClass="path" presetSubtype="0" accel="50000" decel="50000" fill="hold" nodeType="withEffect">
                                  <p:stCondLst>
                                    <p:cond delay="0"/>
                                  </p:stCondLst>
                                  <p:childTnLst>
                                    <p:animMotion origin="layout" path="M 0.02565 0.02777 L 0.02565 0.02801 C 0.02864 0.03171 0.03203 0.03449 0.03463 0.03912 C 0.0444 0.05717 0.05143 0.08032 0.06263 0.0956 C 0.12409 0.18055 0.01445 0.03055 0.08932 0.12708 C 0.11627 0.16203 0.08555 0.13472 0.12239 0.17453 C 0.16797 0.22384 0.14726 0.18981 0.20742 0.23564 C 0.21614 0.24213 0.22318 0.25393 0.23151 0.26273 C 0.23607 0.26759 0.24075 0.27222 0.24557 0.27639 C 0.25169 0.28148 0.25794 0.28588 0.26458 0.28981 C 0.31237 0.31921 0.31432 0.31828 0.36497 0.34189 C 0.37773 0.33796 0.39062 0.33541 0.40312 0.33055 C 0.40963 0.32801 0.41575 0.32222 0.42226 0.31921 C 0.42539 0.31759 0.45052 0.31041 0.45273 0.31018 C 0.46667 0.30856 0.48073 0.30856 0.49466 0.30787 C 0.49726 0.30416 0.49948 0.29953 0.50234 0.29652 C 0.51419 0.2824 0.51224 0.29027 0.52135 0.27384 C 0.52292 0.27129 0.5237 0.26782 0.52513 0.26504 C 0.52721 0.26088 0.52969 0.25787 0.53138 0.2537 C 0.53659 0.24282 0.53685 0.23865 0.54049 0.22662 C 0.54193 0.22129 0.54388 0.21597 0.54557 0.21064 C 0.54596 0.20463 0.54752 0.19861 0.54674 0.19259 C 0.54453 0.17384 0.53737 0.17824 0.52904 0.17685 C 0.52344 0.17592 0.51797 0.17523 0.5125 0.17453 C 0.50781 0.17523 0.5026 0.17338 0.49844 0.17685 C 0.48867 0.18472 0.47161 0.2125 0.46549 0.2287 C 0.46185 0.23773 0.46042 0.24838 0.45781 0.2581 C 0.4582 0.27523 0.45703 0.29328 0.45911 0.31018 C 0.46159 0.33333 0.48698 0.37453 0.49206 0.38032 C 0.50573 0.39537 0.51875 0.41203 0.53281 0.42546 C 0.53828 0.43078 0.54336 0.43727 0.54935 0.4412 C 0.55534 0.44537 0.58099 0.44977 0.58372 0.45023 C 0.59167 0.45486 0.59961 0.46088 0.60781 0.46389 C 0.63711 0.47453 0.66575 0.47477 0.69557 0.47754 C 0.7138 0.47291 0.73229 0.47152 0.75026 0.46389 C 0.82565 0.43194 0.80651 0.43264 0.86211 0.39375 C 0.87721 0.38333 0.89258 0.3743 0.90768 0.36435 C 0.92057 0.34791 0.93411 0.3331 0.94596 0.31481 C 0.95273 0.30416 0.95924 0.29305 0.96627 0.2831 C 0.97148 0.27569 0.9776 0.27014 0.98281 0.26273 C 0.98828 0.25509 0.99284 0.2456 0.99792 0.23796 C 1.00976 0.22083 1.02187 0.20486 1.03372 0.18819 C 1.0401 0.17916 1.04674 0.17083 1.0526 0.16111 C 1.06458 0.14166 1.06784 0.13426 1.08203 0.12037 C 1.09114 0.11157 1.10091 0.10463 1.11002 0.0956 C 1.11914 0.08657 1.12825 0.07731 1.13672 0.0662 C 1.14193 0.05926 1.14583 0.04953 1.15065 0.04143 C 1.15911 0.02731 1.175 0.0037 1.18502 0.00069 C 1.24557 -0.01713 1.18008 0.00115 1.22187 -0.00834 C 1.24049 -0.0125 1.25898 -0.02014 1.27773 -0.02176 C 1.33529 -0.02686 1.39297 -0.02639 1.45065 -0.02871 C 1.45573 -0.0294 1.46081 -0.03125 1.46588 -0.03079 C 1.47448 -0.03033 1.48281 -0.02639 1.49127 -0.02639 " pathEditMode="relative" rAng="0" ptsTypes="AAAAAAAAAAAAAAAAAAAAAAAAAAAAAAAAAAAAAAAAAAAAAAAAAAAAA">
                                      <p:cBhvr>
                                        <p:cTn id="30" dur="2000" fill="hold"/>
                                        <p:tgtEl>
                                          <p:spTgt spid="113"/>
                                        </p:tgtEl>
                                        <p:attrNameLst>
                                          <p:attrName>ppt_x</p:attrName>
                                          <p:attrName>ppt_y</p:attrName>
                                        </p:attrNameLst>
                                      </p:cBhvr>
                                      <p:rCtr x="73281" y="19560"/>
                                    </p:animMotion>
                                  </p:childTnLst>
                                  <p:subTnLst>
                                    <p:audio>
                                      <p:cMediaNode>
                                        <p:cTn display="0" masterRel="sameClick">
                                          <p:stCondLst>
                                            <p:cond evt="begin" delay="0">
                                              <p:tn val="29"/>
                                            </p:cond>
                                          </p:stCondLst>
                                          <p:endCondLst>
                                            <p:cond evt="onStopAudio" delay="0">
                                              <p:tgtEl>
                                                <p:sldTgt/>
                                              </p:tgtEl>
                                            </p:cond>
                                          </p:endCondLst>
                                        </p:cTn>
                                        <p:tgtEl>
                                          <p:sndTgt r:embed="rId6" name="whoosh.wav"/>
                                        </p:tgtEl>
                                      </p:cMediaNode>
                                    </p:audio>
                                  </p:subTnLst>
                                </p:cTn>
                              </p:par>
                            </p:childTnLst>
                          </p:cTn>
                        </p:par>
                        <p:par>
                          <p:cTn id="31" fill="hold">
                            <p:stCondLst>
                              <p:cond delay="12000"/>
                            </p:stCondLst>
                            <p:childTnLst>
                              <p:par>
                                <p:cTn id="32" presetID="0" presetClass="path" presetSubtype="0" accel="50000" decel="50000" fill="hold" nodeType="afterEffect">
                                  <p:stCondLst>
                                    <p:cond delay="0"/>
                                  </p:stCondLst>
                                  <p:childTnLst>
                                    <p:animMotion origin="layout" path="M 0.03737 0.04282 L 0.03737 0.04306 C 0.0793 0.05394 0.07852 0.05579 0.13776 0.05185 C 0.14675 0.05139 0.15547 0.04583 0.16446 0.04282 C 0.16954 0.03912 0.17487 0.03634 0.17969 0.03148 C 0.20456 0.00671 0.18711 0.01389 0.20378 0.00903 C 0.21159 0.00208 0.22305 -0.00903 0.23178 -0.01366 C 0.23464 -0.01528 0.23776 -0.01528 0.24063 -0.01597 C 0.2517 -0.01366 0.2629 -0.01343 0.2737 -0.00926 C 0.28386 -0.00509 0.28972 0.00833 0.29792 0.01806 C 0.30274 0.02384 0.30808 0.02847 0.31316 0.0338 C 0.31446 0.03519 0.3155 0.03727 0.31693 0.03843 C 0.31954 0.04005 0.32748 0.04352 0.33099 0.04514 C 0.33607 0.04144 0.34141 0.03889 0.34623 0.0338 C 0.353 0.02662 0.35886 0.01713 0.36524 0.00903 C 0.37032 0.00278 0.37526 -0.0037 0.38047 -0.00926 L 0.41107 -0.04074 C 0.43243 -0.06343 0.42266 -0.05856 0.43646 -0.06343 C 0.44662 -0.07106 0.45691 -0.07778 0.46693 -0.08611 C 0.47513 -0.09282 0.48269 -0.10255 0.49115 -0.10856 C 0.49506 -0.11157 0.49948 -0.11204 0.50378 -0.11319 C 0.53347 -0.12106 0.50482 -0.11134 0.52292 -0.11759 C 0.5431 -0.11042 0.56901 -0.10208 0.58776 -0.09051 C 0.59323 -0.08704 0.59766 -0.07963 0.603 -0.07477 C 0.6125 -0.06597 0.6224 -0.0581 0.63217 -0.04977 C 0.64115 -0.04236 0.65157 -0.03889 0.65886 -0.02731 C 0.69323 0.02685 0.67761 0.01852 0.69701 0.02708 C 0.73008 -0.01921 0.69831 0.02176 0.74284 -0.02269 C 0.75756 -0.0375 0.75339 -0.04213 0.77071 -0.04977 C 0.77566 -0.05208 0.78086 -0.05139 0.78594 -0.05208 C 0.81068 -0.04838 0.79271 -0.05394 0.81901 -0.03634 C 0.82865 -0.02986 0.83894 -0.02616 0.84831 -0.01829 C 0.85599 -0.01157 0.86263 -0.00139 0.86993 0.00671 C 0.87357 0.01065 0.87748 0.01412 0.88138 0.01806 C 0.89063 0.00972 0.9004 0.00278 0.90925 -0.00694 C 0.94375 -0.04468 0.9168 -0.03241 0.9474 -0.04074 C 0.95248 -0.03773 0.95782 -0.03588 0.96263 -0.03171 C 0.97865 -0.01829 0.97097 -0.01366 0.99063 -0.00231 C 0.99675 0.00116 1.00339 0.00069 1.00977 0.00208 L 1.04024 -0.00926 C 1.04271 -0.00995 1.04532 -0.01181 1.04779 -0.01134 C 1.05131 -0.01088 1.05469 -0.00903 1.05808 -0.00694 C 1.06368 -0.00301 1.06901 0.00208 1.07448 0.00671 C 1.1155 -0.0162 1.07618 0.00949 1.11016 -0.02269 C 1.12266 -0.03449 1.16446 -0.06319 1.1724 -0.06806 C 1.21394 -0.09306 1.21185 -0.08426 1.26016 -0.10417 C 1.26498 -0.10602 1.26941 -0.11065 1.27409 -0.11319 C 1.28321 -0.11806 1.2823 -0.11759 1.28816 -0.11759 " pathEditMode="relative" rAng="0" ptsTypes="AAAAAAAAAAAAAAAAAAAAAAAAAAAAAAAAAAAAAAAAAAAAAAAA">
                                      <p:cBhvr>
                                        <p:cTn id="33" dur="2000" fill="hold"/>
                                        <p:tgtEl>
                                          <p:spTgt spid="86"/>
                                        </p:tgtEl>
                                        <p:attrNameLst>
                                          <p:attrName>ppt_x</p:attrName>
                                          <p:attrName>ppt_y</p:attrName>
                                        </p:attrNameLst>
                                      </p:cBhvr>
                                      <p:rCtr x="62539" y="-7500"/>
                                    </p:animMotion>
                                  </p:childTnLst>
                                  <p:subTnLst>
                                    <p:audio>
                                      <p:cMediaNode>
                                        <p:cTn display="0" masterRel="sameClick">
                                          <p:stCondLst>
                                            <p:cond evt="begin" delay="0">
                                              <p:tn val="32"/>
                                            </p:cond>
                                          </p:stCondLst>
                                          <p:endCondLst>
                                            <p:cond evt="onStopAudio" delay="0">
                                              <p:tgtEl>
                                                <p:sldTgt/>
                                              </p:tgtEl>
                                            </p:cond>
                                          </p:endCondLst>
                                        </p:cTn>
                                        <p:tgtEl>
                                          <p:sndTgt r:embed="rId6" name="whoosh.wav"/>
                                        </p:tgtEl>
                                      </p:cMediaNode>
                                    </p:audio>
                                  </p:subTnLst>
                                </p:cTn>
                              </p:par>
                              <p:par>
                                <p:cTn id="34" presetID="0" presetClass="path" presetSubtype="0" accel="50000" decel="50000" fill="hold" nodeType="withEffect">
                                  <p:stCondLst>
                                    <p:cond delay="0"/>
                                  </p:stCondLst>
                                  <p:childTnLst>
                                    <p:animMotion origin="layout" path="M 0.022 0.00787 L 0.022 0.0081 C 0.0289 0.01088 0.03542 0.01551 0.04245 0.0169 C 0.06862 0.02292 0.09401 0.02338 0.12018 0.02592 L 0.16185 0.03055 C 0.16953 0.03287 0.17708 0.03426 0.18463 0.03727 C 0.18984 0.03958 0.19479 0.04375 0.19987 0.04629 C 0.20534 0.04907 0.21094 0.05069 0.2164 0.05324 C 0.23802 0.06319 0.2039 0.05162 0.23932 0.06227 L 0.247 0.06458 L 0.30547 0.06227 C 0.31471 0.0618 0.32409 0.06157 0.33346 0.05995 C 0.33685 0.05926 0.34023 0.05694 0.34362 0.05532 C 0.35234 0.05185 0.36133 0.04838 0.37031 0.04629 C 0.37578 0.04514 0.38125 0.04467 0.38685 0.04421 C 0.43698 0.03912 0.43424 0.03981 0.48216 0.03727 C 0.48802 0.03588 0.49414 0.03565 0.5 0.03287 C 0.52252 0.02222 0.51849 0.01805 0.53932 0.00116 C 0.54596 -0.00417 0.55299 -0.00741 0.55963 -0.0125 C 0.57005 -0.02014 0.58008 -0.02894 0.59023 -0.03727 L 0.60677 -0.05093 C 0.61015 -0.05695 0.61693 -0.06829 0.6194 -0.0757 C 0.62031 -0.07847 0.62031 -0.08171 0.6207 -0.08472 C 0.61732 -0.08704 0.61393 -0.08889 0.61055 -0.09144 C 0.60885 -0.09283 0.60729 -0.09468 0.60547 -0.09607 C 0.60221 -0.09792 0.5987 -0.09908 0.59531 -0.10046 C 0.58489 -0.10486 0.57851 -0.10695 0.56732 -0.10972 C 0.56185 -0.11065 0.55625 -0.11088 0.55078 -0.11181 C 0.5444 -0.10671 0.53711 -0.10417 0.53177 -0.09607 C 0.52721 -0.08935 0.52695 -0.05949 0.52669 -0.05301 C 0.53008 -0.04329 0.53255 -0.03218 0.53685 -0.02361 C 0.54323 -0.01088 0.55078 1.48148E-6 0.55846 0.01018 C 0.56797 0.02292 0.59036 0.03634 0.59909 0.0419 C 0.67877 0.09143 0.66562 0.08264 0.74401 0.12338 C 0.75078 0.12245 0.75768 0.12361 0.76432 0.12106 C 0.78815 0.11204 0.82148 0.07129 0.83932 0.06227 C 0.86315 0.05023 0.88724 0.04051 0.91055 0.02592 C 0.93672 0.00995 0.94101 0.00509 0.96784 -0.00347 C 0.97279 -0.00486 0.97799 -0.00463 0.98307 -0.00556 C 0.99023 -0.00695 0.99739 -0.00857 1.00469 -0.01019 C 1.01302 -0.00764 1.06901 0.00949 1.08346 0.01018 C 1.09075 0.01042 1.09792 0.00717 1.10508 0.00579 C 1.11484 -0.00347 1.125 -0.01111 1.13437 -0.02153 C 1.13945 -0.02708 1.14271 -0.03773 1.14831 -0.0419 C 1.16849 -0.05625 1.18919 -0.06921 1.21055 -0.0757 C 1.23815 -0.0838 1.26654 -0.08565 1.29323 -0.10046 C 1.31146 -0.11065 1.35651 -0.13403 1.37083 -0.14815 L 1.38229 -0.15926 " pathEditMode="relative" rAng="0" ptsTypes="AAAAAAAAAAAAAAAAAAAAAAAAAAAAAAAAAAAAAAAAAAAAAAAA">
                                      <p:cBhvr>
                                        <p:cTn id="35" dur="2000" fill="hold"/>
                                        <p:tgtEl>
                                          <p:spTgt spid="82"/>
                                        </p:tgtEl>
                                        <p:attrNameLst>
                                          <p:attrName>ppt_x</p:attrName>
                                          <p:attrName>ppt_y</p:attrName>
                                        </p:attrNameLst>
                                      </p:cBhvr>
                                      <p:rCtr x="68008" y="-2593"/>
                                    </p:animMotion>
                                  </p:childTnLst>
                                  <p:subTnLst>
                                    <p:audio>
                                      <p:cMediaNode>
                                        <p:cTn display="0" masterRel="sameClick">
                                          <p:stCondLst>
                                            <p:cond evt="begin" delay="0">
                                              <p:tn val="34"/>
                                            </p:cond>
                                          </p:stCondLst>
                                          <p:endCondLst>
                                            <p:cond evt="onStopAudio" delay="0">
                                              <p:tgtEl>
                                                <p:sldTgt/>
                                              </p:tgtEl>
                                            </p:cond>
                                          </p:endCondLst>
                                        </p:cTn>
                                        <p:tgtEl>
                                          <p:sndTgt r:embed="rId6" name="whoosh.wav"/>
                                        </p:tgtEl>
                                      </p:cMediaNode>
                                    </p:audio>
                                  </p:subTnLst>
                                </p:cTn>
                              </p:par>
                              <p:par>
                                <p:cTn id="36" presetID="1" presetClass="mediacall" presetSubtype="0" fill="hold" nodeType="withEffect">
                                  <p:stCondLst>
                                    <p:cond delay="0"/>
                                  </p:stCondLst>
                                  <p:childTnLst>
                                    <p:cmd type="call" cmd="playFrom(0.0)">
                                      <p:cBhvr>
                                        <p:cTn id="37" dur="1368" fill="hold"/>
                                        <p:tgtEl>
                                          <p:spTgt spid="117"/>
                                        </p:tgtEl>
                                      </p:cBhvr>
                                    </p:cmd>
                                  </p:childTnLst>
                                </p:cTn>
                              </p:par>
                            </p:childTnLst>
                          </p:cTn>
                        </p:par>
                        <p:par>
                          <p:cTn id="38" fill="hold">
                            <p:stCondLst>
                              <p:cond delay="14000"/>
                            </p:stCondLst>
                            <p:childTnLst>
                              <p:par>
                                <p:cTn id="39" presetID="0" presetClass="path" presetSubtype="0" accel="50000" decel="50000" fill="hold" nodeType="afterEffect">
                                  <p:stCondLst>
                                    <p:cond delay="0"/>
                                  </p:stCondLst>
                                  <p:childTnLst>
                                    <p:animMotion origin="layout" path="M 0.01849 0.02384 L 0.01849 0.02407 C 0.02409 0.01852 0.02917 0.01181 0.03503 0.0081 C 0.03868 0.00579 0.04271 0.00579 0.04649 0.00579 C 0.05795 0.00579 0.0694 0.00718 0.08086 0.0081 C 0.10456 0.01319 0.08177 0.00856 0.12657 0.01481 L 0.15573 0.01921 C 0.18347 0.02917 0.15261 0.01644 0.18243 0.03519 C 0.1849 0.03657 0.1875 0.03704 0.18998 0.03727 C 0.20066 0.03866 0.2112 0.03889 0.22188 0.03958 L 0.24597 0.03727 C 0.25183 0.03426 0.2556 0.02361 0.2612 0.01921 C 0.2668 0.01505 0.27318 0.01505 0.27904 0.0125 C 0.28334 0.01065 0.28737 0.00741 0.29167 0.00579 C 0.29935 0.00278 0.31459 -0.00093 0.31459 -0.00069 L 0.35026 0.00116 C 0.36654 0.00231 0.37696 0.00301 0.39219 0.00579 C 0.40013 0.00718 0.40261 0.0081 0.4099 0.01019 C 0.43516 0.03264 0.4099 0.00787 0.4405 0.04861 C 0.45521 0.06829 0.44883 0.05764 0.46211 0.06667 C 0.4681 0.07083 0.47396 0.07569 0.47982 0.08032 C 0.48542 0.08472 0.49128 0.08796 0.49636 0.09375 C 0.50144 0.09977 0.50612 0.10694 0.51159 0.11181 C 0.51641 0.1162 0.52175 0.11782 0.52696 0.12106 C 0.56316 0.10417 0.54727 0.11574 0.57526 0.08935 C 0.59128 0.05671 0.57644 0.08426 0.59427 0.05764 C 0.60157 0.04676 0.6073 0.03148 0.61589 0.02384 C 0.62761 0.01343 0.62331 0.01944 0.62982 0.0081 C 0.6362 0.00949 0.64297 0.00833 0.64896 0.0125 C 0.66954 0.02731 0.68711 0.05486 0.70873 0.06458 C 0.71211 0.06597 0.7155 0.06713 0.71888 0.06898 C 0.74076 0.08194 0.75638 0.09653 0.77982 0.10509 C 0.79792 0.11181 0.81628 0.11412 0.83451 0.11875 C 0.84336 0.11412 0.85235 0.10995 0.8612 0.10509 C 0.86342 0.10394 0.86537 0.10139 0.86758 0.10069 C 0.87305 0.09907 0.87865 0.09907 0.88412 0.09838 C 0.88881 0.09306 0.89362 0.08819 0.89805 0.08264 C 0.89948 0.08079 0.90013 0.07639 0.90183 0.07569 C 0.9073 0.07384 0.9362 0.06875 0.94766 0.06667 C 0.95743 0.07269 0.9668 0.08125 0.97683 0.08472 L 0.98959 0.08935 C 0.99597 0.08032 1.00209 0.07083 1.00873 0.06227 C 1.01146 0.05856 1.01459 0.05625 1.01758 0.05324 C 1.03868 0.03056 0.99362 0.04977 1.07605 0.0463 C 1.08021 0.04421 1.08451 0.04167 1.08881 0.03958 C 1.10677 0.03125 1.13724 0.02199 1.15105 0.01713 C 1.15873 0.01435 1.16628 0.01111 1.17396 0.0081 C 1.18711 -0.00787 1.19857 -0.02917 1.21329 -0.03935 C 1.21914 -0.04352 1.24284 -0.06065 1.25144 -0.06435 C 1.25691 -0.06667 1.2625 -0.06667 1.26797 -0.06875 C 1.27396 -0.07106 1.27982 -0.07546 1.28581 -0.07778 C 1.29076 -0.07986 1.29597 -0.08079 1.30105 -0.08241 L 1.30873 -0.08449 " pathEditMode="relative" rAng="0" ptsTypes="AAAAAAAAAAAAAAAAAAAAAAAAAAAAAAAAAAAAAAAAAAAAAAAAAAAAA">
                                      <p:cBhvr>
                                        <p:cTn id="40" dur="2000" fill="hold"/>
                                        <p:tgtEl>
                                          <p:spTgt spid="80"/>
                                        </p:tgtEl>
                                        <p:attrNameLst>
                                          <p:attrName>ppt_x</p:attrName>
                                          <p:attrName>ppt_y</p:attrName>
                                        </p:attrNameLst>
                                      </p:cBhvr>
                                      <p:rCtr x="64505" y="-556"/>
                                    </p:animMotion>
                                  </p:childTnLst>
                                  <p:subTnLst>
                                    <p:audio>
                                      <p:cMediaNode>
                                        <p:cTn display="0" masterRel="sameClick">
                                          <p:stCondLst>
                                            <p:cond evt="begin" delay="0">
                                              <p:tn val="39"/>
                                            </p:cond>
                                          </p:stCondLst>
                                          <p:endCondLst>
                                            <p:cond evt="onStopAudio" delay="0">
                                              <p:tgtEl>
                                                <p:sldTgt/>
                                              </p:tgtEl>
                                            </p:cond>
                                          </p:endCondLst>
                                        </p:cTn>
                                        <p:tgtEl>
                                          <p:sndTgt r:embed="rId6" name="whoosh.wav"/>
                                        </p:tgtEl>
                                      </p:cMediaNode>
                                    </p:audio>
                                  </p:subTnLst>
                                </p:cTn>
                              </p:par>
                            </p:childTnLst>
                          </p:cTn>
                        </p:par>
                        <p:par>
                          <p:cTn id="41" fill="hold">
                            <p:stCondLst>
                              <p:cond delay="16000"/>
                            </p:stCondLst>
                            <p:childTnLst>
                              <p:par>
                                <p:cTn id="42" presetID="0" presetClass="path" presetSubtype="0" accel="50000" decel="50000" fill="hold" nodeType="afterEffect">
                                  <p:stCondLst>
                                    <p:cond delay="0"/>
                                  </p:stCondLst>
                                  <p:childTnLst>
                                    <p:animMotion origin="layout" path="M 0.01849 -0.01551 L 0.01849 -0.01527 C 0.04362 -0.0081 0.04752 -0.00509 0.08216 -0.01551 C 0.09375 -0.01921 0.11953 -0.04514 0.13034 -0.05393 C 0.13737 -0.05972 0.14479 -0.06412 0.15195 -0.0699 C 0.16093 -0.07685 0.16927 -0.08657 0.17864 -0.09236 C 0.18463 -0.09629 0.19127 -0.09699 0.19752 -0.09907 C 0.23398 -0.08773 0.25703 -0.08703 0.28789 -0.06296 C 0.29622 -0.05648 0.30377 -0.04722 0.31211 -0.04051 C 0.32031 -0.03356 0.32942 -0.02986 0.3375 -0.02245 C 0.38659 0.02361 0.32044 -0.00532 0.4138 0.04329 C 0.52005 0.09838 0.46927 0.06551 0.51797 0.08149 C 0.55911 0.09537 0.525 0.0875 0.56627 0.09514 C 0.57435 0.10278 0.58268 0.10949 0.59049 0.11783 C 0.61106 0.13959 0.63281 0.17153 0.65651 0.18774 C 0.6582 0.18889 0.71185 0.22616 0.72643 0.23079 C 0.81406 0.25811 0.78138 0.24399 0.84088 0.25787 C 0.84883 0.25973 0.8569 0.2632 0.86497 0.26459 C 0.87044 0.26551 0.92799 0.26899 0.92981 0.26922 C 0.94179 0.27361 0.95351 0.27755 0.96549 0.28264 C 0.97448 0.28658 0.9832 0.2926 0.99218 0.2963 C 1.00521 0.30162 1.01849 0.30533 1.03151 0.30973 C 1.13737 0.38496 0.98229 0.27662 1.10026 0.35278 C 1.18281 0.40625 1.13437 0.38611 1.18672 0.40486 C 1.20104 0.40255 1.21549 0.40116 1.22981 0.39792 C 1.2401 0.39584 1.25013 0.39005 1.26041 0.38889 C 1.28867 0.38565 1.31718 0.38704 1.34557 0.38449 C 1.3707 0.38195 1.37695 0.38866 1.36718 0.37986 " pathEditMode="relative" rAng="0" ptsTypes="AAAAAAAAAAAAAAAAAAAAAAAAAAAA">
                                      <p:cBhvr>
                                        <p:cTn id="43" dur="2000" fill="hold"/>
                                        <p:tgtEl>
                                          <p:spTgt spid="115"/>
                                        </p:tgtEl>
                                        <p:attrNameLst>
                                          <p:attrName>ppt_x</p:attrName>
                                          <p:attrName>ppt_y</p:attrName>
                                        </p:attrNameLst>
                                      </p:cBhvr>
                                      <p:rCtr x="67643" y="16829"/>
                                    </p:animMotion>
                                  </p:childTnLst>
                                  <p:subTnLst>
                                    <p:audio>
                                      <p:cMediaNode>
                                        <p:cTn display="0" masterRel="sameClick">
                                          <p:stCondLst>
                                            <p:cond evt="begin" delay="0">
                                              <p:tn val="42"/>
                                            </p:cond>
                                          </p:stCondLst>
                                          <p:endCondLst>
                                            <p:cond evt="onStopAudio" delay="0">
                                              <p:tgtEl>
                                                <p:sldTgt/>
                                              </p:tgtEl>
                                            </p:cond>
                                          </p:endCondLst>
                                        </p:cTn>
                                        <p:tgtEl>
                                          <p:sndTgt r:embed="rId6" name="whoosh.wav"/>
                                        </p:tgtEl>
                                      </p:cMediaNode>
                                    </p:audio>
                                  </p:subTnLst>
                                </p:cTn>
                              </p:par>
                            </p:childTnLst>
                          </p:cTn>
                        </p:par>
                        <p:par>
                          <p:cTn id="44" fill="hold">
                            <p:stCondLst>
                              <p:cond delay="18000"/>
                            </p:stCondLst>
                            <p:childTnLst>
                              <p:par>
                                <p:cTn id="45" presetID="0" presetClass="path" presetSubtype="0" accel="50000" decel="50000" fill="hold" nodeType="afterEffect">
                                  <p:stCondLst>
                                    <p:cond delay="0"/>
                                  </p:stCondLst>
                                  <p:childTnLst>
                                    <p:animMotion origin="layout" path="M 0.03789 0.02592 L 0.03789 0.02615 C 0.0681 0.03055 0.0983 0.03194 0.12838 0.03958 C 0.13112 0.04027 0.13411 0.04143 0.13711 0.04166 C 0.14882 0.04305 0.16067 0.04328 0.17252 0.04398 L 0.20182 0.04166 L 0.25768 0.03958 C 0.25924 0.03935 0.3056 0.02314 0.31875 0.01689 C 0.32435 0.01435 0.32968 0.01064 0.33528 0.00787 C 0.35677 -0.00324 0.36419 -0.00324 0.38997 -0.02616 C 0.39414 -0.02986 0.39817 -0.03426 0.4026 -0.03727 C 0.41198 -0.04375 0.422 -0.04792 0.4319 -0.05093 C 0.43528 -0.05186 0.43867 -0.05255 0.44205 -0.05324 C 0.46432 -0.0463 0.47044 -0.04861 0.49036 -0.01922 L 0.52083 0.02592 C 0.54153 0.05601 0.53242 0.0493 0.54882 0.05764 C 0.55312 0.05393 0.55768 0.05115 0.56159 0.04629 C 0.59622 0.00347 0.5595 0.03865 0.59583 -0.00116 C 0.60937 -0.01598 0.61354 -0.01598 0.6289 -0.02385 C 0.64635 -0.02199 0.67851 -0.02223 0.69752 -0.01019 C 0.70195 -0.00741 0.72643 0.01967 0.7306 0.02592 C 0.75781 0.06666 0.73698 0.04629 0.75481 0.06203 C 0.7582 0.05532 0.76172 0.04884 0.76497 0.04166 C 0.77148 0.02777 0.77526 0.00833 0.78398 -0.00116 L 0.80052 -0.01922 C 0.81927 -0.01551 0.83502 -0.01505 0.8526 0.00115 C 0.86119 0.00879 0.86731 0.02384 0.87552 0.03264 C 0.91927 0.08055 0.89974 0.07129 0.9302 0.08032 C 0.94453 0.07338 0.95937 0.06875 0.97343 0.05995 C 0.98672 0.05139 1.01028 0.00486 1.01536 -0.00348 C 1.0513 -0.06204 1.01536 0.00069 1.04961 -0.05764 C 1.05481 -0.06667 1.05989 -0.0757 1.06497 -0.08473 C 1.07057 -0.09514 1.07552 -0.10672 1.08151 -0.11621 C 1.09179 -0.13311 1.10338 -0.15371 1.11575 -0.16598 C 1.1289 -0.17894 1.14349 -0.18658 1.15651 -0.2 C 1.17148 -0.21528 1.18541 -0.23403 1.19961 -0.25186 C 1.20703 -0.26111 1.21328 -0.27385 1.22122 -0.28125 C 1.22851 -0.2882 1.23606 -0.29352 1.24284 -0.30162 C 1.25547 -0.31644 1.25 -0.31274 1.2582 -0.3176 " pathEditMode="relative" rAng="0" ptsTypes="AAAAAAAAAAAAAAAAAAAAAAAAAAAAAAAAAAAAAAA">
                                      <p:cBhvr>
                                        <p:cTn id="46" dur="2000" fill="hold"/>
                                        <p:tgtEl>
                                          <p:spTgt spid="103"/>
                                        </p:tgtEl>
                                        <p:attrNameLst>
                                          <p:attrName>ppt_x</p:attrName>
                                          <p:attrName>ppt_y</p:attrName>
                                        </p:attrNameLst>
                                      </p:cBhvr>
                                      <p:rCtr x="61016" y="-14468"/>
                                    </p:animMotion>
                                  </p:childTnLst>
                                  <p:subTnLst>
                                    <p:audio>
                                      <p:cMediaNode>
                                        <p:cTn display="0" masterRel="sameClick">
                                          <p:stCondLst>
                                            <p:cond evt="begin" delay="0">
                                              <p:tn val="45"/>
                                            </p:cond>
                                          </p:stCondLst>
                                          <p:endCondLst>
                                            <p:cond evt="onStopAudio" delay="0">
                                              <p:tgtEl>
                                                <p:sldTgt/>
                                              </p:tgtEl>
                                            </p:cond>
                                          </p:endCondLst>
                                        </p:cTn>
                                        <p:tgtEl>
                                          <p:sndTgt r:embed="rId6" name="whoosh.wav"/>
                                        </p:tgtEl>
                                      </p:cMediaNode>
                                    </p:audio>
                                  </p:subTnLst>
                                </p:cTn>
                              </p:par>
                              <p:par>
                                <p:cTn id="47" presetID="0" presetClass="path" presetSubtype="0" accel="50000" decel="50000" fill="hold" nodeType="withEffect">
                                  <p:stCondLst>
                                    <p:cond delay="0"/>
                                  </p:stCondLst>
                                  <p:childTnLst>
                                    <p:animMotion origin="layout" path="M -4.16667E-7 -3.7037E-7 L -4.16667E-7 0.00023 C 0.03555 0.01065 -0.00781 -0.00139 0.0487 0.00949 C 0.05404 0.01042 0.05925 0.01273 0.06458 0.01412 C 0.07148 0.01574 0.08255 0.0169 0.08958 0.01875 C 0.09792 0.02107 0.11055 0.02662 0.11849 0.03056 C 0.14141 0.04167 0.12253 0.03333 0.1513 0.05394 C 0.15925 0.05972 0.21068 0.09583 0.23008 0.10532 C 0.23294 0.10671 0.2362 0.10694 0.23932 0.10764 L 0.28268 0.1169 C 0.33125 0.13866 0.26537 0.10857 0.31432 0.13333 C 0.32448 0.13843 0.34453 0.14745 0.34453 0.14769 L 0.37448 0.14514 L 0.41953 0.14282 C 0.42396 0.14236 0.428 0.14097 0.43268 0.14028 C 0.43893 0.13958 0.44505 0.13912 0.45117 0.13796 C 0.45964 0.13657 0.47747 0.13333 0.47747 0.13357 C 0.48997 0.12685 0.49284 0.12616 0.50495 0.11458 C 0.51107 0.10903 0.51615 0.10139 0.52201 0.09607 C 0.5276 0.0912 0.53359 0.08773 0.53945 0.08426 C 0.55521 0.07454 0.55482 0.07546 0.56966 0.07014 C 0.58542 0.07732 0.60169 0.08125 0.61706 0.0912 C 0.62435 0.0963 0.62956 0.1088 0.63672 0.11458 C 0.64753 0.12361 0.65807 0.12431 0.66953 0.12639 C 0.74375 0.11875 0.71523 0.12546 0.75521 0.11458 C 0.83776 0.14884 0.80365 0.14722 0.85638 0.14282 C 0.86563 0.14514 0.875 0.14653 0.88398 0.14977 C 0.90221 0.15602 0.89141 0.16088 0.90391 0.15208 C 0.92057 0.12685 0.94505 0.07523 0.97214 0.07269 L 0.99727 0.07014 C 1.03268 0.03333 0.98854 0.07593 1.04844 0.03519 C 1.0543 0.03125 1.05859 0.02292 1.06419 0.01875 C 1.06758 0.01644 1.07135 0.0169 1.07487 0.01644 C 1.08451 0.01528 1.09414 0.01482 1.10391 0.01412 C 1.11042 0.0125 1.11693 0.01181 1.12357 0.00949 C 1.128 0.00787 1.13216 0.0044 1.13659 0.00232 C 1.14323 -0.00046 1.14987 -0.00208 1.15651 -0.00463 C 1.16042 -0.00602 1.16432 -0.00764 1.16836 -0.00926 C 1.17409 -0.00856 1.17969 -0.00648 1.18542 -0.00694 C 1.19622 -0.00764 1.20482 -0.01273 1.21432 -0.02106 C 1.22357 -0.02893 1.23164 -0.04375 1.24206 -0.04676 C 1.24466 -0.04745 1.24727 -0.04815 1.24987 -0.04907 C 1.25169 -0.04954 1.25339 -0.05093 1.25508 -0.05139 C 1.26367 -0.05393 1.27435 -0.05486 1.28281 -0.05602 C 1.29701 -0.06227 1.28607 -0.05833 1.31563 -0.05833 " pathEditMode="relative" rAng="0" ptsTypes="AAAAAAAAAAAAAAAAAAAAAAAAAAAAAAAAAAAAAAAAAAAAA">
                                      <p:cBhvr>
                                        <p:cTn id="48" dur="2000" fill="hold"/>
                                        <p:tgtEl>
                                          <p:spTgt spid="60"/>
                                        </p:tgtEl>
                                        <p:attrNameLst>
                                          <p:attrName>ppt_x</p:attrName>
                                          <p:attrName>ppt_y</p:attrName>
                                        </p:attrNameLst>
                                      </p:cBhvr>
                                      <p:rCtr x="65781" y="4838"/>
                                    </p:animMotion>
                                  </p:childTnLst>
                                  <p:subTnLst>
                                    <p:audio>
                                      <p:cMediaNode>
                                        <p:cTn display="0" masterRel="sameClick">
                                          <p:stCondLst>
                                            <p:cond evt="begin" delay="0">
                                              <p:tn val="47"/>
                                            </p:cond>
                                          </p:stCondLst>
                                          <p:endCondLst>
                                            <p:cond evt="onStopAudio" delay="0">
                                              <p:tgtEl>
                                                <p:sldTgt/>
                                              </p:tgtEl>
                                            </p:cond>
                                          </p:endCondLst>
                                        </p:cTn>
                                        <p:tgtEl>
                                          <p:sndTgt r:embed="rId6" name="whoosh.wav"/>
                                        </p:tgtEl>
                                      </p:cMediaNode>
                                    </p:audio>
                                  </p:subTnLst>
                                </p:cTn>
                              </p:par>
                            </p:childTnLst>
                          </p:cTn>
                        </p:par>
                        <p:par>
                          <p:cTn id="49" fill="hold">
                            <p:stCondLst>
                              <p:cond delay="20000"/>
                            </p:stCondLst>
                            <p:childTnLst>
                              <p:par>
                                <p:cTn id="50" presetID="0" presetClass="path" presetSubtype="0" accel="50000" decel="50000" fill="hold" nodeType="afterEffect">
                                  <p:stCondLst>
                                    <p:cond delay="0"/>
                                  </p:stCondLst>
                                  <p:childTnLst>
                                    <p:animMotion origin="layout" path="M 0.01849 0.02384 L 0.01849 0.02408 C 0.02409 0.01852 0.02917 0.01181 0.03503 0.0081 C 0.03867 0.00579 0.04271 0.00579 0.04649 0.00579 C 0.05795 0.00579 0.0694 0.00718 0.08086 0.0081 C 0.10456 0.0132 0.08177 0.00857 0.12696 0.01482 L 0.15573 0.01921 C 0.18347 0.02917 0.15261 0.01644 0.18269 0.03519 C 0.18516 0.03658 0.18763 0.03704 0.18998 0.03727 C 0.20078 0.03866 0.2112 0.03889 0.22188 0.03959 L 0.24597 0.03727 C 0.25183 0.03426 0.2556 0.02361 0.2612 0.01921 C 0.2668 0.01505 0.27318 0.01505 0.27904 0.0125 C 0.28334 0.01065 0.28737 0.00741 0.29167 0.00579 C 0.29935 0.00278 0.31459 -0.00092 0.31459 -0.00069 L 0.35026 0.00116 C 0.36654 0.00232 0.37696 0.00301 0.39219 0.00579 C 0.40013 0.00718 0.40261 0.0081 0.4099 0.01019 C 0.43516 0.03264 0.4099 0.00787 0.4405 0.04861 C 0.45521 0.06829 0.44883 0.05764 0.46211 0.06667 C 0.4681 0.07084 0.47396 0.0757 0.47982 0.08033 C 0.48542 0.08472 0.49128 0.08796 0.49636 0.09375 C 0.50144 0.09977 0.50612 0.10695 0.51159 0.11181 C 0.51641 0.11621 0.52175 0.11783 0.52696 0.12107 C 0.56315 0.10417 0.54727 0.11574 0.57526 0.08935 C 0.59128 0.05671 0.57644 0.08426 0.59427 0.05764 C 0.60157 0.04676 0.60729 0.03148 0.61589 0.02384 C 0.62761 0.01343 0.62331 0.01945 0.62982 0.0081 C 0.6362 0.00949 0.64297 0.00834 0.64896 0.0125 C 0.66953 0.02732 0.68711 0.05486 0.70873 0.06459 C 0.71211 0.06597 0.7155 0.06713 0.71888 0.06898 C 0.74076 0.08195 0.75638 0.09653 0.77982 0.10509 C 0.79792 0.11181 0.81628 0.11412 0.83451 0.11875 C 0.84336 0.11412 0.85235 0.10996 0.8612 0.10509 C 0.86341 0.10394 0.86537 0.10139 0.86758 0.1007 C 0.87305 0.09908 0.87865 0.09908 0.88412 0.09838 C 0.8888 0.09306 0.89362 0.0882 0.89805 0.08264 C 0.89948 0.08079 0.90013 0.07639 0.90183 0.0757 C 0.90729 0.07384 0.9362 0.06875 0.94766 0.06667 C 0.95742 0.07269 0.9668 0.08125 0.97683 0.08472 L 0.98959 0.08935 C 0.99597 0.08033 1.00209 0.07084 1.00873 0.06227 C 1.01146 0.05857 1.01459 0.05625 1.01758 0.05324 C 1.03867 0.03056 0.99362 0.04977 1.07604 0.0463 C 1.08021 0.04421 1.08451 0.04167 1.0888 0.03959 C 1.10677 0.03125 1.13724 0.02199 1.15104 0.01713 C 1.15873 0.01435 1.16628 0.01111 1.17396 0.0081 C 1.18711 -0.00787 1.19857 -0.02916 1.21328 -0.03935 C 1.21914 -0.04352 1.24284 -0.06065 1.25144 -0.06435 C 1.2569 -0.06666 1.2625 -0.06666 1.26797 -0.06875 C 1.27396 -0.07106 1.27982 -0.07546 1.28581 -0.07778 C 1.29076 -0.07986 1.29597 -0.08079 1.30104 -0.08241 L 1.30873 -0.08449 " pathEditMode="relative" rAng="0" ptsTypes="AAAAAAAAAAAAAAAAAAAAAAAAAAAAAAAAAAAAAAAAAAAAAAAAAAAAA">
                                      <p:cBhvr>
                                        <p:cTn id="51" dur="2000" fill="hold"/>
                                        <p:tgtEl>
                                          <p:spTgt spid="94"/>
                                        </p:tgtEl>
                                        <p:attrNameLst>
                                          <p:attrName>ppt_x</p:attrName>
                                          <p:attrName>ppt_y</p:attrName>
                                        </p:attrNameLst>
                                      </p:cBhvr>
                                      <p:rCtr x="64505" y="-556"/>
                                    </p:animMotion>
                                  </p:childTnLst>
                                  <p:subTnLst>
                                    <p:audio>
                                      <p:cMediaNode>
                                        <p:cTn display="0" masterRel="sameClick">
                                          <p:stCondLst>
                                            <p:cond evt="begin" delay="0">
                                              <p:tn val="50"/>
                                            </p:cond>
                                          </p:stCondLst>
                                          <p:endCondLst>
                                            <p:cond evt="onStopAudio" delay="0">
                                              <p:tgtEl>
                                                <p:sldTgt/>
                                              </p:tgtEl>
                                            </p:cond>
                                          </p:endCondLst>
                                        </p:cTn>
                                        <p:tgtEl>
                                          <p:sndTgt r:embed="rId6" name="whoosh.wav"/>
                                        </p:tgtEl>
                                      </p:cMediaNode>
                                    </p:audio>
                                  </p:subTnLst>
                                </p:cTn>
                              </p:par>
                            </p:childTnLst>
                          </p:cTn>
                        </p:par>
                        <p:par>
                          <p:cTn id="52" fill="hold">
                            <p:stCondLst>
                              <p:cond delay="22000"/>
                            </p:stCondLst>
                            <p:childTnLst>
                              <p:par>
                                <p:cTn id="53" presetID="0" presetClass="path" presetSubtype="0" accel="50000" decel="50000" fill="hold" nodeType="afterEffect">
                                  <p:stCondLst>
                                    <p:cond delay="0"/>
                                  </p:stCondLst>
                                  <p:childTnLst>
                                    <p:animMotion origin="layout" path="M 0.02201 0.00787 L 0.02201 0.0081 C 0.02891 0.01088 0.03542 0.0155 0.04245 0.01689 C 0.06862 0.02291 0.09401 0.02338 0.12018 0.02592 L 0.16185 0.03055 C 0.16953 0.03287 0.17708 0.03425 0.18464 0.03726 C 0.18984 0.03958 0.19479 0.04375 0.19987 0.04629 C 0.20534 0.04907 0.21094 0.05069 0.21641 0.05324 C 0.23802 0.06319 0.20391 0.05162 0.23932 0.06226 L 0.24701 0.06458 L 0.30547 0.06226 C 0.31471 0.0618 0.32409 0.06157 0.33346 0.05995 C 0.33685 0.05925 0.34024 0.05694 0.34362 0.05532 C 0.35234 0.05185 0.36133 0.04838 0.37031 0.04629 C 0.37578 0.04513 0.38125 0.04467 0.38685 0.04421 C 0.43698 0.03912 0.43425 0.03981 0.48216 0.03726 C 0.48802 0.03588 0.49414 0.03564 0.5 0.03287 C 0.52253 0.02222 0.51849 0.01805 0.53932 0.00115 C 0.54596 -0.00417 0.553 -0.00741 0.55964 -0.0125 C 0.57005 -0.02014 0.58008 -0.02894 0.59024 -0.03727 L 0.60677 -0.05093 C 0.61016 -0.05695 0.61693 -0.06829 0.6194 -0.0757 C 0.62031 -0.07848 0.62031 -0.08172 0.6207 -0.08473 C 0.61732 -0.08704 0.61393 -0.08889 0.61055 -0.09144 C 0.60885 -0.09283 0.60729 -0.09468 0.60547 -0.09607 C 0.60221 -0.09792 0.5987 -0.09908 0.59531 -0.10047 C 0.5849 -0.10487 0.57852 -0.10695 0.56732 -0.10973 C 0.56185 -0.11065 0.55625 -0.11088 0.55078 -0.11181 C 0.5444 -0.10672 0.53711 -0.10417 0.53177 -0.09607 C 0.52721 -0.08936 0.52695 -0.0595 0.52669 -0.05301 C 0.53008 -0.04329 0.53255 -0.03218 0.53685 -0.02362 C 0.54323 -0.01088 0.55078 4.44444E-6 0.55846 0.01018 C 0.56797 0.02291 0.59037 0.03634 0.59909 0.04189 C 0.67878 0.09143 0.66563 0.08263 0.74401 0.12338 C 0.75078 0.12245 0.75768 0.12361 0.76432 0.12106 C 0.78815 0.11203 0.82149 0.07129 0.83932 0.06226 C 0.86315 0.05023 0.88724 0.0405 0.91055 0.02592 C 0.93672 0.00995 0.94102 0.00509 0.96784 -0.00348 C 0.97279 -0.00487 0.978 -0.00463 0.98307 -0.00556 C 0.99024 -0.00695 0.9974 -0.00857 1.00469 -0.01019 C 1.01302 -0.00764 1.06901 0.00949 1.08346 0.01018 C 1.09076 0.01041 1.09792 0.00717 1.10508 0.00578 C 1.11484 -0.00348 1.125 -0.01112 1.13438 -0.02153 C 1.13945 -0.02709 1.14271 -0.03774 1.14831 -0.0419 C 1.16849 -0.05625 1.18919 -0.06922 1.21055 -0.0757 C 1.23815 -0.0838 1.26654 -0.08565 1.29323 -0.10047 C 1.31146 -0.11065 1.35651 -0.13403 1.37083 -0.14815 L 1.38229 -0.15926 " pathEditMode="relative" rAng="0" ptsTypes="AAAAAAAAAAAAAAAAAAAAAAAAAAAAAAAAAAAAAAAAAAAAAAAA">
                                      <p:cBhvr>
                                        <p:cTn id="54" dur="2000" fill="hold"/>
                                        <p:tgtEl>
                                          <p:spTgt spid="106"/>
                                        </p:tgtEl>
                                        <p:attrNameLst>
                                          <p:attrName>ppt_x</p:attrName>
                                          <p:attrName>ppt_y</p:attrName>
                                        </p:attrNameLst>
                                      </p:cBhvr>
                                      <p:rCtr x="68008" y="-2593"/>
                                    </p:animMotion>
                                  </p:childTnLst>
                                  <p:subTnLst>
                                    <p:audio>
                                      <p:cMediaNode>
                                        <p:cTn display="0" masterRel="sameClick">
                                          <p:stCondLst>
                                            <p:cond evt="begin" delay="0">
                                              <p:tn val="53"/>
                                            </p:cond>
                                          </p:stCondLst>
                                          <p:endCondLst>
                                            <p:cond evt="onStopAudio" delay="0">
                                              <p:tgtEl>
                                                <p:sldTgt/>
                                              </p:tgtEl>
                                            </p:cond>
                                          </p:endCondLst>
                                        </p:cTn>
                                        <p:tgtEl>
                                          <p:sndTgt r:embed="rId6" name="whoosh.wav"/>
                                        </p:tgtEl>
                                      </p:cMediaNode>
                                    </p:audio>
                                  </p:subTnLst>
                                </p:cTn>
                              </p:par>
                            </p:childTnLst>
                          </p:cTn>
                        </p:par>
                        <p:par>
                          <p:cTn id="55" fill="hold">
                            <p:stCondLst>
                              <p:cond delay="24000"/>
                            </p:stCondLst>
                            <p:childTnLst>
                              <p:par>
                                <p:cTn id="56" presetID="22" presetClass="entr" presetSubtype="4" fill="hold" nodeType="after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down)">
                                      <p:cBhvr>
                                        <p:cTn id="58" dur="500"/>
                                        <p:tgtEl>
                                          <p:spTgt spid="23"/>
                                        </p:tgtEl>
                                      </p:cBhvr>
                                    </p:animEffect>
                                  </p:childTnLst>
                                </p:cTn>
                              </p:par>
                              <p:par>
                                <p:cTn id="59" presetID="22" presetClass="entr" presetSubtype="4" fill="hold"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down)">
                                      <p:cBhvr>
                                        <p:cTn id="61" dur="500"/>
                                        <p:tgtEl>
                                          <p:spTgt spid="30"/>
                                        </p:tgtEl>
                                      </p:cBhvr>
                                    </p:animEffect>
                                  </p:childTnLst>
                                </p:cTn>
                              </p:par>
                              <p:par>
                                <p:cTn id="62" presetID="22" presetClass="entr" presetSubtype="4" fill="hold" nodeType="with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wipe(down)">
                                      <p:cBhvr>
                                        <p:cTn id="64" dur="500"/>
                                        <p:tgtEl>
                                          <p:spTgt spid="33"/>
                                        </p:tgtEl>
                                      </p:cBhvr>
                                    </p:animEffect>
                                  </p:childTnLst>
                                </p:cTn>
                              </p:par>
                              <p:par>
                                <p:cTn id="65" presetID="22" presetClass="entr" presetSubtype="4" fill="hold"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down)">
                                      <p:cBhvr>
                                        <p:cTn id="6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8" restart="whenNotActive" fill="hold" evtFilter="cancelBubble" nodeType="interactiveSeq">
                <p:stCondLst>
                  <p:cond evt="onClick" delay="0">
                    <p:tgtEl>
                      <p:spTgt spid="27"/>
                    </p:tgtEl>
                  </p:cond>
                </p:stCondLst>
                <p:endSync evt="end" delay="0">
                  <p:rtn val="all"/>
                </p:endSync>
                <p:childTnLst>
                  <p:par>
                    <p:cTn id="69" fill="hold">
                      <p:stCondLst>
                        <p:cond delay="0"/>
                      </p:stCondLst>
                      <p:childTnLst>
                        <p:par>
                          <p:cTn id="70" fill="hold">
                            <p:stCondLst>
                              <p:cond delay="0"/>
                            </p:stCondLst>
                            <p:childTnLst>
                              <p:par>
                                <p:cTn id="71" presetID="26" presetClass="emph" presetSubtype="0" repeatCount="3000" fill="hold" nodeType="clickEffect">
                                  <p:stCondLst>
                                    <p:cond delay="0"/>
                                  </p:stCondLst>
                                  <p:childTnLst>
                                    <p:animEffect transition="out" filter="fade">
                                      <p:cBhvr>
                                        <p:cTn id="72" dur="500" tmFilter="0, 0; .2, .5; .8, .5; 1, 0"/>
                                        <p:tgtEl>
                                          <p:spTgt spid="27"/>
                                        </p:tgtEl>
                                      </p:cBhvr>
                                    </p:animEffect>
                                    <p:animScale>
                                      <p:cBhvr>
                                        <p:cTn id="73" dur="250" autoRev="1" fill="hold"/>
                                        <p:tgtEl>
                                          <p:spTgt spid="27"/>
                                        </p:tgtEl>
                                      </p:cBhvr>
                                      <p:by x="105000" y="105000"/>
                                    </p:animScale>
                                  </p:childTnLst>
                                </p:cTn>
                              </p:par>
                              <p:par>
                                <p:cTn id="74" presetID="1" presetClass="mediacall" presetSubtype="0" fill="hold" nodeType="withEffect">
                                  <p:stCondLst>
                                    <p:cond delay="0"/>
                                  </p:stCondLst>
                                  <p:childTnLst>
                                    <p:cmd type="call" cmd="playFrom(0.0)">
                                      <p:cBhvr>
                                        <p:cTn id="75" dur="1368" fill="hold"/>
                                        <p:tgtEl>
                                          <p:spTgt spid="117"/>
                                        </p:tgtEl>
                                      </p:cBhvr>
                                    </p:cmd>
                                  </p:childTnLst>
                                </p:cTn>
                              </p:par>
                            </p:childTnLst>
                          </p:cTn>
                        </p:par>
                      </p:childTnLst>
                    </p:cTn>
                  </p:par>
                </p:childTnLst>
              </p:cTn>
              <p:nextCondLst>
                <p:cond evt="onClick" delay="0">
                  <p:tgtEl>
                    <p:spTgt spid="27"/>
                  </p:tgtEl>
                </p:cond>
              </p:nextCondLst>
            </p:seq>
            <p:audio>
              <p:cMediaNode vol="80000">
                <p:cTn id="76" fill="hold" display="0">
                  <p:stCondLst>
                    <p:cond delay="indefinite"/>
                  </p:stCondLst>
                  <p:endCondLst>
                    <p:cond evt="onStopAudio" delay="0">
                      <p:tgtEl>
                        <p:sldTgt/>
                      </p:tgtEl>
                    </p:cond>
                  </p:endCondLst>
                </p:cTn>
                <p:tgtEl>
                  <p:spTgt spid="57"/>
                </p:tgtEl>
              </p:cMediaNode>
            </p:audio>
            <p:audio>
              <p:cMediaNode vol="80000">
                <p:cTn id="77" fill="hold" display="0">
                  <p:stCondLst>
                    <p:cond delay="indefinite"/>
                  </p:stCondLst>
                  <p:endCondLst>
                    <p:cond evt="onStopAudio" delay="0">
                      <p:tgtEl>
                        <p:sldTgt/>
                      </p:tgtEl>
                    </p:cond>
                  </p:endCondLst>
                </p:cTn>
                <p:tgtEl>
                  <p:spTgt spid="58"/>
                </p:tgtEl>
              </p:cMediaNode>
            </p:audio>
            <p:audio>
              <p:cMediaNode vol="80000">
                <p:cTn id="78" fill="hold" display="0">
                  <p:stCondLst>
                    <p:cond delay="indefinite"/>
                  </p:stCondLst>
                  <p:endCondLst>
                    <p:cond evt="onStopAudio" delay="0">
                      <p:tgtEl>
                        <p:sldTgt/>
                      </p:tgtEl>
                    </p:cond>
                  </p:endCondLst>
                </p:cTn>
                <p:tgtEl>
                  <p:spTgt spid="117"/>
                </p:tgtEl>
              </p:cMediaNode>
            </p:audio>
          </p:childTnLst>
        </p:cTn>
      </p:par>
    </p:tnLst>
    <p:bldLst>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red barns in a field&#10;&#10;AI-generated content may be incorrect.">
            <a:extLst>
              <a:ext uri="{FF2B5EF4-FFF2-40B4-BE49-F238E27FC236}">
                <a16:creationId xmlns:a16="http://schemas.microsoft.com/office/drawing/2014/main" id="{F67F4F6E-293E-EED3-692D-C123B025DBCF}"/>
              </a:ext>
            </a:extLst>
          </p:cNvPr>
          <p:cNvPicPr>
            <a:picLocks noChangeAspect="1"/>
          </p:cNvPicPr>
          <p:nvPr/>
        </p:nvPicPr>
        <p:blipFill>
          <a:blip r:embed="rId4"/>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4208483" y="1312660"/>
            <a:ext cx="4000282"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The End!</a:t>
            </a:r>
          </a:p>
        </p:txBody>
      </p:sp>
      <p:pic>
        <p:nvPicPr>
          <p:cNvPr id="57" name="209739__yummie__minion_yahoo_3">
            <a:hlinkClick r:id="" action="ppaction://media"/>
            <a:extLst>
              <a:ext uri="{FF2B5EF4-FFF2-40B4-BE49-F238E27FC236}">
                <a16:creationId xmlns:a16="http://schemas.microsoft.com/office/drawing/2014/main" id="{AB5AF719-2000-12B6-9315-FEA75F7F6C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17035" y="7509854"/>
            <a:ext cx="406400" cy="406400"/>
          </a:xfrm>
          <a:prstGeom prst="rect">
            <a:avLst/>
          </a:prstGeom>
        </p:spPr>
      </p:pic>
      <p:pic>
        <p:nvPicPr>
          <p:cNvPr id="58" name="209739__yummie__minion_yahoo_3">
            <a:hlinkClick r:id="" action="ppaction://media"/>
            <a:extLst>
              <a:ext uri="{FF2B5EF4-FFF2-40B4-BE49-F238E27FC236}">
                <a16:creationId xmlns:a16="http://schemas.microsoft.com/office/drawing/2014/main" id="{1AC9C52F-4D39-CBDB-6A4D-772A0684A6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36937" y="7479556"/>
            <a:ext cx="406400" cy="406400"/>
          </a:xfrm>
          <a:prstGeom prst="rect">
            <a:avLst/>
          </a:prstGeom>
        </p:spPr>
      </p:pic>
      <p:pic>
        <p:nvPicPr>
          <p:cNvPr id="7" name="Picture 6" descr="A cow with a large udder&#10;&#10;AI-generated content may be incorrect.">
            <a:extLst>
              <a:ext uri="{FF2B5EF4-FFF2-40B4-BE49-F238E27FC236}">
                <a16:creationId xmlns:a16="http://schemas.microsoft.com/office/drawing/2014/main" id="{22A74861-D321-EB58-E0EB-83C5C1D310E8}"/>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546610" y="4840523"/>
            <a:ext cx="1827289" cy="1522681"/>
          </a:xfrm>
          <a:prstGeom prst="rect">
            <a:avLst/>
          </a:prstGeom>
        </p:spPr>
      </p:pic>
      <p:pic>
        <p:nvPicPr>
          <p:cNvPr id="8" name="Picture 7" descr="A cartoon pig with big eyes&#10;&#10;AI-generated content may be incorrect.">
            <a:extLst>
              <a:ext uri="{FF2B5EF4-FFF2-40B4-BE49-F238E27FC236}">
                <a16:creationId xmlns:a16="http://schemas.microsoft.com/office/drawing/2014/main" id="{E09E84C3-DD32-483A-B950-C0553678595D}"/>
              </a:ext>
            </a:extLst>
          </p:cNvPr>
          <p:cNvPicPr>
            <a:picLocks noChangeAspect="1"/>
          </p:cNvPicPr>
          <p:nvPr/>
        </p:nvPicPr>
        <p:blipFill>
          <a:blip r:embed="rId7">
            <a:extLst>
              <a:ext uri="{28A0092B-C50C-407E-A947-70E740481C1C}">
                <a14:useLocalDpi xmlns:a14="http://schemas.microsoft.com/office/drawing/2010/main" val="0"/>
              </a:ext>
            </a:extLst>
          </a:blip>
          <a:srcRect l="26094" r="20777"/>
          <a:stretch/>
        </p:blipFill>
        <p:spPr>
          <a:xfrm>
            <a:off x="2696783" y="5127724"/>
            <a:ext cx="1035091" cy="1113282"/>
          </a:xfrm>
          <a:prstGeom prst="rect">
            <a:avLst/>
          </a:prstGeom>
        </p:spPr>
      </p:pic>
      <p:pic>
        <p:nvPicPr>
          <p:cNvPr id="14" name="Picture 13" descr="A dog running with a black background&#10;&#10;AI-generated content may be incorrect.">
            <a:extLst>
              <a:ext uri="{FF2B5EF4-FFF2-40B4-BE49-F238E27FC236}">
                <a16:creationId xmlns:a16="http://schemas.microsoft.com/office/drawing/2014/main" id="{1C5ECDEB-7833-EB3E-E145-D79C5B75220F}"/>
              </a:ext>
            </a:extLst>
          </p:cNvPr>
          <p:cNvPicPr>
            <a:picLocks noChangeAspect="1"/>
          </p:cNvPicPr>
          <p:nvPr/>
        </p:nvPicPr>
        <p:blipFill>
          <a:blip r:embed="rId8">
            <a:extLst>
              <a:ext uri="{28A0092B-C50C-407E-A947-70E740481C1C}">
                <a14:useLocalDpi xmlns:a14="http://schemas.microsoft.com/office/drawing/2010/main" val="0"/>
              </a:ext>
            </a:extLst>
          </a:blip>
          <a:srcRect l="14861" t="3679" r="10404" b="8740"/>
          <a:stretch/>
        </p:blipFill>
        <p:spPr>
          <a:xfrm>
            <a:off x="4208483" y="4761882"/>
            <a:ext cx="2257290" cy="1511567"/>
          </a:xfrm>
          <a:prstGeom prst="rect">
            <a:avLst/>
          </a:prstGeom>
        </p:spPr>
      </p:pic>
      <p:pic>
        <p:nvPicPr>
          <p:cNvPr id="15" name="Picture 14" descr="A cat running on a black background&#10;&#10;AI-generated content may be incorrect.">
            <a:extLst>
              <a:ext uri="{FF2B5EF4-FFF2-40B4-BE49-F238E27FC236}">
                <a16:creationId xmlns:a16="http://schemas.microsoft.com/office/drawing/2014/main" id="{ECBB72B2-BD4B-D6B5-B8D8-ACC7321661FF}"/>
              </a:ext>
            </a:extLst>
          </p:cNvPr>
          <p:cNvPicPr>
            <a:picLocks noChangeAspect="1"/>
          </p:cNvPicPr>
          <p:nvPr/>
        </p:nvPicPr>
        <p:blipFill>
          <a:blip r:embed="rId9">
            <a:extLst>
              <a:ext uri="{28A0092B-C50C-407E-A947-70E740481C1C}">
                <a14:useLocalDpi xmlns:a14="http://schemas.microsoft.com/office/drawing/2010/main" val="0"/>
              </a:ext>
            </a:extLst>
          </a:blip>
          <a:srcRect l="20941" t="6254" r="18380" b="10559"/>
          <a:stretch/>
        </p:blipFill>
        <p:spPr>
          <a:xfrm flipH="1">
            <a:off x="6672980" y="4962178"/>
            <a:ext cx="1529866" cy="1198467"/>
          </a:xfrm>
          <a:prstGeom prst="rect">
            <a:avLst/>
          </a:prstGeom>
        </p:spPr>
      </p:pic>
      <p:pic>
        <p:nvPicPr>
          <p:cNvPr id="16" name="Picture 15" descr="A cartoon duck running&#10;&#10;AI-generated content may be incorrect.">
            <a:extLst>
              <a:ext uri="{FF2B5EF4-FFF2-40B4-BE49-F238E27FC236}">
                <a16:creationId xmlns:a16="http://schemas.microsoft.com/office/drawing/2014/main" id="{AB484C23-290C-172A-D41F-28BAD21733EE}"/>
              </a:ext>
            </a:extLst>
          </p:cNvPr>
          <p:cNvPicPr>
            <a:picLocks noChangeAspect="1"/>
          </p:cNvPicPr>
          <p:nvPr/>
        </p:nvPicPr>
        <p:blipFill>
          <a:blip r:embed="rId10">
            <a:extLst>
              <a:ext uri="{28A0092B-C50C-407E-A947-70E740481C1C}">
                <a14:useLocalDpi xmlns:a14="http://schemas.microsoft.com/office/drawing/2010/main" val="0"/>
              </a:ext>
            </a:extLst>
          </a:blip>
          <a:srcRect l="17227" t="4371" r="16296" b="9101"/>
          <a:stretch/>
        </p:blipFill>
        <p:spPr>
          <a:xfrm>
            <a:off x="8434191" y="5109574"/>
            <a:ext cx="1332973" cy="991448"/>
          </a:xfrm>
          <a:prstGeom prst="rect">
            <a:avLst/>
          </a:prstGeom>
        </p:spPr>
      </p:pic>
      <p:pic>
        <p:nvPicPr>
          <p:cNvPr id="17" name="Picture 16" descr="A rabbit with long ears&#10;&#10;AI-generated content may be incorrect.">
            <a:extLst>
              <a:ext uri="{FF2B5EF4-FFF2-40B4-BE49-F238E27FC236}">
                <a16:creationId xmlns:a16="http://schemas.microsoft.com/office/drawing/2014/main" id="{4B3A5DDC-0D32-6C27-511D-5C391B07071C}"/>
              </a:ext>
            </a:extLst>
          </p:cNvPr>
          <p:cNvPicPr>
            <a:picLocks noChangeAspect="1"/>
          </p:cNvPicPr>
          <p:nvPr/>
        </p:nvPicPr>
        <p:blipFill>
          <a:blip r:embed="rId11">
            <a:extLst>
              <a:ext uri="{28A0092B-C50C-407E-A947-70E740481C1C}">
                <a14:useLocalDpi xmlns:a14="http://schemas.microsoft.com/office/drawing/2010/main" val="0"/>
              </a:ext>
            </a:extLst>
          </a:blip>
          <a:srcRect l="12940" t="3871" r="14176" b="8709"/>
          <a:stretch/>
        </p:blipFill>
        <p:spPr>
          <a:xfrm>
            <a:off x="10037430" y="5066512"/>
            <a:ext cx="1446510" cy="991448"/>
          </a:xfrm>
          <a:prstGeom prst="rect">
            <a:avLst/>
          </a:prstGeom>
        </p:spPr>
      </p:pic>
    </p:spTree>
    <p:extLst>
      <p:ext uri="{BB962C8B-B14F-4D97-AF65-F5344CB8AC3E}">
        <p14:creationId xmlns:p14="http://schemas.microsoft.com/office/powerpoint/2010/main" val="314986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7"/>
                                        </p:tgtEl>
                                        <p:attrNameLst>
                                          <p:attrName>r</p:attrName>
                                        </p:attrNameLst>
                                      </p:cBhvr>
                                    </p:animRot>
                                    <p:animRot by="-240000">
                                      <p:cBhvr>
                                        <p:cTn id="10" dur="200" fill="hold">
                                          <p:stCondLst>
                                            <p:cond delay="200"/>
                                          </p:stCondLst>
                                        </p:cTn>
                                        <p:tgtEl>
                                          <p:spTgt spid="7"/>
                                        </p:tgtEl>
                                        <p:attrNameLst>
                                          <p:attrName>r</p:attrName>
                                        </p:attrNameLst>
                                      </p:cBhvr>
                                    </p:animRot>
                                    <p:animRot by="240000">
                                      <p:cBhvr>
                                        <p:cTn id="11" dur="200" fill="hold">
                                          <p:stCondLst>
                                            <p:cond delay="400"/>
                                          </p:stCondLst>
                                        </p:cTn>
                                        <p:tgtEl>
                                          <p:spTgt spid="7"/>
                                        </p:tgtEl>
                                        <p:attrNameLst>
                                          <p:attrName>r</p:attrName>
                                        </p:attrNameLst>
                                      </p:cBhvr>
                                    </p:animRot>
                                    <p:animRot by="-240000">
                                      <p:cBhvr>
                                        <p:cTn id="12" dur="200" fill="hold">
                                          <p:stCondLst>
                                            <p:cond delay="600"/>
                                          </p:stCondLst>
                                        </p:cTn>
                                        <p:tgtEl>
                                          <p:spTgt spid="7"/>
                                        </p:tgtEl>
                                        <p:attrNameLst>
                                          <p:attrName>r</p:attrName>
                                        </p:attrNameLst>
                                      </p:cBhvr>
                                    </p:animRot>
                                    <p:animRot by="120000">
                                      <p:cBhvr>
                                        <p:cTn id="13" dur="200" fill="hold">
                                          <p:stCondLst>
                                            <p:cond delay="800"/>
                                          </p:stCondLst>
                                        </p:cTn>
                                        <p:tgtEl>
                                          <p:spTgt spid="7"/>
                                        </p:tgtEl>
                                        <p:attrNameLst>
                                          <p:attrName>r</p:attrName>
                                        </p:attrNameLst>
                                      </p:cBhvr>
                                    </p:animRot>
                                  </p:childTnLst>
                                </p:cTn>
                              </p:par>
                              <p:par>
                                <p:cTn id="14" presetID="32" presetClass="emph" presetSubtype="0" repeatCount="indefinite" fill="hold" nodeType="withEffect">
                                  <p:stCondLst>
                                    <p:cond delay="0"/>
                                  </p:stCondLst>
                                  <p:childTnLst>
                                    <p:animRot by="120000">
                                      <p:cBhvr>
                                        <p:cTn id="15" dur="100" fill="hold">
                                          <p:stCondLst>
                                            <p:cond delay="0"/>
                                          </p:stCondLst>
                                        </p:cTn>
                                        <p:tgtEl>
                                          <p:spTgt spid="8"/>
                                        </p:tgtEl>
                                        <p:attrNameLst>
                                          <p:attrName>r</p:attrName>
                                        </p:attrNameLst>
                                      </p:cBhvr>
                                    </p:animRot>
                                    <p:animRot by="-240000">
                                      <p:cBhvr>
                                        <p:cTn id="16" dur="200" fill="hold">
                                          <p:stCondLst>
                                            <p:cond delay="200"/>
                                          </p:stCondLst>
                                        </p:cTn>
                                        <p:tgtEl>
                                          <p:spTgt spid="8"/>
                                        </p:tgtEl>
                                        <p:attrNameLst>
                                          <p:attrName>r</p:attrName>
                                        </p:attrNameLst>
                                      </p:cBhvr>
                                    </p:animRot>
                                    <p:animRot by="240000">
                                      <p:cBhvr>
                                        <p:cTn id="17" dur="200" fill="hold">
                                          <p:stCondLst>
                                            <p:cond delay="400"/>
                                          </p:stCondLst>
                                        </p:cTn>
                                        <p:tgtEl>
                                          <p:spTgt spid="8"/>
                                        </p:tgtEl>
                                        <p:attrNameLst>
                                          <p:attrName>r</p:attrName>
                                        </p:attrNameLst>
                                      </p:cBhvr>
                                    </p:animRot>
                                    <p:animRot by="-240000">
                                      <p:cBhvr>
                                        <p:cTn id="18" dur="200" fill="hold">
                                          <p:stCondLst>
                                            <p:cond delay="600"/>
                                          </p:stCondLst>
                                        </p:cTn>
                                        <p:tgtEl>
                                          <p:spTgt spid="8"/>
                                        </p:tgtEl>
                                        <p:attrNameLst>
                                          <p:attrName>r</p:attrName>
                                        </p:attrNameLst>
                                      </p:cBhvr>
                                    </p:animRot>
                                    <p:animRot by="120000">
                                      <p:cBhvr>
                                        <p:cTn id="19" dur="200" fill="hold">
                                          <p:stCondLst>
                                            <p:cond delay="800"/>
                                          </p:stCondLst>
                                        </p:cTn>
                                        <p:tgtEl>
                                          <p:spTgt spid="8"/>
                                        </p:tgtEl>
                                        <p:attrNameLst>
                                          <p:attrName>r</p:attrName>
                                        </p:attrNameLst>
                                      </p:cBhvr>
                                    </p:animRot>
                                  </p:childTnLst>
                                </p:cTn>
                              </p:par>
                              <p:par>
                                <p:cTn id="20" presetID="32" presetClass="emph" presetSubtype="0" repeatCount="indefinite" fill="hold" nodeType="withEffect">
                                  <p:stCondLst>
                                    <p:cond delay="0"/>
                                  </p:stCondLst>
                                  <p:childTnLst>
                                    <p:animRot by="120000">
                                      <p:cBhvr>
                                        <p:cTn id="21" dur="100" fill="hold">
                                          <p:stCondLst>
                                            <p:cond delay="0"/>
                                          </p:stCondLst>
                                        </p:cTn>
                                        <p:tgtEl>
                                          <p:spTgt spid="14"/>
                                        </p:tgtEl>
                                        <p:attrNameLst>
                                          <p:attrName>r</p:attrName>
                                        </p:attrNameLst>
                                      </p:cBhvr>
                                    </p:animRot>
                                    <p:animRot by="-240000">
                                      <p:cBhvr>
                                        <p:cTn id="22" dur="200" fill="hold">
                                          <p:stCondLst>
                                            <p:cond delay="200"/>
                                          </p:stCondLst>
                                        </p:cTn>
                                        <p:tgtEl>
                                          <p:spTgt spid="14"/>
                                        </p:tgtEl>
                                        <p:attrNameLst>
                                          <p:attrName>r</p:attrName>
                                        </p:attrNameLst>
                                      </p:cBhvr>
                                    </p:animRot>
                                    <p:animRot by="240000">
                                      <p:cBhvr>
                                        <p:cTn id="23" dur="200" fill="hold">
                                          <p:stCondLst>
                                            <p:cond delay="400"/>
                                          </p:stCondLst>
                                        </p:cTn>
                                        <p:tgtEl>
                                          <p:spTgt spid="14"/>
                                        </p:tgtEl>
                                        <p:attrNameLst>
                                          <p:attrName>r</p:attrName>
                                        </p:attrNameLst>
                                      </p:cBhvr>
                                    </p:animRot>
                                    <p:animRot by="-240000">
                                      <p:cBhvr>
                                        <p:cTn id="24" dur="200" fill="hold">
                                          <p:stCondLst>
                                            <p:cond delay="600"/>
                                          </p:stCondLst>
                                        </p:cTn>
                                        <p:tgtEl>
                                          <p:spTgt spid="14"/>
                                        </p:tgtEl>
                                        <p:attrNameLst>
                                          <p:attrName>r</p:attrName>
                                        </p:attrNameLst>
                                      </p:cBhvr>
                                    </p:animRot>
                                    <p:animRot by="120000">
                                      <p:cBhvr>
                                        <p:cTn id="25" dur="200" fill="hold">
                                          <p:stCondLst>
                                            <p:cond delay="800"/>
                                          </p:stCondLst>
                                        </p:cTn>
                                        <p:tgtEl>
                                          <p:spTgt spid="14"/>
                                        </p:tgtEl>
                                        <p:attrNameLst>
                                          <p:attrName>r</p:attrName>
                                        </p:attrNameLst>
                                      </p:cBhvr>
                                    </p:animRot>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5"/>
                                        </p:tgtEl>
                                        <p:attrNameLst>
                                          <p:attrName>r</p:attrName>
                                        </p:attrNameLst>
                                      </p:cBhvr>
                                    </p:animRot>
                                    <p:animRot by="-240000">
                                      <p:cBhvr>
                                        <p:cTn id="28" dur="200" fill="hold">
                                          <p:stCondLst>
                                            <p:cond delay="200"/>
                                          </p:stCondLst>
                                        </p:cTn>
                                        <p:tgtEl>
                                          <p:spTgt spid="15"/>
                                        </p:tgtEl>
                                        <p:attrNameLst>
                                          <p:attrName>r</p:attrName>
                                        </p:attrNameLst>
                                      </p:cBhvr>
                                    </p:animRot>
                                    <p:animRot by="240000">
                                      <p:cBhvr>
                                        <p:cTn id="29" dur="200" fill="hold">
                                          <p:stCondLst>
                                            <p:cond delay="400"/>
                                          </p:stCondLst>
                                        </p:cTn>
                                        <p:tgtEl>
                                          <p:spTgt spid="15"/>
                                        </p:tgtEl>
                                        <p:attrNameLst>
                                          <p:attrName>r</p:attrName>
                                        </p:attrNameLst>
                                      </p:cBhvr>
                                    </p:animRot>
                                    <p:animRot by="-240000">
                                      <p:cBhvr>
                                        <p:cTn id="30" dur="200" fill="hold">
                                          <p:stCondLst>
                                            <p:cond delay="600"/>
                                          </p:stCondLst>
                                        </p:cTn>
                                        <p:tgtEl>
                                          <p:spTgt spid="15"/>
                                        </p:tgtEl>
                                        <p:attrNameLst>
                                          <p:attrName>r</p:attrName>
                                        </p:attrNameLst>
                                      </p:cBhvr>
                                    </p:animRot>
                                    <p:animRot by="120000">
                                      <p:cBhvr>
                                        <p:cTn id="31" dur="200" fill="hold">
                                          <p:stCondLst>
                                            <p:cond delay="800"/>
                                          </p:stCondLst>
                                        </p:cTn>
                                        <p:tgtEl>
                                          <p:spTgt spid="15"/>
                                        </p:tgtEl>
                                        <p:attrNameLst>
                                          <p:attrName>r</p:attrName>
                                        </p:attrNameLst>
                                      </p:cBhvr>
                                    </p:animRot>
                                  </p:childTnLst>
                                </p:cTn>
                              </p:par>
                              <p:par>
                                <p:cTn id="32" presetID="32" presetClass="emph" presetSubtype="0" repeatCount="indefinite" fill="hold" nodeType="withEffect">
                                  <p:stCondLst>
                                    <p:cond delay="0"/>
                                  </p:stCondLst>
                                  <p:childTnLst>
                                    <p:animRot by="120000">
                                      <p:cBhvr>
                                        <p:cTn id="33" dur="100" fill="hold">
                                          <p:stCondLst>
                                            <p:cond delay="0"/>
                                          </p:stCondLst>
                                        </p:cTn>
                                        <p:tgtEl>
                                          <p:spTgt spid="16"/>
                                        </p:tgtEl>
                                        <p:attrNameLst>
                                          <p:attrName>r</p:attrName>
                                        </p:attrNameLst>
                                      </p:cBhvr>
                                    </p:animRot>
                                    <p:animRot by="-240000">
                                      <p:cBhvr>
                                        <p:cTn id="34" dur="200" fill="hold">
                                          <p:stCondLst>
                                            <p:cond delay="200"/>
                                          </p:stCondLst>
                                        </p:cTn>
                                        <p:tgtEl>
                                          <p:spTgt spid="16"/>
                                        </p:tgtEl>
                                        <p:attrNameLst>
                                          <p:attrName>r</p:attrName>
                                        </p:attrNameLst>
                                      </p:cBhvr>
                                    </p:animRot>
                                    <p:animRot by="240000">
                                      <p:cBhvr>
                                        <p:cTn id="35" dur="200" fill="hold">
                                          <p:stCondLst>
                                            <p:cond delay="400"/>
                                          </p:stCondLst>
                                        </p:cTn>
                                        <p:tgtEl>
                                          <p:spTgt spid="16"/>
                                        </p:tgtEl>
                                        <p:attrNameLst>
                                          <p:attrName>r</p:attrName>
                                        </p:attrNameLst>
                                      </p:cBhvr>
                                    </p:animRot>
                                    <p:animRot by="-240000">
                                      <p:cBhvr>
                                        <p:cTn id="36" dur="200" fill="hold">
                                          <p:stCondLst>
                                            <p:cond delay="600"/>
                                          </p:stCondLst>
                                        </p:cTn>
                                        <p:tgtEl>
                                          <p:spTgt spid="16"/>
                                        </p:tgtEl>
                                        <p:attrNameLst>
                                          <p:attrName>r</p:attrName>
                                        </p:attrNameLst>
                                      </p:cBhvr>
                                    </p:animRot>
                                    <p:animRot by="120000">
                                      <p:cBhvr>
                                        <p:cTn id="37" dur="200" fill="hold">
                                          <p:stCondLst>
                                            <p:cond delay="800"/>
                                          </p:stCondLst>
                                        </p:cTn>
                                        <p:tgtEl>
                                          <p:spTgt spid="16"/>
                                        </p:tgtEl>
                                        <p:attrNameLst>
                                          <p:attrName>r</p:attrName>
                                        </p:attrNameLst>
                                      </p:cBhvr>
                                    </p:animRot>
                                  </p:childTnLst>
                                </p:cTn>
                              </p:par>
                              <p:par>
                                <p:cTn id="38" presetID="32" presetClass="emph" presetSubtype="0" repeatCount="indefinite" fill="hold" nodeType="withEffect">
                                  <p:stCondLst>
                                    <p:cond delay="0"/>
                                  </p:stCondLst>
                                  <p:childTnLst>
                                    <p:animRot by="120000">
                                      <p:cBhvr>
                                        <p:cTn id="39" dur="100" fill="hold">
                                          <p:stCondLst>
                                            <p:cond delay="0"/>
                                          </p:stCondLst>
                                        </p:cTn>
                                        <p:tgtEl>
                                          <p:spTgt spid="17"/>
                                        </p:tgtEl>
                                        <p:attrNameLst>
                                          <p:attrName>r</p:attrName>
                                        </p:attrNameLst>
                                      </p:cBhvr>
                                    </p:animRot>
                                    <p:animRot by="-240000">
                                      <p:cBhvr>
                                        <p:cTn id="40" dur="200" fill="hold">
                                          <p:stCondLst>
                                            <p:cond delay="200"/>
                                          </p:stCondLst>
                                        </p:cTn>
                                        <p:tgtEl>
                                          <p:spTgt spid="17"/>
                                        </p:tgtEl>
                                        <p:attrNameLst>
                                          <p:attrName>r</p:attrName>
                                        </p:attrNameLst>
                                      </p:cBhvr>
                                    </p:animRot>
                                    <p:animRot by="240000">
                                      <p:cBhvr>
                                        <p:cTn id="41" dur="200" fill="hold">
                                          <p:stCondLst>
                                            <p:cond delay="400"/>
                                          </p:stCondLst>
                                        </p:cTn>
                                        <p:tgtEl>
                                          <p:spTgt spid="17"/>
                                        </p:tgtEl>
                                        <p:attrNameLst>
                                          <p:attrName>r</p:attrName>
                                        </p:attrNameLst>
                                      </p:cBhvr>
                                    </p:animRot>
                                    <p:animRot by="-240000">
                                      <p:cBhvr>
                                        <p:cTn id="42" dur="200" fill="hold">
                                          <p:stCondLst>
                                            <p:cond delay="600"/>
                                          </p:stCondLst>
                                        </p:cTn>
                                        <p:tgtEl>
                                          <p:spTgt spid="17"/>
                                        </p:tgtEl>
                                        <p:attrNameLst>
                                          <p:attrName>r</p:attrName>
                                        </p:attrNameLst>
                                      </p:cBhvr>
                                    </p:animRot>
                                    <p:animRot by="120000">
                                      <p:cBhvr>
                                        <p:cTn id="43"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57"/>
                </p:tgtEl>
              </p:cMediaNode>
            </p:audio>
            <p:audio>
              <p:cMediaNode vol="80000">
                <p:cTn id="45" fill="hold" display="0">
                  <p:stCondLst>
                    <p:cond delay="indefinite"/>
                  </p:stCondLst>
                  <p:endCondLst>
                    <p:cond evt="onStopAudio" delay="0">
                      <p:tgtEl>
                        <p:sldTgt/>
                      </p:tgtEl>
                    </p:cond>
                  </p:endCondLst>
                </p:cTn>
                <p:tgtEl>
                  <p:spTgt spid="58"/>
                </p:tgtEl>
              </p:cMediaNode>
            </p:audio>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812813-3180-F549-7E46-1DF5493F9184}"/>
              </a:ext>
            </a:extLst>
          </p:cNvPr>
          <p:cNvSpPr/>
          <p:nvPr/>
        </p:nvSpPr>
        <p:spPr>
          <a:xfrm>
            <a:off x="523240" y="431483"/>
            <a:ext cx="11145520" cy="1178560"/>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B3DA7-F6E9-73E3-92FB-9D7BCF55A7DD}"/>
              </a:ext>
            </a:extLst>
          </p:cNvPr>
          <p:cNvSpPr>
            <a:spLocks noGrp="1"/>
          </p:cNvSpPr>
          <p:nvPr>
            <p:ph type="title"/>
          </p:nvPr>
        </p:nvSpPr>
        <p:spPr/>
        <p:txBody>
          <a:bodyPr>
            <a:normAutofit/>
          </a:bodyPr>
          <a:lstStyle/>
          <a:p>
            <a:r>
              <a:rPr lang="en-US" sz="4000" b="1" dirty="0"/>
              <a:t>Grade 3 – Lesson: How many cows?</a:t>
            </a:r>
          </a:p>
        </p:txBody>
      </p:sp>
      <p:sp>
        <p:nvSpPr>
          <p:cNvPr id="3" name="Content Placeholder 2">
            <a:extLst>
              <a:ext uri="{FF2B5EF4-FFF2-40B4-BE49-F238E27FC236}">
                <a16:creationId xmlns:a16="http://schemas.microsoft.com/office/drawing/2014/main" id="{9397368C-4E5F-D28E-CFFB-95937B4CC292}"/>
              </a:ext>
            </a:extLst>
          </p:cNvPr>
          <p:cNvSpPr>
            <a:spLocks noGrp="1"/>
          </p:cNvSpPr>
          <p:nvPr>
            <p:ph idx="1"/>
          </p:nvPr>
        </p:nvSpPr>
        <p:spPr>
          <a:xfrm>
            <a:off x="701040" y="1825625"/>
            <a:ext cx="10835640" cy="4351338"/>
          </a:xfrm>
        </p:spPr>
        <p:txBody>
          <a:bodyPr/>
          <a:lstStyle/>
          <a:p>
            <a:pPr marL="0" indent="0">
              <a:buNone/>
            </a:pPr>
            <a:r>
              <a:rPr lang="en-US" sz="2400" dirty="0"/>
              <a:t>This game aligns with chapters on “How many ______?” lessons and supports learning their key expressions and vocabulary. This game helps with learning numbers and counting types of animals.</a:t>
            </a:r>
          </a:p>
          <a:p>
            <a:pPr marL="0" indent="0">
              <a:buNone/>
            </a:pPr>
            <a:r>
              <a:rPr lang="en-US" sz="2400" b="1" dirty="0"/>
              <a:t>Phrases and vocabulary used in this game:</a:t>
            </a:r>
          </a:p>
          <a:p>
            <a:r>
              <a:rPr lang="en-US" sz="2400" dirty="0"/>
              <a:t>How many cows / pigs / dogs / cats / ducks / rabbits?</a:t>
            </a:r>
          </a:p>
          <a:p>
            <a:r>
              <a:rPr lang="en-US" sz="2400" dirty="0"/>
              <a:t>One, two, three, four, five, six, seven, eight, nine, ten</a:t>
            </a:r>
          </a:p>
          <a:p>
            <a:endParaRPr lang="en-US" dirty="0"/>
          </a:p>
        </p:txBody>
      </p:sp>
      <p:sp>
        <p:nvSpPr>
          <p:cNvPr id="5" name="TextBox 4">
            <a:extLst>
              <a:ext uri="{FF2B5EF4-FFF2-40B4-BE49-F238E27FC236}">
                <a16:creationId xmlns:a16="http://schemas.microsoft.com/office/drawing/2014/main" id="{B76A5E6A-D0B6-BE4E-C083-DFC1495145B9}"/>
              </a:ext>
            </a:extLst>
          </p:cNvPr>
          <p:cNvSpPr txBox="1"/>
          <p:nvPr/>
        </p:nvSpPr>
        <p:spPr>
          <a:xfrm>
            <a:off x="655320" y="4453553"/>
            <a:ext cx="10835639" cy="1938992"/>
          </a:xfrm>
          <a:prstGeom prst="rect">
            <a:avLst/>
          </a:prstGeom>
          <a:noFill/>
        </p:spPr>
        <p:txBody>
          <a:bodyPr wrap="square">
            <a:spAutoFit/>
          </a:bodyPr>
          <a:lstStyle/>
          <a:p>
            <a:r>
              <a:rPr lang="en-US" sz="2400" dirty="0"/>
              <a:t>This game serves best as a supplemental teaching resource as it includes key phrases and vocabulary from multiple commonly used English textbooks in Korea related to this lesson. This allows the resource to be applicable to most teachers while students can learn related words and phrases beyond their specific chapter, reinforcing the main lesson ideas.</a:t>
            </a:r>
          </a:p>
        </p:txBody>
      </p:sp>
    </p:spTree>
    <p:extLst>
      <p:ext uri="{BB962C8B-B14F-4D97-AF65-F5344CB8AC3E}">
        <p14:creationId xmlns:p14="http://schemas.microsoft.com/office/powerpoint/2010/main" val="1431592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FFAAF-569E-20D1-09A7-1BA08CFD81D2}"/>
              </a:ext>
            </a:extLst>
          </p:cNvPr>
          <p:cNvSpPr>
            <a:spLocks noGrp="1"/>
          </p:cNvSpPr>
          <p:nvPr>
            <p:ph type="title"/>
          </p:nvPr>
        </p:nvSpPr>
        <p:spPr/>
        <p:txBody>
          <a:bodyPr/>
          <a:lstStyle/>
          <a:p>
            <a:r>
              <a:rPr lang="en-US" b="1" dirty="0"/>
              <a:t>Instructions for Game</a:t>
            </a:r>
          </a:p>
        </p:txBody>
      </p:sp>
      <p:sp>
        <p:nvSpPr>
          <p:cNvPr id="3" name="Content Placeholder 2">
            <a:extLst>
              <a:ext uri="{FF2B5EF4-FFF2-40B4-BE49-F238E27FC236}">
                <a16:creationId xmlns:a16="http://schemas.microsoft.com/office/drawing/2014/main" id="{29349468-3583-31FB-D7B7-EA9E4FDA942E}"/>
              </a:ext>
            </a:extLst>
          </p:cNvPr>
          <p:cNvSpPr txBox="1">
            <a:spLocks/>
          </p:cNvSpPr>
          <p:nvPr/>
        </p:nvSpPr>
        <p:spPr>
          <a:xfrm>
            <a:off x="838200" y="1825625"/>
            <a:ext cx="10515600" cy="4351338"/>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Game Title: </a:t>
            </a:r>
            <a:r>
              <a:rPr lang="en-US" dirty="0"/>
              <a:t>How many cows?</a:t>
            </a:r>
          </a:p>
          <a:p>
            <a:pPr marL="0" indent="0">
              <a:buNone/>
            </a:pPr>
            <a:r>
              <a:rPr lang="en-US" b="1" dirty="0"/>
              <a:t>Concept: </a:t>
            </a:r>
            <a:r>
              <a:rPr lang="en-US" dirty="0"/>
              <a:t>Different types of animals will pass across the screen and students should pay attention to how many of each there are. Afterwards a question will pop up asking them how many there were of one of the animal vocabulary words </a:t>
            </a:r>
            <a:r>
              <a:rPr lang="en-US" dirty="0" err="1"/>
              <a:t>i.e</a:t>
            </a:r>
            <a:r>
              <a:rPr lang="en-US" dirty="0"/>
              <a:t> “How many ducks?” and four number options will be provided. Students should write down the number they believe there were of the animal in question. The correct number will be the only option that is clickable (mouse arrow changes to pointer finger when hovering over correct number). Students who write the correct number should earn a point. The student(s) with the most points at the end of the game wins!</a:t>
            </a:r>
          </a:p>
        </p:txBody>
      </p:sp>
    </p:spTree>
    <p:extLst>
      <p:ext uri="{BB962C8B-B14F-4D97-AF65-F5344CB8AC3E}">
        <p14:creationId xmlns:p14="http://schemas.microsoft.com/office/powerpoint/2010/main" val="851138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A08AC49-E3DA-4F3A-A324-065FB81D474E}"/>
              </a:ext>
            </a:extLst>
          </p:cNvPr>
          <p:cNvSpPr txBox="1"/>
          <p:nvPr/>
        </p:nvSpPr>
        <p:spPr>
          <a:xfrm>
            <a:off x="779293" y="1562285"/>
            <a:ext cx="10463514" cy="1815882"/>
          </a:xfrm>
          <a:prstGeom prst="rect">
            <a:avLst/>
          </a:prstGeom>
          <a:noFill/>
        </p:spPr>
        <p:txBody>
          <a:bodyPr wrap="square">
            <a:spAutoFit/>
          </a:bodyPr>
          <a:lstStyle/>
          <a:p>
            <a:r>
              <a:rPr lang="en-US" sz="2800" dirty="0"/>
              <a:t>If you wish to mute the background music, go to the title slide/slide 6 and then click the “Animations” tab -&gt; Animation Pane -&gt; select the audio symbol         (just above the slide) -&gt; click the playback tab -&gt; mute/slide the volume option down</a:t>
            </a:r>
          </a:p>
        </p:txBody>
      </p:sp>
      <p:pic>
        <p:nvPicPr>
          <p:cNvPr id="6" name="Picture 5">
            <a:extLst>
              <a:ext uri="{FF2B5EF4-FFF2-40B4-BE49-F238E27FC236}">
                <a16:creationId xmlns:a16="http://schemas.microsoft.com/office/drawing/2014/main" id="{421B3EA7-052B-6612-6081-15F6DAA025A8}"/>
              </a:ext>
            </a:extLst>
          </p:cNvPr>
          <p:cNvPicPr>
            <a:picLocks noChangeAspect="1"/>
          </p:cNvPicPr>
          <p:nvPr/>
        </p:nvPicPr>
        <p:blipFill>
          <a:blip r:embed="rId2"/>
          <a:stretch>
            <a:fillRect/>
          </a:stretch>
        </p:blipFill>
        <p:spPr>
          <a:xfrm>
            <a:off x="3561174" y="2470226"/>
            <a:ext cx="530232" cy="443916"/>
          </a:xfrm>
          <a:prstGeom prst="rect">
            <a:avLst/>
          </a:prstGeom>
        </p:spPr>
      </p:pic>
      <p:sp>
        <p:nvSpPr>
          <p:cNvPr id="8" name="TextBox 7">
            <a:extLst>
              <a:ext uri="{FF2B5EF4-FFF2-40B4-BE49-F238E27FC236}">
                <a16:creationId xmlns:a16="http://schemas.microsoft.com/office/drawing/2014/main" id="{247099D0-5CA0-F33B-1712-54E727843BFF}"/>
              </a:ext>
            </a:extLst>
          </p:cNvPr>
          <p:cNvSpPr txBox="1"/>
          <p:nvPr/>
        </p:nvSpPr>
        <p:spPr>
          <a:xfrm>
            <a:off x="779293" y="580263"/>
            <a:ext cx="6093994" cy="769441"/>
          </a:xfrm>
          <a:prstGeom prst="rect">
            <a:avLst/>
          </a:prstGeom>
          <a:noFill/>
        </p:spPr>
        <p:txBody>
          <a:bodyPr wrap="square">
            <a:spAutoFit/>
          </a:bodyPr>
          <a:lstStyle/>
          <a:p>
            <a:r>
              <a:rPr lang="en-US" sz="4400" b="1" dirty="0">
                <a:latin typeface="+mj-lt"/>
              </a:rPr>
              <a:t>Instructions Continued</a:t>
            </a:r>
            <a:endParaRPr lang="en-US" sz="4400" dirty="0">
              <a:latin typeface="+mj-lt"/>
            </a:endParaRPr>
          </a:p>
        </p:txBody>
      </p:sp>
    </p:spTree>
    <p:extLst>
      <p:ext uri="{BB962C8B-B14F-4D97-AF65-F5344CB8AC3E}">
        <p14:creationId xmlns:p14="http://schemas.microsoft.com/office/powerpoint/2010/main" val="2177578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red barns in a field&#10;&#10;AI-generated content may be incorrect.">
            <a:extLst>
              <a:ext uri="{FF2B5EF4-FFF2-40B4-BE49-F238E27FC236}">
                <a16:creationId xmlns:a16="http://schemas.microsoft.com/office/drawing/2014/main" id="{AFD96D57-B28B-E094-983B-73646DF1AAE0}"/>
              </a:ext>
            </a:extLst>
          </p:cNvPr>
          <p:cNvPicPr>
            <a:picLocks noChangeAspect="1"/>
          </p:cNvPicPr>
          <p:nvPr/>
        </p:nvPicPr>
        <p:blipFill>
          <a:blip r:embed="rId6"/>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4FA64A98-511C-94FB-28DA-68104D01CF73}"/>
              </a:ext>
            </a:extLst>
          </p:cNvPr>
          <p:cNvSpPr txBox="1"/>
          <p:nvPr/>
        </p:nvSpPr>
        <p:spPr>
          <a:xfrm>
            <a:off x="1273084" y="1289090"/>
            <a:ext cx="10052232" cy="1569660"/>
          </a:xfrm>
          <a:prstGeom prst="rect">
            <a:avLst/>
          </a:prstGeom>
          <a:noFill/>
        </p:spPr>
        <p:txBody>
          <a:bodyPr wrap="square" rtlCol="0">
            <a:spAutoFit/>
          </a:bodyPr>
          <a:lstStyle/>
          <a:p>
            <a:r>
              <a:rPr lang="en-US" sz="9600" b="1" dirty="0">
                <a:solidFill>
                  <a:schemeClr val="tx2">
                    <a:lumMod val="90000"/>
                    <a:lumOff val="10000"/>
                  </a:schemeClr>
                </a:solidFill>
                <a:latin typeface="Harrington" panose="04040505050A02020702" pitchFamily="82" charset="0"/>
              </a:rPr>
              <a:t>How Many Cows?</a:t>
            </a:r>
          </a:p>
        </p:txBody>
      </p:sp>
      <p:pic>
        <p:nvPicPr>
          <p:cNvPr id="5" name="happy-fun-upbeat-travel-background-music-for-videos-244591">
            <a:hlinkClick r:id="" action="ppaction://media"/>
            <a:extLst>
              <a:ext uri="{FF2B5EF4-FFF2-40B4-BE49-F238E27FC236}">
                <a16:creationId xmlns:a16="http://schemas.microsoft.com/office/drawing/2014/main" id="{20F874CE-A6A0-D3B4-E584-5DBD6102389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92800" y="-847745"/>
            <a:ext cx="406400" cy="406400"/>
          </a:xfrm>
          <a:prstGeom prst="rect">
            <a:avLst/>
          </a:prstGeom>
        </p:spPr>
      </p:pic>
      <p:pic>
        <p:nvPicPr>
          <p:cNvPr id="9" name="cows-on-pasture_animal-sound-149489">
            <a:hlinkClick r:id="" action="ppaction://media"/>
            <a:extLst>
              <a:ext uri="{FF2B5EF4-FFF2-40B4-BE49-F238E27FC236}">
                <a16:creationId xmlns:a16="http://schemas.microsoft.com/office/drawing/2014/main" id="{8418D2A2-FFDE-4FDF-64BA-A50DD7F317C8}"/>
              </a:ext>
            </a:extLst>
          </p:cNvPr>
          <p:cNvPicPr>
            <a:picLocks noChangeAspect="1"/>
          </p:cNvPicPr>
          <p:nvPr>
            <a:audioFile r:link="rId3"/>
            <p:extLst>
              <p:ext uri="{DAA4B4D4-6D71-4841-9C94-3DE7FCFB9230}">
                <p14:media xmlns:p14="http://schemas.microsoft.com/office/powerpoint/2010/main" r:embed="rId4">
                  <p14:trim end="13677"/>
                </p14:media>
              </p:ext>
            </p:extLst>
          </p:nvPr>
        </p:nvPicPr>
        <p:blipFill>
          <a:blip r:embed="rId7"/>
          <a:stretch>
            <a:fillRect/>
          </a:stretch>
        </p:blipFill>
        <p:spPr>
          <a:xfrm>
            <a:off x="10428288" y="-1108022"/>
            <a:ext cx="406400" cy="406400"/>
          </a:xfrm>
          <a:prstGeom prst="rect">
            <a:avLst/>
          </a:prstGeom>
        </p:spPr>
      </p:pic>
    </p:spTree>
    <p:extLst>
      <p:ext uri="{BB962C8B-B14F-4D97-AF65-F5344CB8AC3E}">
        <p14:creationId xmlns:p14="http://schemas.microsoft.com/office/powerpoint/2010/main" val="343990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34" presetClass="emph" presetSubtype="0" repeatCount="indefinite" fill="hold" nodeType="withEffect">
                                  <p:stCondLst>
                                    <p:cond delay="0"/>
                                  </p:stCondLst>
                                  <p:iterate type="lt">
                                    <p:tmPct val="10000"/>
                                  </p:iterate>
                                  <p:childTnLst>
                                    <p:animMotion origin="layout" path="M 0.0 0.0 L 0.0 -0.07213" pathEditMode="relative" ptsTypes="">
                                      <p:cBhvr>
                                        <p:cTn id="8" dur="250" accel="50000" decel="50000" autoRev="1" fill="hold">
                                          <p:stCondLst>
                                            <p:cond delay="0"/>
                                          </p:stCondLst>
                                        </p:cTn>
                                        <p:tgtEl>
                                          <p:spTgt spid="3">
                                            <p:txEl>
                                              <p:pRg st="0" end="0"/>
                                            </p:txEl>
                                          </p:spTgt>
                                        </p:tgtEl>
                                        <p:attrNameLst>
                                          <p:attrName>ppt_x</p:attrName>
                                          <p:attrName>ppt_y</p:attrName>
                                        </p:attrNameLst>
                                      </p:cBhvr>
                                    </p:animMotion>
                                    <p:animRot by="1500000">
                                      <p:cBhvr>
                                        <p:cTn id="9" dur="125" fill="hold">
                                          <p:stCondLst>
                                            <p:cond delay="0"/>
                                          </p:stCondLst>
                                        </p:cTn>
                                        <p:tgtEl>
                                          <p:spTgt spid="3">
                                            <p:txEl>
                                              <p:pRg st="0" end="0"/>
                                            </p:txEl>
                                          </p:spTgt>
                                        </p:tgtEl>
                                        <p:attrNameLst>
                                          <p:attrName>r</p:attrName>
                                        </p:attrNameLst>
                                      </p:cBhvr>
                                    </p:animRot>
                                    <p:animRot by="-1500000">
                                      <p:cBhvr>
                                        <p:cTn id="10" dur="125" fill="hold">
                                          <p:stCondLst>
                                            <p:cond delay="125"/>
                                          </p:stCondLst>
                                        </p:cTn>
                                        <p:tgtEl>
                                          <p:spTgt spid="3">
                                            <p:txEl>
                                              <p:pRg st="0" end="0"/>
                                            </p:txEl>
                                          </p:spTgt>
                                        </p:tgtEl>
                                        <p:attrNameLst>
                                          <p:attrName>r</p:attrName>
                                        </p:attrNameLst>
                                      </p:cBhvr>
                                    </p:animRot>
                                    <p:animRot by="-1500000">
                                      <p:cBhvr>
                                        <p:cTn id="11" dur="125" fill="hold">
                                          <p:stCondLst>
                                            <p:cond delay="250"/>
                                          </p:stCondLst>
                                        </p:cTn>
                                        <p:tgtEl>
                                          <p:spTgt spid="3">
                                            <p:txEl>
                                              <p:pRg st="0" end="0"/>
                                            </p:txEl>
                                          </p:spTgt>
                                        </p:tgtEl>
                                        <p:attrNameLst>
                                          <p:attrName>r</p:attrName>
                                        </p:attrNameLst>
                                      </p:cBhvr>
                                    </p:animRot>
                                    <p:animRot by="1500000">
                                      <p:cBhvr>
                                        <p:cTn id="12" dur="125" fill="hold">
                                          <p:stCondLst>
                                            <p:cond delay="375"/>
                                          </p:stCondLst>
                                        </p:cTn>
                                        <p:tgtEl>
                                          <p:spTgt spid="3">
                                            <p:txEl>
                                              <p:pRg st="0" end="0"/>
                                            </p:txEl>
                                          </p:spTgt>
                                        </p:tgtEl>
                                        <p:attrNameLst>
                                          <p:attrName>r</p:attrName>
                                        </p:attrNameLst>
                                      </p:cBhvr>
                                    </p:animRot>
                                  </p:childTnLst>
                                </p:cTn>
                              </p:par>
                            </p:childTnLst>
                          </p:cTn>
                        </p:par>
                        <p:par>
                          <p:cTn id="13" fill="hold">
                            <p:stCondLst>
                              <p:cond delay="1050"/>
                            </p:stCondLst>
                            <p:childTnLst>
                              <p:par>
                                <p:cTn id="14" presetID="1" presetClass="mediacall" presetSubtype="0" fill="hold" nodeType="afterEffect">
                                  <p:stCondLst>
                                    <p:cond delay="1000"/>
                                  </p:stCondLst>
                                  <p:childTnLst>
                                    <p:cmd type="call" cmd="playFrom(0.0)">
                                      <p:cBhvr>
                                        <p:cTn id="15" dur="1707" fill="hold"/>
                                        <p:tgtEl>
                                          <p:spTgt spid="9"/>
                                        </p:tgtEl>
                                      </p:cBhvr>
                                    </p:cmd>
                                  </p:childTnLst>
                                </p:cTn>
                              </p:par>
                            </p:childTnLst>
                          </p:cTn>
                        </p:par>
                        <p:par>
                          <p:cTn id="16" fill="hold">
                            <p:stCondLst>
                              <p:cond delay="3757"/>
                            </p:stCondLst>
                            <p:childTnLst>
                              <p:par>
                                <p:cTn id="17" presetID="1" presetClass="mediacall" presetSubtype="0" fill="hold" nodeType="afterEffect">
                                  <p:stCondLst>
                                    <p:cond delay="5000"/>
                                  </p:stCondLst>
                                  <p:childTnLst>
                                    <p:cmd type="call" cmd="playFrom(0.0)">
                                      <p:cBhvr>
                                        <p:cTn id="18" dur="1707" fill="hold"/>
                                        <p:tgtEl>
                                          <p:spTgt spid="9"/>
                                        </p:tgtEl>
                                      </p:cBhvr>
                                    </p:cmd>
                                  </p:childTnLst>
                                </p:cTn>
                              </p:par>
                            </p:childTnLst>
                          </p:cTn>
                        </p:par>
                        <p:par>
                          <p:cTn id="19" fill="hold">
                            <p:stCondLst>
                              <p:cond delay="10464"/>
                            </p:stCondLst>
                            <p:childTnLst>
                              <p:par>
                                <p:cTn id="20" presetID="1" presetClass="mediacall" presetSubtype="0" fill="hold" nodeType="afterEffect">
                                  <p:stCondLst>
                                    <p:cond delay="5000"/>
                                  </p:stCondLst>
                                  <p:childTnLst>
                                    <p:cmd type="call" cmd="playFrom(0.0)">
                                      <p:cBhvr>
                                        <p:cTn id="21" dur="170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3469" numSld="999">
                <p:cTn id="22" repeatCount="indefinite" fill="hold" display="0">
                  <p:stCondLst>
                    <p:cond delay="indefinite"/>
                  </p:stCondLst>
                  <p:endCondLst>
                    <p:cond evt="onStopAudio" delay="0">
                      <p:tgtEl>
                        <p:sldTgt/>
                      </p:tgtEl>
                    </p:cond>
                  </p:endCondLst>
                </p:cTn>
                <p:tgtEl>
                  <p:spTgt spid="5"/>
                </p:tgtEl>
              </p:cMediaNode>
            </p:audio>
            <p:audio>
              <p:cMediaNode vol="80000">
                <p:cTn id="23"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red barns in a field&#10;&#10;AI-generated content may be incorrect.">
            <a:extLst>
              <a:ext uri="{FF2B5EF4-FFF2-40B4-BE49-F238E27FC236}">
                <a16:creationId xmlns:a16="http://schemas.microsoft.com/office/drawing/2014/main" id="{D00CF3E0-FDDA-7799-A16C-F056EFA26791}"/>
              </a:ext>
            </a:extLst>
          </p:cNvPr>
          <p:cNvPicPr>
            <a:picLocks noChangeAspect="1"/>
          </p:cNvPicPr>
          <p:nvPr/>
        </p:nvPicPr>
        <p:blipFill>
          <a:blip r:embed="rId5"/>
          <a:stretch>
            <a:fillRect/>
          </a:stretch>
        </p:blipFill>
        <p:spPr>
          <a:xfrm>
            <a:off x="1"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1016612" y="297037"/>
            <a:ext cx="7892143"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cows?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one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three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two</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four</a:t>
              </a:r>
              <a:endParaRPr lang="en-US" b="1" dirty="0">
                <a:solidFill>
                  <a:schemeClr val="bg1"/>
                </a:solidFill>
              </a:endParaRPr>
            </a:p>
          </p:txBody>
        </p:sp>
      </p:grpSp>
      <p:pic>
        <p:nvPicPr>
          <p:cNvPr id="25" name="Picture 24" descr="A cow with a large udder&#10;&#10;AI-generated content may be incorrect.">
            <a:extLst>
              <a:ext uri="{FF2B5EF4-FFF2-40B4-BE49-F238E27FC236}">
                <a16:creationId xmlns:a16="http://schemas.microsoft.com/office/drawing/2014/main" id="{C0DE4353-7FEB-5D0C-C8ED-FDCDC4A2C368}"/>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1943874" y="4045861"/>
            <a:ext cx="1827289" cy="1522681"/>
          </a:xfrm>
          <a:prstGeom prst="rect">
            <a:avLst/>
          </a:prstGeom>
        </p:spPr>
      </p:pic>
      <p:pic>
        <p:nvPicPr>
          <p:cNvPr id="37" name="Picture 36" descr="A cartoon pig with big eyes&#10;&#10;AI-generated content may be incorrect.">
            <a:extLst>
              <a:ext uri="{FF2B5EF4-FFF2-40B4-BE49-F238E27FC236}">
                <a16:creationId xmlns:a16="http://schemas.microsoft.com/office/drawing/2014/main" id="{DF386425-A28D-3709-59E4-8CD58DEB0AD4}"/>
              </a:ext>
            </a:extLst>
          </p:cNvPr>
          <p:cNvPicPr>
            <a:picLocks noChangeAspect="1"/>
          </p:cNvPicPr>
          <p:nvPr/>
        </p:nvPicPr>
        <p:blipFill>
          <a:blip r:embed="rId7">
            <a:extLst>
              <a:ext uri="{28A0092B-C50C-407E-A947-70E740481C1C}">
                <a14:useLocalDpi xmlns:a14="http://schemas.microsoft.com/office/drawing/2010/main" val="0"/>
              </a:ext>
            </a:extLst>
          </a:blip>
          <a:srcRect l="26094" r="20777"/>
          <a:stretch/>
        </p:blipFill>
        <p:spPr>
          <a:xfrm>
            <a:off x="-1283590" y="5468210"/>
            <a:ext cx="1035091" cy="1113282"/>
          </a:xfrm>
          <a:prstGeom prst="rect">
            <a:avLst/>
          </a:prstGeom>
        </p:spPr>
      </p:pic>
      <p:pic>
        <p:nvPicPr>
          <p:cNvPr id="40" name="Picture 39" descr="A dog running with a black background&#10;&#10;AI-generated content may be incorrect.">
            <a:extLst>
              <a:ext uri="{FF2B5EF4-FFF2-40B4-BE49-F238E27FC236}">
                <a16:creationId xmlns:a16="http://schemas.microsoft.com/office/drawing/2014/main" id="{AB43EAB5-26E6-AF8F-EE77-51C00995D51D}"/>
              </a:ext>
            </a:extLst>
          </p:cNvPr>
          <p:cNvPicPr>
            <a:picLocks noChangeAspect="1"/>
          </p:cNvPicPr>
          <p:nvPr/>
        </p:nvPicPr>
        <p:blipFill>
          <a:blip r:embed="rId8">
            <a:extLst>
              <a:ext uri="{28A0092B-C50C-407E-A947-70E740481C1C}">
                <a14:useLocalDpi xmlns:a14="http://schemas.microsoft.com/office/drawing/2010/main" val="0"/>
              </a:ext>
            </a:extLst>
          </a:blip>
          <a:srcRect l="14861" t="3679" r="10404" b="8740"/>
          <a:stretch/>
        </p:blipFill>
        <p:spPr>
          <a:xfrm>
            <a:off x="-2167660" y="4453889"/>
            <a:ext cx="2257290" cy="1511567"/>
          </a:xfrm>
          <a:prstGeom prst="rect">
            <a:avLst/>
          </a:prstGeom>
        </p:spPr>
      </p:pic>
      <p:pic>
        <p:nvPicPr>
          <p:cNvPr id="42" name="Picture 41" descr="A cat running on a black background&#10;&#10;AI-generated content may be incorrect.">
            <a:extLst>
              <a:ext uri="{FF2B5EF4-FFF2-40B4-BE49-F238E27FC236}">
                <a16:creationId xmlns:a16="http://schemas.microsoft.com/office/drawing/2014/main" id="{C0429F90-78D7-9287-0527-BD57E522B70B}"/>
              </a:ext>
            </a:extLst>
          </p:cNvPr>
          <p:cNvPicPr>
            <a:picLocks noChangeAspect="1"/>
          </p:cNvPicPr>
          <p:nvPr/>
        </p:nvPicPr>
        <p:blipFill>
          <a:blip r:embed="rId9">
            <a:extLst>
              <a:ext uri="{28A0092B-C50C-407E-A947-70E740481C1C}">
                <a14:useLocalDpi xmlns:a14="http://schemas.microsoft.com/office/drawing/2010/main" val="0"/>
              </a:ext>
            </a:extLst>
          </a:blip>
          <a:srcRect l="20941" t="6254" r="18380" b="10559"/>
          <a:stretch/>
        </p:blipFill>
        <p:spPr>
          <a:xfrm flipH="1">
            <a:off x="-2181088" y="-701622"/>
            <a:ext cx="1529866" cy="1198467"/>
          </a:xfrm>
          <a:prstGeom prst="rect">
            <a:avLst/>
          </a:prstGeom>
        </p:spPr>
      </p:pic>
      <p:pic>
        <p:nvPicPr>
          <p:cNvPr id="44" name="Picture 43" descr="A cartoon duck running&#10;&#10;AI-generated content may be incorrect.">
            <a:extLst>
              <a:ext uri="{FF2B5EF4-FFF2-40B4-BE49-F238E27FC236}">
                <a16:creationId xmlns:a16="http://schemas.microsoft.com/office/drawing/2014/main" id="{1FE20127-836D-646A-0190-3E96E613A9A6}"/>
              </a:ext>
            </a:extLst>
          </p:cNvPr>
          <p:cNvPicPr>
            <a:picLocks noChangeAspect="1"/>
          </p:cNvPicPr>
          <p:nvPr/>
        </p:nvPicPr>
        <p:blipFill>
          <a:blip r:embed="rId10">
            <a:extLst>
              <a:ext uri="{28A0092B-C50C-407E-A947-70E740481C1C}">
                <a14:useLocalDpi xmlns:a14="http://schemas.microsoft.com/office/drawing/2010/main" val="0"/>
              </a:ext>
            </a:extLst>
          </a:blip>
          <a:srcRect l="17227" t="4371" r="16296" b="9101"/>
          <a:stretch/>
        </p:blipFill>
        <p:spPr>
          <a:xfrm>
            <a:off x="-1950077" y="1427036"/>
            <a:ext cx="1332973" cy="991448"/>
          </a:xfrm>
          <a:prstGeom prst="rect">
            <a:avLst/>
          </a:prstGeom>
        </p:spPr>
      </p:pic>
      <p:pic>
        <p:nvPicPr>
          <p:cNvPr id="46" name="Picture 45" descr="A rabbit with long ears&#10;&#10;AI-generated content may be incorrect.">
            <a:extLst>
              <a:ext uri="{FF2B5EF4-FFF2-40B4-BE49-F238E27FC236}">
                <a16:creationId xmlns:a16="http://schemas.microsoft.com/office/drawing/2014/main" id="{F6215F0B-A32F-7B73-E853-BB284FF39ABA}"/>
              </a:ext>
            </a:extLst>
          </p:cNvPr>
          <p:cNvPicPr>
            <a:picLocks noChangeAspect="1"/>
          </p:cNvPicPr>
          <p:nvPr/>
        </p:nvPicPr>
        <p:blipFill>
          <a:blip r:embed="rId11">
            <a:extLst>
              <a:ext uri="{28A0092B-C50C-407E-A947-70E740481C1C}">
                <a14:useLocalDpi xmlns:a14="http://schemas.microsoft.com/office/drawing/2010/main" val="0"/>
              </a:ext>
            </a:extLst>
          </a:blip>
          <a:srcRect l="12940" t="3871" r="14176" b="8709"/>
          <a:stretch/>
        </p:blipFill>
        <p:spPr>
          <a:xfrm>
            <a:off x="-2174455" y="435588"/>
            <a:ext cx="1446510" cy="991448"/>
          </a:xfrm>
          <a:prstGeom prst="rect">
            <a:avLst/>
          </a:prstGeom>
        </p:spPr>
      </p:pic>
      <p:pic>
        <p:nvPicPr>
          <p:cNvPr id="47" name="Picture 46" descr="A cow with a large udder&#10;&#10;AI-generated content may be incorrect.">
            <a:extLst>
              <a:ext uri="{FF2B5EF4-FFF2-40B4-BE49-F238E27FC236}">
                <a16:creationId xmlns:a16="http://schemas.microsoft.com/office/drawing/2014/main" id="{94B96F17-4874-5D26-F5A3-F0CF195EFD0E}"/>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400832" y="4371415"/>
            <a:ext cx="1827289" cy="1522681"/>
          </a:xfrm>
          <a:prstGeom prst="rect">
            <a:avLst/>
          </a:prstGeom>
        </p:spPr>
      </p:pic>
      <p:pic>
        <p:nvPicPr>
          <p:cNvPr id="48" name="Picture 47" descr="A cartoon pig with big eyes&#10;&#10;AI-generated content may be incorrect.">
            <a:extLst>
              <a:ext uri="{FF2B5EF4-FFF2-40B4-BE49-F238E27FC236}">
                <a16:creationId xmlns:a16="http://schemas.microsoft.com/office/drawing/2014/main" id="{1C22E6A0-FA5F-7BD4-A2C9-1E58DE138378}"/>
              </a:ext>
            </a:extLst>
          </p:cNvPr>
          <p:cNvPicPr>
            <a:picLocks noChangeAspect="1"/>
          </p:cNvPicPr>
          <p:nvPr/>
        </p:nvPicPr>
        <p:blipFill>
          <a:blip r:embed="rId7">
            <a:extLst>
              <a:ext uri="{28A0092B-C50C-407E-A947-70E740481C1C}">
                <a14:useLocalDpi xmlns:a14="http://schemas.microsoft.com/office/drawing/2010/main" val="0"/>
              </a:ext>
            </a:extLst>
          </a:blip>
          <a:srcRect l="26094" r="20777"/>
          <a:stretch/>
        </p:blipFill>
        <p:spPr>
          <a:xfrm>
            <a:off x="-2318682" y="5501075"/>
            <a:ext cx="1035091" cy="1113282"/>
          </a:xfrm>
          <a:prstGeom prst="rect">
            <a:avLst/>
          </a:prstGeom>
        </p:spPr>
      </p:pic>
      <p:pic>
        <p:nvPicPr>
          <p:cNvPr id="49" name="cows-on-pasture_animal-sound-149489">
            <a:hlinkClick r:id="" action="ppaction://media"/>
            <a:extLst>
              <a:ext uri="{FF2B5EF4-FFF2-40B4-BE49-F238E27FC236}">
                <a16:creationId xmlns:a16="http://schemas.microsoft.com/office/drawing/2014/main" id="{EE4AF3ED-5948-3738-8935-E18C6607B42B}"/>
              </a:ext>
            </a:extLst>
          </p:cNvPr>
          <p:cNvPicPr>
            <a:picLocks noChangeAspect="1"/>
          </p:cNvPicPr>
          <p:nvPr>
            <a:audioFile r:link="rId1"/>
            <p:extLst>
              <p:ext uri="{DAA4B4D4-6D71-4841-9C94-3DE7FCFB9230}">
                <p14:media xmlns:p14="http://schemas.microsoft.com/office/powerpoint/2010/main" r:embed="rId2">
                  <p14:trim end="13677"/>
                </p14:media>
              </p:ext>
            </p:extLst>
          </p:nvPr>
        </p:nvPicPr>
        <p:blipFill>
          <a:blip r:embed="rId12"/>
          <a:stretch>
            <a:fillRect/>
          </a:stretch>
        </p:blipFill>
        <p:spPr>
          <a:xfrm>
            <a:off x="10428288" y="-1108022"/>
            <a:ext cx="406400" cy="406400"/>
          </a:xfrm>
          <a:prstGeom prst="rect">
            <a:avLst/>
          </a:prstGeom>
        </p:spPr>
      </p:pic>
    </p:spTree>
    <p:extLst>
      <p:ext uri="{BB962C8B-B14F-4D97-AF65-F5344CB8AC3E}">
        <p14:creationId xmlns:p14="http://schemas.microsoft.com/office/powerpoint/2010/main" val="244489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5E-6 4.07407E-6 L 1.28959 0.08101 " pathEditMode="relative" rAng="0" ptsTypes="AA">
                                      <p:cBhvr>
                                        <p:cTn id="11" dur="2000" fill="hold"/>
                                        <p:tgtEl>
                                          <p:spTgt spid="25"/>
                                        </p:tgtEl>
                                        <p:attrNameLst>
                                          <p:attrName>ppt_x</p:attrName>
                                          <p:attrName>ppt_y</p:attrName>
                                        </p:attrNameLst>
                                      </p:cBhvr>
                                      <p:rCtr x="64479" y="4051"/>
                                    </p:animMotion>
                                  </p:childTnLst>
                                  <p:subTnLst>
                                    <p:audio>
                                      <p:cMediaNode>
                                        <p:cTn display="0" masterRel="sameClick">
                                          <p:stCondLst>
                                            <p:cond evt="begin" delay="0">
                                              <p:tn val="10"/>
                                            </p:cond>
                                          </p:stCondLst>
                                          <p:endCondLst>
                                            <p:cond evt="onStopAudio" delay="0">
                                              <p:tgtEl>
                                                <p:sldTgt/>
                                              </p:tgtEl>
                                            </p:cond>
                                          </p:endCondLst>
                                        </p:cTn>
                                        <p:tgtEl>
                                          <p:sndTgt r:embed="rId4" name="whoosh.wav"/>
                                        </p:tgtEl>
                                      </p:cMediaNode>
                                    </p:audio>
                                  </p:subTnLst>
                                </p:cTn>
                              </p:par>
                            </p:childTnLst>
                          </p:cTn>
                        </p:par>
                        <p:par>
                          <p:cTn id="12" fill="hold">
                            <p:stCondLst>
                              <p:cond delay="2000"/>
                            </p:stCondLst>
                            <p:childTnLst>
                              <p:par>
                                <p:cTn id="13" presetID="42" presetClass="path" presetSubtype="0" accel="50000" decel="50000" fill="hold" nodeType="afterEffect">
                                  <p:stCondLst>
                                    <p:cond delay="0"/>
                                  </p:stCondLst>
                                  <p:childTnLst>
                                    <p:animMotion origin="layout" path="M -0.00716 -0.07037 L 1.2345 -0.17315 " pathEditMode="relative" rAng="0" ptsTypes="AA">
                                      <p:cBhvr>
                                        <p:cTn id="14" dur="2000" fill="hold"/>
                                        <p:tgtEl>
                                          <p:spTgt spid="37"/>
                                        </p:tgtEl>
                                        <p:attrNameLst>
                                          <p:attrName>ppt_x</p:attrName>
                                          <p:attrName>ppt_y</p:attrName>
                                        </p:attrNameLst>
                                      </p:cBhvr>
                                      <p:rCtr x="62083" y="-5139"/>
                                    </p:animMotion>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0.00495 0.04097 L 0.00495 0.04121 C 0.02123 0.04306 0.11888 0.05695 0.14323 0.05672 C 0.16498 0.05625 0.18672 0.05209 0.20847 0.04977 L 0.25326 0.05324 C 0.26784 0.05394 0.28269 0.05093 0.29714 0.05486 C 0.31888 0.06088 0.33959 0.07616 0.36133 0.08264 C 0.38581 0.08982 0.43308 0.09028 0.4586 0.09144 L 0.51628 0.08797 C 0.53594 0.08634 0.55586 0.0831 0.57565 0.08264 L 0.6487 0.08449 C 0.66263 0.08148 0.67683 0.08033 0.69063 0.0757 C 0.7319 0.06204 0.67461 0.06482 0.72956 0.05672 C 0.7448 0.0544 0.76003 0.05556 0.77539 0.05486 C 0.80743 0.0456 0.85287 0.0338 0.88542 0.02014 C 0.89792 0.01505 0.91016 0.00787 0.9224 0.00116 C 0.93737 -0.00717 0.95196 -0.01828 0.96719 -0.02477 C 0.99974 -0.03866 1.00352 -0.03541 1.02865 -0.03866 C 1.04454 -0.04074 1.06055 -0.04097 1.07631 -0.0456 C 1.09805 -0.05208 1.08789 -0.05 1.10651 -0.05254 C 1.11185 -0.05416 1.1155 -0.05532 1.1211 -0.05602 C 1.12891 -0.05694 1.13672 -0.05717 1.14454 -0.05787 L 1.16784 -0.06134 C 1.19935 -0.06551 1.16784 -0.06065 1.19323 -0.06481 C 1.20495 -0.07037 1.20039 -0.06782 1.20677 -0.07153 " pathEditMode="relative" rAng="0" ptsTypes="AAAAAAAAAAAAAAAAAAAAAAAAA">
                                      <p:cBhvr>
                                        <p:cTn id="17" dur="2000" fill="hold"/>
                                        <p:tgtEl>
                                          <p:spTgt spid="40"/>
                                        </p:tgtEl>
                                        <p:attrNameLst>
                                          <p:attrName>ppt_x</p:attrName>
                                          <p:attrName>ppt_y</p:attrName>
                                        </p:attrNameLst>
                                      </p:cBhvr>
                                      <p:rCtr x="60091" y="-3102"/>
                                    </p:animMotion>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par>
                          <p:cTn id="18" fill="hold">
                            <p:stCondLst>
                              <p:cond delay="6000"/>
                            </p:stCondLst>
                            <p:childTnLst>
                              <p:par>
                                <p:cTn id="19" presetID="42" presetClass="path" presetSubtype="0" accel="50000" decel="50000" fill="hold" nodeType="afterEffect">
                                  <p:stCondLst>
                                    <p:cond delay="0"/>
                                  </p:stCondLst>
                                  <p:childTnLst>
                                    <p:animMotion origin="layout" path="M -5E-6 3.7037E-7 L 1.28139 0.13518 " pathEditMode="relative" rAng="0" ptsTypes="AA">
                                      <p:cBhvr>
                                        <p:cTn id="20" dur="2000" fill="hold"/>
                                        <p:tgtEl>
                                          <p:spTgt spid="47"/>
                                        </p:tgtEl>
                                        <p:attrNameLst>
                                          <p:attrName>ppt_x</p:attrName>
                                          <p:attrName>ppt_y</p:attrName>
                                        </p:attrNameLst>
                                      </p:cBhvr>
                                      <p:rCtr x="64063" y="6759"/>
                                    </p:animMotion>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par>
                                <p:cTn id="21" presetID="1" presetClass="mediacall" presetSubtype="0" fill="hold" nodeType="withEffect">
                                  <p:stCondLst>
                                    <p:cond delay="0"/>
                                  </p:stCondLst>
                                  <p:childTnLst>
                                    <p:cmd type="call" cmd="playFrom(0.0)">
                                      <p:cBhvr>
                                        <p:cTn id="22" dur="1707" fill="hold"/>
                                        <p:tgtEl>
                                          <p:spTgt spid="49"/>
                                        </p:tgtEl>
                                      </p:cBhvr>
                                    </p:cmd>
                                  </p:childTnLst>
                                </p:cTn>
                              </p:par>
                            </p:childTnLst>
                          </p:cTn>
                        </p:par>
                        <p:par>
                          <p:cTn id="23" fill="hold">
                            <p:stCondLst>
                              <p:cond delay="8000"/>
                            </p:stCondLst>
                            <p:childTnLst>
                              <p:par>
                                <p:cTn id="24" presetID="42" presetClass="path" presetSubtype="0" accel="50000" decel="50000" fill="hold" nodeType="afterEffect">
                                  <p:stCondLst>
                                    <p:cond delay="0"/>
                                  </p:stCondLst>
                                  <p:childTnLst>
                                    <p:animMotion origin="layout" path="M -3.54167E-6 -3.33333E-6 L 1.24167 -0.10277 " pathEditMode="relative" rAng="0" ptsTypes="AA">
                                      <p:cBhvr>
                                        <p:cTn id="25" dur="2000" fill="hold"/>
                                        <p:tgtEl>
                                          <p:spTgt spid="48"/>
                                        </p:tgtEl>
                                        <p:attrNameLst>
                                          <p:attrName>ppt_x</p:attrName>
                                          <p:attrName>ppt_y</p:attrName>
                                        </p:attrNameLst>
                                      </p:cBhvr>
                                      <p:rCtr x="62083" y="-5139"/>
                                    </p:animMotion>
                                  </p:childTnLst>
                                  <p:subTnLst>
                                    <p:audio>
                                      <p:cMediaNode>
                                        <p:cTn display="0" masterRel="sameClick">
                                          <p:stCondLst>
                                            <p:cond evt="begin" delay="0">
                                              <p:tn val="24"/>
                                            </p:cond>
                                          </p:stCondLst>
                                          <p:endCondLst>
                                            <p:cond evt="onStopAudio" delay="0">
                                              <p:tgtEl>
                                                <p:sldTgt/>
                                              </p:tgtEl>
                                            </p:cond>
                                          </p:endCondLst>
                                        </p:cTn>
                                        <p:tgtEl>
                                          <p:sndTgt r:embed="rId4" name="whoosh.wav"/>
                                        </p:tgtEl>
                                      </p:cMediaNode>
                                    </p:audio>
                                  </p:subTnLst>
                                </p:cTn>
                              </p:par>
                            </p:childTnLst>
                          </p:cTn>
                        </p:par>
                        <p:par>
                          <p:cTn id="26" fill="hold">
                            <p:stCondLst>
                              <p:cond delay="10000"/>
                            </p:stCondLst>
                            <p:childTnLst>
                              <p:par>
                                <p:cTn id="27" presetID="22" presetClass="entr" presetSubtype="4"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down)">
                                      <p:cBhvr>
                                        <p:cTn id="29" dur="500"/>
                                        <p:tgtEl>
                                          <p:spTgt spid="23"/>
                                        </p:tgtEl>
                                      </p:cBhvr>
                                    </p:animEffect>
                                  </p:childTnLst>
                                </p:cTn>
                              </p:par>
                              <p:par>
                                <p:cTn id="30" presetID="22" presetClass="entr" presetSubtype="4"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down)">
                                      <p:cBhvr>
                                        <p:cTn id="32" dur="500"/>
                                        <p:tgtEl>
                                          <p:spTgt spid="27"/>
                                        </p:tgtEl>
                                      </p:cBhvr>
                                    </p:animEffect>
                                  </p:childTnLst>
                                </p:cTn>
                              </p:par>
                              <p:par>
                                <p:cTn id="33" presetID="22" presetClass="entr" presetSubtype="4" fill="hold"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down)">
                                      <p:cBhvr>
                                        <p:cTn id="35" dur="500"/>
                                        <p:tgtEl>
                                          <p:spTgt spid="33"/>
                                        </p:tgtEl>
                                      </p:cBhvr>
                                    </p:animEffect>
                                  </p:childTnLst>
                                </p:cTn>
                              </p:par>
                              <p:par>
                                <p:cTn id="36" presetID="22" presetClass="entr" presetSubtype="4"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down)">
                                      <p:cBhvr>
                                        <p:cTn id="3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30"/>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repeatCount="3000" fill="hold" nodeType="clickEffect">
                                  <p:stCondLst>
                                    <p:cond delay="0"/>
                                  </p:stCondLst>
                                  <p:childTnLst>
                                    <p:animEffect transition="out" filter="fade">
                                      <p:cBhvr>
                                        <p:cTn id="43" dur="500" tmFilter="0, 0; .2, .5; .8, .5; 1, 0"/>
                                        <p:tgtEl>
                                          <p:spTgt spid="30"/>
                                        </p:tgtEl>
                                      </p:cBhvr>
                                    </p:animEffect>
                                    <p:animScale>
                                      <p:cBhvr>
                                        <p:cTn id="44" dur="250" autoRev="1" fill="hold"/>
                                        <p:tgtEl>
                                          <p:spTgt spid="30"/>
                                        </p:tgtEl>
                                      </p:cBhvr>
                                      <p:by x="105000" y="105000"/>
                                    </p:animScale>
                                  </p:childTnLst>
                                </p:cTn>
                              </p:par>
                              <p:par>
                                <p:cTn id="45" presetID="1" presetClass="mediacall" presetSubtype="0" fill="hold" nodeType="withEffect">
                                  <p:stCondLst>
                                    <p:cond delay="0"/>
                                  </p:stCondLst>
                                  <p:childTnLst>
                                    <p:cmd type="call" cmd="playFrom(0.0)">
                                      <p:cBhvr>
                                        <p:cTn id="46" dur="1707" fill="hold"/>
                                        <p:tgtEl>
                                          <p:spTgt spid="49"/>
                                        </p:tgtEl>
                                      </p:cBhvr>
                                    </p:cmd>
                                  </p:childTnLst>
                                </p:cTn>
                              </p:par>
                            </p:childTnLst>
                          </p:cTn>
                        </p:par>
                      </p:childTnLst>
                    </p:cTn>
                  </p:par>
                </p:childTnLst>
              </p:cTn>
              <p:nextCondLst>
                <p:cond evt="onClick" delay="0">
                  <p:tgtEl>
                    <p:spTgt spid="30"/>
                  </p:tgtEl>
                </p:cond>
              </p:nextCondLst>
            </p:seq>
            <p:audio>
              <p:cMediaNode vol="80000">
                <p:cTn id="47" fill="hold" display="0">
                  <p:stCondLst>
                    <p:cond delay="indefinite"/>
                  </p:stCondLst>
                  <p:endCondLst>
                    <p:cond evt="onStopAudio" delay="0">
                      <p:tgtEl>
                        <p:sldTgt/>
                      </p:tgtEl>
                    </p:cond>
                  </p:endCondLst>
                </p:cTn>
                <p:tgtEl>
                  <p:spTgt spid="49"/>
                </p:tgtEl>
              </p:cMediaNode>
            </p:audio>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red barns in a field&#10;&#10;AI-generated content may be incorrect.">
            <a:extLst>
              <a:ext uri="{FF2B5EF4-FFF2-40B4-BE49-F238E27FC236}">
                <a16:creationId xmlns:a16="http://schemas.microsoft.com/office/drawing/2014/main" id="{BA0A8717-99E7-A454-DC17-C01B1A40C691}"/>
              </a:ext>
            </a:extLst>
          </p:cNvPr>
          <p:cNvPicPr>
            <a:picLocks noChangeAspect="1"/>
          </p:cNvPicPr>
          <p:nvPr/>
        </p:nvPicPr>
        <p:blipFill>
          <a:blip r:embed="rId5"/>
          <a:stretch>
            <a:fillRect/>
          </a:stretch>
        </p:blipFill>
        <p:spPr>
          <a:xfrm>
            <a:off x="1"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1016612" y="284681"/>
            <a:ext cx="8468096"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pigs?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one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three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two</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four</a:t>
              </a:r>
              <a:endParaRPr lang="en-US" b="1" dirty="0">
                <a:solidFill>
                  <a:schemeClr val="bg1"/>
                </a:solidFill>
              </a:endParaRPr>
            </a:p>
          </p:txBody>
        </p:sp>
      </p:grpSp>
      <p:pic>
        <p:nvPicPr>
          <p:cNvPr id="24" name="Picture 23" descr="A cow with a large udder&#10;&#10;AI-generated content may be incorrect.">
            <a:extLst>
              <a:ext uri="{FF2B5EF4-FFF2-40B4-BE49-F238E27FC236}">
                <a16:creationId xmlns:a16="http://schemas.microsoft.com/office/drawing/2014/main" id="{2E3F6A2B-9B4D-B478-4B48-DF593A4D9162}"/>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107256" y="3898726"/>
            <a:ext cx="1827289" cy="1522681"/>
          </a:xfrm>
          <a:prstGeom prst="rect">
            <a:avLst/>
          </a:prstGeom>
        </p:spPr>
      </p:pic>
      <p:pic>
        <p:nvPicPr>
          <p:cNvPr id="37" name="Picture 36" descr="A dog running with a black background&#10;&#10;AI-generated content may be incorrect.">
            <a:extLst>
              <a:ext uri="{FF2B5EF4-FFF2-40B4-BE49-F238E27FC236}">
                <a16:creationId xmlns:a16="http://schemas.microsoft.com/office/drawing/2014/main" id="{503FB27C-5C26-EF71-0DD5-A0519F20EDE2}"/>
              </a:ext>
            </a:extLst>
          </p:cNvPr>
          <p:cNvPicPr>
            <a:picLocks noChangeAspect="1"/>
          </p:cNvPicPr>
          <p:nvPr/>
        </p:nvPicPr>
        <p:blipFill>
          <a:blip r:embed="rId7">
            <a:extLst>
              <a:ext uri="{28A0092B-C50C-407E-A947-70E740481C1C}">
                <a14:useLocalDpi xmlns:a14="http://schemas.microsoft.com/office/drawing/2010/main" val="0"/>
              </a:ext>
            </a:extLst>
          </a:blip>
          <a:srcRect l="14861" t="3679" r="10404" b="8740"/>
          <a:stretch/>
        </p:blipFill>
        <p:spPr>
          <a:xfrm>
            <a:off x="-2331042" y="4306754"/>
            <a:ext cx="2257290" cy="1511567"/>
          </a:xfrm>
          <a:prstGeom prst="rect">
            <a:avLst/>
          </a:prstGeom>
        </p:spPr>
      </p:pic>
      <p:pic>
        <p:nvPicPr>
          <p:cNvPr id="38" name="Picture 37" descr="A cow with a large udder&#10;&#10;AI-generated content may be incorrect.">
            <a:extLst>
              <a:ext uri="{FF2B5EF4-FFF2-40B4-BE49-F238E27FC236}">
                <a16:creationId xmlns:a16="http://schemas.microsoft.com/office/drawing/2014/main" id="{1083C2D6-88E8-108B-19C7-F50DAE8A2467}"/>
              </a:ext>
            </a:extLst>
          </p:cNvPr>
          <p:cNvPicPr>
            <a:picLocks noChangeAspect="1"/>
          </p:cNvPicPr>
          <p:nvPr/>
        </p:nvPicPr>
        <p:blipFill>
          <a:blip r:embed="rId6">
            <a:extLst>
              <a:ext uri="{28A0092B-C50C-407E-A947-70E740481C1C}">
                <a14:useLocalDpi xmlns:a14="http://schemas.microsoft.com/office/drawing/2010/main" val="0"/>
              </a:ext>
            </a:extLst>
          </a:blip>
          <a:srcRect l="18450" t="4406" r="15997"/>
          <a:stretch/>
        </p:blipFill>
        <p:spPr>
          <a:xfrm flipH="1">
            <a:off x="-2564214" y="4224280"/>
            <a:ext cx="1827289" cy="1522681"/>
          </a:xfrm>
          <a:prstGeom prst="rect">
            <a:avLst/>
          </a:prstGeom>
        </p:spPr>
      </p:pic>
      <p:pic>
        <p:nvPicPr>
          <p:cNvPr id="40" name="Picture 39" descr="A cartoon pig with big eyes&#10;&#10;AI-generated content may be incorrect.">
            <a:extLst>
              <a:ext uri="{FF2B5EF4-FFF2-40B4-BE49-F238E27FC236}">
                <a16:creationId xmlns:a16="http://schemas.microsoft.com/office/drawing/2014/main" id="{DFBEFF59-C1F1-FE38-FCF9-B411B001BDBA}"/>
              </a:ext>
            </a:extLst>
          </p:cNvPr>
          <p:cNvPicPr>
            <a:picLocks noChangeAspect="1"/>
          </p:cNvPicPr>
          <p:nvPr/>
        </p:nvPicPr>
        <p:blipFill>
          <a:blip r:embed="rId8">
            <a:extLst>
              <a:ext uri="{28A0092B-C50C-407E-A947-70E740481C1C}">
                <a14:useLocalDpi xmlns:a14="http://schemas.microsoft.com/office/drawing/2010/main" val="0"/>
              </a:ext>
            </a:extLst>
          </a:blip>
          <a:srcRect l="26094" r="20777"/>
          <a:stretch/>
        </p:blipFill>
        <p:spPr>
          <a:xfrm>
            <a:off x="-1971663" y="5454272"/>
            <a:ext cx="1035091" cy="1113282"/>
          </a:xfrm>
          <a:prstGeom prst="rect">
            <a:avLst/>
          </a:prstGeom>
        </p:spPr>
      </p:pic>
      <p:pic>
        <p:nvPicPr>
          <p:cNvPr id="41" name="pig-grunt-100272">
            <a:hlinkClick r:id="" action="ppaction://media"/>
            <a:extLst>
              <a:ext uri="{FF2B5EF4-FFF2-40B4-BE49-F238E27FC236}">
                <a16:creationId xmlns:a16="http://schemas.microsoft.com/office/drawing/2014/main" id="{19D20A02-A4DF-8B74-8D1F-0902F8361F4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106373" y="-1279254"/>
            <a:ext cx="406400" cy="406400"/>
          </a:xfrm>
          <a:prstGeom prst="rect">
            <a:avLst/>
          </a:prstGeom>
        </p:spPr>
      </p:pic>
      <p:pic>
        <p:nvPicPr>
          <p:cNvPr id="42" name="Picture 41" descr="A cat running on a black background&#10;&#10;AI-generated content may be incorrect.">
            <a:extLst>
              <a:ext uri="{FF2B5EF4-FFF2-40B4-BE49-F238E27FC236}">
                <a16:creationId xmlns:a16="http://schemas.microsoft.com/office/drawing/2014/main" id="{AFD77B4B-173B-B220-0E43-88A0C60F4B4E}"/>
              </a:ext>
            </a:extLst>
          </p:cNvPr>
          <p:cNvPicPr>
            <a:picLocks noChangeAspect="1"/>
          </p:cNvPicPr>
          <p:nvPr/>
        </p:nvPicPr>
        <p:blipFill>
          <a:blip r:embed="rId10">
            <a:extLst>
              <a:ext uri="{28A0092B-C50C-407E-A947-70E740481C1C}">
                <a14:useLocalDpi xmlns:a14="http://schemas.microsoft.com/office/drawing/2010/main" val="0"/>
              </a:ext>
            </a:extLst>
          </a:blip>
          <a:srcRect l="20941" t="6254" r="18380" b="10559"/>
          <a:stretch/>
        </p:blipFill>
        <p:spPr>
          <a:xfrm flipH="1">
            <a:off x="-1650570" y="5503881"/>
            <a:ext cx="1529866" cy="1198467"/>
          </a:xfrm>
          <a:prstGeom prst="rect">
            <a:avLst/>
          </a:prstGeom>
        </p:spPr>
      </p:pic>
    </p:spTree>
    <p:extLst>
      <p:ext uri="{BB962C8B-B14F-4D97-AF65-F5344CB8AC3E}">
        <p14:creationId xmlns:p14="http://schemas.microsoft.com/office/powerpoint/2010/main" val="568626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54167E-6 1.85185E-6 L 1.26888 0.05278 " pathEditMode="relative" rAng="0" ptsTypes="AA">
                                      <p:cBhvr>
                                        <p:cTn id="11" dur="2000" fill="hold"/>
                                        <p:tgtEl>
                                          <p:spTgt spid="24"/>
                                        </p:tgtEl>
                                        <p:attrNameLst>
                                          <p:attrName>ppt_x</p:attrName>
                                          <p:attrName>ppt_y</p:attrName>
                                        </p:attrNameLst>
                                      </p:cBhvr>
                                      <p:rCtr x="63437" y="2639"/>
                                    </p:animMotion>
                                  </p:childTnLst>
                                  <p:subTnLst>
                                    <p:audio>
                                      <p:cMediaNode>
                                        <p:cTn display="0" masterRel="sameClick">
                                          <p:stCondLst>
                                            <p:cond evt="begin" delay="0">
                                              <p:tn val="10"/>
                                            </p:cond>
                                          </p:stCondLst>
                                          <p:endCondLst>
                                            <p:cond evt="onStopAudio" delay="0">
                                              <p:tgtEl>
                                                <p:sldTgt/>
                                              </p:tgtEl>
                                            </p:cond>
                                          </p:endCondLst>
                                        </p:cTn>
                                        <p:tgtEl>
                                          <p:sndTgt r:embed="rId4"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0495 0.04098 L 0.00495 0.04121 C 0.02123 0.04306 0.11888 0.05695 0.14323 0.05672 C 0.16498 0.05625 0.18672 0.05209 0.20847 0.04977 L 0.25326 0.05325 C 0.26784 0.05394 0.28268 0.05093 0.29714 0.05487 C 0.31888 0.06088 0.33959 0.07616 0.36133 0.08264 C 0.38581 0.08982 0.43308 0.09028 0.4586 0.09144 L 0.51628 0.08797 C 0.53594 0.08635 0.55586 0.08311 0.57565 0.08264 L 0.6487 0.0845 C 0.66263 0.08149 0.67683 0.08033 0.69063 0.0757 C 0.7319 0.06204 0.67461 0.06482 0.72956 0.05672 C 0.74479 0.0544 0.76003 0.05556 0.77539 0.05487 C 0.80742 0.04561 0.85287 0.0338 0.88542 0.02014 C 0.89792 0.01505 0.91016 0.00787 0.9224 0.00116 C 0.93737 -0.00717 0.95196 -0.01828 0.96719 -0.02476 C 0.99974 -0.03865 1.00352 -0.03541 1.02865 -0.03865 C 1.04453 -0.04074 1.06055 -0.04097 1.0763 -0.0456 C 1.09805 -0.05208 1.08789 -0.05 1.10651 -0.05254 C 1.11185 -0.05416 1.1155 -0.05532 1.1211 -0.05601 C 1.12891 -0.05694 1.13672 -0.05717 1.14453 -0.05787 L 1.16784 -0.06134 C 1.19935 -0.0655 1.16784 -0.06064 1.19323 -0.06481 C 1.20495 -0.07037 1.20039 -0.06782 1.20677 -0.07152 " pathEditMode="relative" rAng="0" ptsTypes="AAAAAAAAAAAAAAAAAAAAAAAAA">
                                      <p:cBhvr>
                                        <p:cTn id="14" dur="2000" fill="hold"/>
                                        <p:tgtEl>
                                          <p:spTgt spid="37"/>
                                        </p:tgtEl>
                                        <p:attrNameLst>
                                          <p:attrName>ppt_x</p:attrName>
                                          <p:attrName>ppt_y</p:attrName>
                                        </p:attrNameLst>
                                      </p:cBhvr>
                                      <p:rCtr x="60091" y="-3102"/>
                                    </p:animMotion>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childTnLst>
                          </p:cTn>
                        </p:par>
                        <p:par>
                          <p:cTn id="15" fill="hold">
                            <p:stCondLst>
                              <p:cond delay="4000"/>
                            </p:stCondLst>
                            <p:childTnLst>
                              <p:par>
                                <p:cTn id="16" presetID="42" presetClass="path" presetSubtype="0" accel="50000" decel="50000" fill="hold" nodeType="afterEffect">
                                  <p:stCondLst>
                                    <p:cond delay="0"/>
                                  </p:stCondLst>
                                  <p:childTnLst>
                                    <p:animMotion origin="layout" path="M -3.54167E-6 -1.85185E-6 L 1.28138 0.13519 " pathEditMode="relative" rAng="0" ptsTypes="AA">
                                      <p:cBhvr>
                                        <p:cTn id="17" dur="2000" fill="hold"/>
                                        <p:tgtEl>
                                          <p:spTgt spid="38"/>
                                        </p:tgtEl>
                                        <p:attrNameLst>
                                          <p:attrName>ppt_x</p:attrName>
                                          <p:attrName>ppt_y</p:attrName>
                                        </p:attrNameLst>
                                      </p:cBhvr>
                                      <p:rCtr x="64063" y="6759"/>
                                    </p:animMotion>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par>
                          <p:cTn id="18" fill="hold">
                            <p:stCondLst>
                              <p:cond delay="6000"/>
                            </p:stCondLst>
                            <p:childTnLst>
                              <p:par>
                                <p:cTn id="19" presetID="0" presetClass="path" presetSubtype="0" accel="50000" decel="50000" fill="hold" nodeType="afterEffect">
                                  <p:stCondLst>
                                    <p:cond delay="0"/>
                                  </p:stCondLst>
                                  <p:childTnLst>
                                    <p:animMotion origin="layout" path="M -0.00052 0.01875 L -0.00052 0.01898 C 0.04713 -0.04491 0.10703 -0.12963 0.15963 -0.17315 C 0.18307 -0.19259 0.19505 -0.20533 0.21992 -0.21574 C 0.2388 -0.22361 0.27591 -0.22431 0.29141 -0.2257 C 0.31758 -0.22361 0.34375 -0.22454 0.36992 -0.21968 C 0.3806 -0.21759 0.39115 -0.21042 0.40143 -0.20556 C 0.41562 -0.19884 0.42539 -0.1919 0.43919 -0.17732 C 0.44935 -0.16644 0.45898 -0.15347 0.46875 -0.14097 C 0.47005 -0.13935 0.47109 -0.13727 0.472 -0.13495 C 0.47461 -0.12847 0.47682 -0.12176 0.47891 -0.11458 C 0.48047 -0.10833 0.48125 -0.10116 0.48216 -0.09445 C 0.47995 -0.08658 0.47943 -0.07593 0.47552 -0.07014 C 0.46784 -0.0588 0.46042 -0.06482 0.45286 -0.06829 C 0.45208 -0.07292 0.45013 -0.07755 0.45052 -0.08241 C 0.45208 -0.09977 0.4556 -0.13241 0.46536 -0.14699 C 0.4707 -0.15556 0.47682 -0.16273 0.48346 -0.16921 C 0.49857 -0.18426 0.51445 -0.19792 0.53008 -0.21158 C 0.53229 -0.21343 0.53463 -0.21435 0.53685 -0.21574 C 0.56003 -0.22778 0.58281 -0.24213 0.60625 -0.25208 C 0.62552 -0.26019 0.64427 -0.27384 0.66419 -0.27616 L 0.71536 -0.28218 C 0.74141 -0.27824 0.76771 -0.27546 0.79375 -0.27014 C 0.80156 -0.26852 0.80794 -0.26088 0.8151 -0.25602 C 0.81862 -0.2537 0.822 -0.25046 0.82552 -0.25 C 0.84141 -0.24769 0.85729 -0.24861 0.87331 -0.24792 L 0.91615 -0.24583 C 0.97812 -0.2338 0.94167 -0.24028 1.08581 -0.24583 C 1.11758 -0.24722 1.18125 -0.25394 1.18125 -0.2537 C 1.23646 -0.26435 1.16133 -0.24908 1.23463 -0.27014 C 1.24518 -0.27315 1.26641 -0.275 1.27786 -0.27616 C 1.28958 -0.28033 1.28529 -0.28033 1.29023 -0.28033 " pathEditMode="relative" rAng="0" ptsTypes="AAAAAAAAAAAAAAAAAAAAAAAAAAAAAAAA">
                                      <p:cBhvr>
                                        <p:cTn id="20" dur="2000" fill="hold"/>
                                        <p:tgtEl>
                                          <p:spTgt spid="40"/>
                                        </p:tgtEl>
                                        <p:attrNameLst>
                                          <p:attrName>ppt_x</p:attrName>
                                          <p:attrName>ppt_y</p:attrName>
                                        </p:attrNameLst>
                                      </p:cBhvr>
                                      <p:rCtr x="64531" y="-15046"/>
                                    </p:animMotion>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par>
                                <p:cTn id="21" presetID="1" presetClass="mediacall" presetSubtype="0" fill="hold" nodeType="withEffect">
                                  <p:stCondLst>
                                    <p:cond delay="0"/>
                                  </p:stCondLst>
                                  <p:childTnLst>
                                    <p:cmd type="call" cmd="playFrom(0.0)">
                                      <p:cBhvr>
                                        <p:cTn id="22" dur="417" fill="hold"/>
                                        <p:tgtEl>
                                          <p:spTgt spid="41"/>
                                        </p:tgtEl>
                                      </p:cBhvr>
                                    </p:cmd>
                                  </p:childTnLst>
                                </p:cTn>
                              </p:par>
                            </p:childTnLst>
                          </p:cTn>
                        </p:par>
                        <p:par>
                          <p:cTn id="23" fill="hold">
                            <p:stCondLst>
                              <p:cond delay="8000"/>
                            </p:stCondLst>
                            <p:childTnLst>
                              <p:par>
                                <p:cTn id="24" presetID="0" presetClass="path" presetSubtype="0" accel="50000" decel="50000" fill="hold" nodeType="afterEffect">
                                  <p:stCondLst>
                                    <p:cond delay="0"/>
                                  </p:stCondLst>
                                  <p:childTnLst>
                                    <p:animMotion origin="layout" path="M 0.01967 0.02778 L 0.01967 0.02778 C 0.02657 0.02338 0.0336 0.01945 0.04037 0.01459 C 0.0444 0.01158 0.04805 0.00741 0.05209 0.00417 C 0.05795 -0.00046 0.06381 -0.00486 0.0698 -0.00902 C 0.07396 -0.0118 0.07852 -0.01365 0.08282 -0.01666 C 0.09519 -0.02569 0.10704 -0.0375 0.11967 -0.0456 C 0.17852 -0.08287 0.09193 -0.02939 0.1711 -0.07152 C 0.19102 -0.08217 0.18073 -0.0787 0.20196 -0.08217 C 0.21224 -0.08125 0.22266 -0.08217 0.23282 -0.07939 C 0.24232 -0.07685 0.25131 -0.06944 0.26081 -0.06643 C 0.29401 -0.05578 0.25821 -0.06597 0.30052 -0.05856 C 0.31719 -0.05555 0.35052 -0.04814 0.35052 -0.04814 C 0.38829 -0.04907 0.42618 -0.04467 0.46381 -0.05069 C 0.47006 -0.05185 0.47435 -0.06365 0.47995 -0.06898 C 0.50352 -0.09143 0.50052 -0.08796 0.52253 -0.09768 C 0.60521 -0.06828 0.49076 -0.1125 0.58724 -0.06111 C 0.62162 -0.04282 0.58073 -0.06342 0.61967 -0.04814 C 0.66967 -0.02824 0.6168 -0.04513 0.65938 -0.0324 C 0.66771 -0.02638 0.67565 -0.01851 0.68438 -0.01412 C 0.68959 -0.01157 0.69519 -0.01342 0.70052 -0.01157 C 0.70756 -0.00902 0.7142 -0.00393 0.7211 -0.00115 C 0.73177 0.00325 0.74271 0.00579 0.75352 0.00926 C 0.77032 0.00394 0.78177 0.00232 0.79766 -0.01666 C 0.81107 -0.0331 0.82214 -0.05509 0.83438 -0.0743 C 0.83776 -0.07962 0.84102 -0.08518 0.84467 -0.08981 C 0.85 -0.09675 0.85482 -0.10555 0.86081 -0.11087 C 0.86459 -0.11412 0.87956 -0.11736 0.88438 -0.11875 C 0.89571 -0.11689 0.90704 -0.11736 0.91823 -0.11342 C 0.92305 -0.11157 0.92787 -0.10879 0.93295 -0.1081 C 0.9461 -0.10625 0.95938 -0.10648 0.97266 -0.10555 L 1.01967 -0.1081 C 1.02409 -0.10856 1.02852 -0.10995 1.03295 -0.11087 C 1.03881 -0.1118 1.04467 -0.11296 1.05052 -0.11342 C 1.06329 -0.11458 1.07605 -0.11504 1.08881 -0.11597 C 1.09766 -0.11666 1.10638 -0.11782 1.11524 -0.11875 L 1.15352 -0.12638 C 1.15938 -0.12754 1.16524 -0.128 1.1711 -0.12916 L 1.21381 -0.13703 C 1.21967 -0.13958 1.22565 -0.14189 1.23151 -0.14467 C 1.23633 -0.14722 1.24115 -0.15046 1.2461 -0.15254 C 1.25105 -0.15486 1.25599 -0.15555 1.26081 -0.15787 C 1.27331 -0.16365 1.26407 -0.16296 1.27123 -0.16296 " pathEditMode="relative" ptsTypes="AAAAAAAAAAAAAAAAAAAAAAAAAAAAAAAAAAAAAAAAAAA">
                                      <p:cBhvr>
                                        <p:cTn id="25" dur="2000" fill="hold"/>
                                        <p:tgtEl>
                                          <p:spTgt spid="42"/>
                                        </p:tgtEl>
                                        <p:attrNameLst>
                                          <p:attrName>ppt_x</p:attrName>
                                          <p:attrName>ppt_y</p:attrName>
                                        </p:attrNameLst>
                                      </p:cBhvr>
                                    </p:animMotion>
                                  </p:childTnLst>
                                  <p:subTnLst>
                                    <p:audio>
                                      <p:cMediaNode>
                                        <p:cTn display="0" masterRel="sameClick">
                                          <p:stCondLst>
                                            <p:cond evt="begin" delay="0">
                                              <p:tn val="24"/>
                                            </p:cond>
                                          </p:stCondLst>
                                          <p:endCondLst>
                                            <p:cond evt="onStopAudio" delay="0">
                                              <p:tgtEl>
                                                <p:sldTgt/>
                                              </p:tgtEl>
                                            </p:cond>
                                          </p:endCondLst>
                                        </p:cTn>
                                        <p:tgtEl>
                                          <p:sndTgt r:embed="rId4" name="whoosh.wav"/>
                                        </p:tgtEl>
                                      </p:cMediaNode>
                                    </p:audio>
                                  </p:subTnLst>
                                </p:cTn>
                              </p:par>
                            </p:childTnLst>
                          </p:cTn>
                        </p:par>
                        <p:par>
                          <p:cTn id="26" fill="hold">
                            <p:stCondLst>
                              <p:cond delay="10000"/>
                            </p:stCondLst>
                            <p:childTnLst>
                              <p:par>
                                <p:cTn id="27" presetID="22" presetClass="entr" presetSubtype="4" fill="hold"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down)">
                                      <p:cBhvr>
                                        <p:cTn id="29" dur="500"/>
                                        <p:tgtEl>
                                          <p:spTgt spid="27"/>
                                        </p:tgtEl>
                                      </p:cBhvr>
                                    </p:animEffect>
                                  </p:childTnLst>
                                </p:cTn>
                              </p:par>
                              <p:par>
                                <p:cTn id="30" presetID="22" presetClass="entr" presetSubtype="4" fill="hold"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par>
                                <p:cTn id="33" presetID="22" presetClass="entr" presetSubtype="4"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down)">
                                      <p:cBhvr>
                                        <p:cTn id="35" dur="500"/>
                                        <p:tgtEl>
                                          <p:spTgt spid="30"/>
                                        </p:tgtEl>
                                      </p:cBhvr>
                                    </p:animEffect>
                                  </p:childTnLst>
                                </p:cTn>
                              </p:par>
                              <p:par>
                                <p:cTn id="36" presetID="22" presetClass="entr" presetSubtype="4"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down)">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23"/>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repeatCount="3000" fill="hold" nodeType="clickEffect">
                                  <p:stCondLst>
                                    <p:cond delay="0"/>
                                  </p:stCondLst>
                                  <p:childTnLst>
                                    <p:animEffect transition="out" filter="fade">
                                      <p:cBhvr>
                                        <p:cTn id="43" dur="500" tmFilter="0, 0; .2, .5; .8, .5; 1, 0"/>
                                        <p:tgtEl>
                                          <p:spTgt spid="23"/>
                                        </p:tgtEl>
                                      </p:cBhvr>
                                    </p:animEffect>
                                    <p:animScale>
                                      <p:cBhvr>
                                        <p:cTn id="44" dur="250" autoRev="1" fill="hold"/>
                                        <p:tgtEl>
                                          <p:spTgt spid="23"/>
                                        </p:tgtEl>
                                      </p:cBhvr>
                                      <p:by x="105000" y="105000"/>
                                    </p:animScale>
                                  </p:childTnLst>
                                </p:cTn>
                              </p:par>
                              <p:par>
                                <p:cTn id="45" presetID="1" presetClass="mediacall" presetSubtype="0" fill="hold" nodeType="withEffect">
                                  <p:stCondLst>
                                    <p:cond delay="0"/>
                                  </p:stCondLst>
                                  <p:childTnLst>
                                    <p:cmd type="call" cmd="playFrom(0.0)">
                                      <p:cBhvr>
                                        <p:cTn id="46" dur="417" fill="hold"/>
                                        <p:tgtEl>
                                          <p:spTgt spid="41"/>
                                        </p:tgtEl>
                                      </p:cBhvr>
                                    </p:cmd>
                                  </p:childTnLst>
                                </p:cTn>
                              </p:par>
                            </p:childTnLst>
                          </p:cTn>
                        </p:par>
                      </p:childTnLst>
                    </p:cTn>
                  </p:par>
                </p:childTnLst>
              </p:cTn>
              <p:nextCondLst>
                <p:cond evt="onClick" delay="0">
                  <p:tgtEl>
                    <p:spTgt spid="23"/>
                  </p:tgtEl>
                </p:cond>
              </p:nextCondLst>
            </p:seq>
            <p:audio>
              <p:cMediaNode vol="80000">
                <p:cTn id="47" fill="hold" display="0">
                  <p:stCondLst>
                    <p:cond delay="indefinite"/>
                  </p:stCondLst>
                  <p:endCondLst>
                    <p:cond evt="onStopAudio" delay="0">
                      <p:tgtEl>
                        <p:sldTgt/>
                      </p:tgtEl>
                    </p:cond>
                  </p:endCondLst>
                </p:cTn>
                <p:tgtEl>
                  <p:spTgt spid="41"/>
                </p:tgtEl>
              </p:cMediaNode>
            </p:audio>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red barns in a field&#10;&#10;AI-generated content may be incorrect.">
            <a:extLst>
              <a:ext uri="{FF2B5EF4-FFF2-40B4-BE49-F238E27FC236}">
                <a16:creationId xmlns:a16="http://schemas.microsoft.com/office/drawing/2014/main" id="{D87393F2-B300-ED7C-1D38-68D0C38A3D93}"/>
              </a:ext>
            </a:extLst>
          </p:cNvPr>
          <p:cNvPicPr>
            <a:picLocks noChangeAspect="1"/>
          </p:cNvPicPr>
          <p:nvPr/>
        </p:nvPicPr>
        <p:blipFill>
          <a:blip r:embed="rId7"/>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26C6B505-F393-336A-2150-638DF88FAE71}"/>
              </a:ext>
            </a:extLst>
          </p:cNvPr>
          <p:cNvSpPr txBox="1"/>
          <p:nvPr/>
        </p:nvSpPr>
        <p:spPr>
          <a:xfrm>
            <a:off x="1016611" y="408132"/>
            <a:ext cx="8834959" cy="1107996"/>
          </a:xfrm>
          <a:prstGeom prst="rect">
            <a:avLst/>
          </a:prstGeom>
          <a:noFill/>
        </p:spPr>
        <p:txBody>
          <a:bodyPr wrap="square" rtlCol="0">
            <a:spAutoFit/>
          </a:bodyPr>
          <a:lstStyle/>
          <a:p>
            <a:r>
              <a:rPr lang="en-US" sz="6600" b="1" dirty="0">
                <a:solidFill>
                  <a:schemeClr val="tx2">
                    <a:lumMod val="90000"/>
                    <a:lumOff val="10000"/>
                  </a:schemeClr>
                </a:solidFill>
                <a:latin typeface="Century" panose="02040604050505020304" pitchFamily="18" charset="0"/>
              </a:rPr>
              <a:t>How many dogs?</a:t>
            </a:r>
          </a:p>
        </p:txBody>
      </p:sp>
      <p:grpSp>
        <p:nvGrpSpPr>
          <p:cNvPr id="23" name="Group 22">
            <a:extLst>
              <a:ext uri="{FF2B5EF4-FFF2-40B4-BE49-F238E27FC236}">
                <a16:creationId xmlns:a16="http://schemas.microsoft.com/office/drawing/2014/main" id="{B936C84D-F3A0-06A2-BBCC-C8D33799365D}"/>
              </a:ext>
            </a:extLst>
          </p:cNvPr>
          <p:cNvGrpSpPr/>
          <p:nvPr/>
        </p:nvGrpSpPr>
        <p:grpSpPr>
          <a:xfrm>
            <a:off x="1019331" y="1690688"/>
            <a:ext cx="2938072" cy="1511567"/>
            <a:chOff x="1019331" y="1690688"/>
            <a:chExt cx="2938072" cy="1511567"/>
          </a:xfrm>
        </p:grpSpPr>
        <p:sp>
          <p:nvSpPr>
            <p:cNvPr id="19" name="Rectangle 18">
              <a:extLst>
                <a:ext uri="{FF2B5EF4-FFF2-40B4-BE49-F238E27FC236}">
                  <a16:creationId xmlns:a16="http://schemas.microsoft.com/office/drawing/2014/main" id="{8A757BF6-6A3C-CF6D-FE36-35FA4A46365B}"/>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A89949E-A0C2-D321-3C39-23C24BDC8978}"/>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one</a:t>
              </a:r>
              <a:endParaRPr lang="en-US" b="1" dirty="0">
                <a:solidFill>
                  <a:schemeClr val="bg1"/>
                </a:solidFill>
              </a:endParaRPr>
            </a:p>
          </p:txBody>
        </p:sp>
      </p:grpSp>
      <p:grpSp>
        <p:nvGrpSpPr>
          <p:cNvPr id="27" name="Group 26">
            <a:extLst>
              <a:ext uri="{FF2B5EF4-FFF2-40B4-BE49-F238E27FC236}">
                <a16:creationId xmlns:a16="http://schemas.microsoft.com/office/drawing/2014/main" id="{69469B98-DBD1-100F-B2FC-3415CBC86626}"/>
              </a:ext>
            </a:extLst>
          </p:cNvPr>
          <p:cNvGrpSpPr/>
          <p:nvPr/>
        </p:nvGrpSpPr>
        <p:grpSpPr>
          <a:xfrm>
            <a:off x="1016612" y="3898726"/>
            <a:ext cx="2938072" cy="1511567"/>
            <a:chOff x="1019331" y="1690688"/>
            <a:chExt cx="2938072" cy="1511567"/>
          </a:xfrm>
        </p:grpSpPr>
        <p:sp>
          <p:nvSpPr>
            <p:cNvPr id="28" name="Rectangle 27">
              <a:extLst>
                <a:ext uri="{FF2B5EF4-FFF2-40B4-BE49-F238E27FC236}">
                  <a16:creationId xmlns:a16="http://schemas.microsoft.com/office/drawing/2014/main" id="{8B02B266-1186-E578-7042-5772C3C1280C}"/>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4724FE5-7209-67AE-5B20-ADDE8D13BB5E}"/>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three</a:t>
              </a:r>
              <a:endParaRPr lang="en-US" b="1" dirty="0">
                <a:solidFill>
                  <a:schemeClr val="bg1"/>
                </a:solidFill>
              </a:endParaRPr>
            </a:p>
          </p:txBody>
        </p:sp>
      </p:grpSp>
      <p:grpSp>
        <p:nvGrpSpPr>
          <p:cNvPr id="30" name="Group 29">
            <a:extLst>
              <a:ext uri="{FF2B5EF4-FFF2-40B4-BE49-F238E27FC236}">
                <a16:creationId xmlns:a16="http://schemas.microsoft.com/office/drawing/2014/main" id="{4796836F-16AD-DE6C-D3F6-3185F56F2D55}"/>
              </a:ext>
            </a:extLst>
          </p:cNvPr>
          <p:cNvGrpSpPr/>
          <p:nvPr/>
        </p:nvGrpSpPr>
        <p:grpSpPr>
          <a:xfrm>
            <a:off x="4640056" y="1704018"/>
            <a:ext cx="2938072" cy="1511567"/>
            <a:chOff x="1019331" y="1690688"/>
            <a:chExt cx="2938072" cy="1511567"/>
          </a:xfrm>
        </p:grpSpPr>
        <p:sp>
          <p:nvSpPr>
            <p:cNvPr id="31" name="Rectangle 30">
              <a:extLst>
                <a:ext uri="{FF2B5EF4-FFF2-40B4-BE49-F238E27FC236}">
                  <a16:creationId xmlns:a16="http://schemas.microsoft.com/office/drawing/2014/main" id="{82B363C4-A474-7FA7-61F0-09F63087CFA8}"/>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dirty="0"/>
                <a:t>two</a:t>
              </a:r>
            </a:p>
          </p:txBody>
        </p:sp>
        <p:sp>
          <p:nvSpPr>
            <p:cNvPr id="32" name="TextBox 31">
              <a:extLst>
                <a:ext uri="{FF2B5EF4-FFF2-40B4-BE49-F238E27FC236}">
                  <a16:creationId xmlns:a16="http://schemas.microsoft.com/office/drawing/2014/main" id="{C349D9E3-4C4F-707D-94AD-592E417D027F}"/>
                </a:ext>
              </a:extLst>
            </p:cNvPr>
            <p:cNvSpPr txBox="1"/>
            <p:nvPr/>
          </p:nvSpPr>
          <p:spPr>
            <a:xfrm>
              <a:off x="1178786" y="1824916"/>
              <a:ext cx="2613725" cy="369332"/>
            </a:xfrm>
            <a:prstGeom prst="rect">
              <a:avLst/>
            </a:prstGeom>
            <a:noFill/>
          </p:spPr>
          <p:txBody>
            <a:bodyPr wrap="square" rtlCol="0">
              <a:spAutoFit/>
            </a:bodyPr>
            <a:lstStyle/>
            <a:p>
              <a:pPr algn="ctr"/>
              <a:endParaRPr lang="en-US" b="1" dirty="0">
                <a:solidFill>
                  <a:schemeClr val="bg1"/>
                </a:solidFill>
              </a:endParaRPr>
            </a:p>
          </p:txBody>
        </p:sp>
      </p:grpSp>
      <p:grpSp>
        <p:nvGrpSpPr>
          <p:cNvPr id="33" name="Group 32">
            <a:extLst>
              <a:ext uri="{FF2B5EF4-FFF2-40B4-BE49-F238E27FC236}">
                <a16:creationId xmlns:a16="http://schemas.microsoft.com/office/drawing/2014/main" id="{6094F15D-66B4-FE76-85A4-D02DEBBC86ED}"/>
              </a:ext>
            </a:extLst>
          </p:cNvPr>
          <p:cNvGrpSpPr/>
          <p:nvPr/>
        </p:nvGrpSpPr>
        <p:grpSpPr>
          <a:xfrm>
            <a:off x="4640056" y="3898726"/>
            <a:ext cx="2938072" cy="1511567"/>
            <a:chOff x="1019331" y="1690688"/>
            <a:chExt cx="2938072" cy="1511567"/>
          </a:xfrm>
        </p:grpSpPr>
        <p:sp>
          <p:nvSpPr>
            <p:cNvPr id="34" name="Rectangle 33">
              <a:extLst>
                <a:ext uri="{FF2B5EF4-FFF2-40B4-BE49-F238E27FC236}">
                  <a16:creationId xmlns:a16="http://schemas.microsoft.com/office/drawing/2014/main" id="{F6B30D3A-D5F8-36BC-176A-B90AE8DB8427}"/>
                </a:ext>
              </a:extLst>
            </p:cNvPr>
            <p:cNvSpPr/>
            <p:nvPr/>
          </p:nvSpPr>
          <p:spPr>
            <a:xfrm>
              <a:off x="1019331" y="1690688"/>
              <a:ext cx="2938072" cy="15115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1921335-D44E-0640-7C9B-489F386266C4}"/>
                </a:ext>
              </a:extLst>
            </p:cNvPr>
            <p:cNvSpPr txBox="1"/>
            <p:nvPr/>
          </p:nvSpPr>
          <p:spPr>
            <a:xfrm>
              <a:off x="1178786" y="1824916"/>
              <a:ext cx="2613725" cy="1200329"/>
            </a:xfrm>
            <a:prstGeom prst="rect">
              <a:avLst/>
            </a:prstGeom>
            <a:noFill/>
          </p:spPr>
          <p:txBody>
            <a:bodyPr wrap="square" rtlCol="0">
              <a:spAutoFit/>
            </a:bodyPr>
            <a:lstStyle/>
            <a:p>
              <a:pPr algn="ctr"/>
              <a:r>
                <a:rPr lang="en-US" sz="7200" b="1" dirty="0">
                  <a:solidFill>
                    <a:schemeClr val="bg1"/>
                  </a:solidFill>
                </a:rPr>
                <a:t>four</a:t>
              </a:r>
              <a:endParaRPr lang="en-US" b="1" dirty="0">
                <a:solidFill>
                  <a:schemeClr val="bg1"/>
                </a:solidFill>
              </a:endParaRPr>
            </a:p>
          </p:txBody>
        </p:sp>
      </p:grpSp>
      <p:pic>
        <p:nvPicPr>
          <p:cNvPr id="36" name="209739__yummie__minion_yahoo_3">
            <a:hlinkClick r:id="" action="ppaction://media"/>
            <a:extLst>
              <a:ext uri="{FF2B5EF4-FFF2-40B4-BE49-F238E27FC236}">
                <a16:creationId xmlns:a16="http://schemas.microsoft.com/office/drawing/2014/main" id="{AF61E8AF-BDD1-24BF-7013-2C51F95DADF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666739" y="7137494"/>
            <a:ext cx="406400" cy="406400"/>
          </a:xfrm>
          <a:prstGeom prst="rect">
            <a:avLst/>
          </a:prstGeom>
        </p:spPr>
      </p:pic>
      <p:pic>
        <p:nvPicPr>
          <p:cNvPr id="17" name="Picture 16" descr="A cow with a large udder&#10;&#10;AI-generated content may be incorrect.">
            <a:extLst>
              <a:ext uri="{FF2B5EF4-FFF2-40B4-BE49-F238E27FC236}">
                <a16:creationId xmlns:a16="http://schemas.microsoft.com/office/drawing/2014/main" id="{C2123B0E-960A-2BCD-1C19-A9D84843C743}"/>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564214" y="4224280"/>
            <a:ext cx="1827289" cy="1522681"/>
          </a:xfrm>
          <a:prstGeom prst="rect">
            <a:avLst/>
          </a:prstGeom>
        </p:spPr>
      </p:pic>
      <p:pic>
        <p:nvPicPr>
          <p:cNvPr id="25" name="Picture 24" descr="A cartoon pig with big eyes&#10;&#10;AI-generated content may be incorrect.">
            <a:extLst>
              <a:ext uri="{FF2B5EF4-FFF2-40B4-BE49-F238E27FC236}">
                <a16:creationId xmlns:a16="http://schemas.microsoft.com/office/drawing/2014/main" id="{4699AD36-9250-170D-65B3-29D47FC66F0A}"/>
              </a:ext>
            </a:extLst>
          </p:cNvPr>
          <p:cNvPicPr>
            <a:picLocks noChangeAspect="1"/>
          </p:cNvPicPr>
          <p:nvPr/>
        </p:nvPicPr>
        <p:blipFill>
          <a:blip r:embed="rId10">
            <a:extLst>
              <a:ext uri="{28A0092B-C50C-407E-A947-70E740481C1C}">
                <a14:useLocalDpi xmlns:a14="http://schemas.microsoft.com/office/drawing/2010/main" val="0"/>
              </a:ext>
            </a:extLst>
          </a:blip>
          <a:srcRect l="26094" r="20777"/>
          <a:stretch/>
        </p:blipFill>
        <p:spPr>
          <a:xfrm>
            <a:off x="-1971663" y="5454272"/>
            <a:ext cx="1035091" cy="1113282"/>
          </a:xfrm>
          <a:prstGeom prst="rect">
            <a:avLst/>
          </a:prstGeom>
        </p:spPr>
      </p:pic>
      <p:pic>
        <p:nvPicPr>
          <p:cNvPr id="38" name="Picture 37" descr="A cat running on a black background&#10;&#10;AI-generated content may be incorrect.">
            <a:extLst>
              <a:ext uri="{FF2B5EF4-FFF2-40B4-BE49-F238E27FC236}">
                <a16:creationId xmlns:a16="http://schemas.microsoft.com/office/drawing/2014/main" id="{430E4197-0C75-7C24-D3B4-EA5AD7548E9C}"/>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1650570" y="5503881"/>
            <a:ext cx="1529866" cy="1198467"/>
          </a:xfrm>
          <a:prstGeom prst="rect">
            <a:avLst/>
          </a:prstGeom>
        </p:spPr>
      </p:pic>
      <p:pic>
        <p:nvPicPr>
          <p:cNvPr id="39" name="Picture 38" descr="A dog running with a black background&#10;&#10;AI-generated content may be incorrect.">
            <a:extLst>
              <a:ext uri="{FF2B5EF4-FFF2-40B4-BE49-F238E27FC236}">
                <a16:creationId xmlns:a16="http://schemas.microsoft.com/office/drawing/2014/main" id="{79FDA24E-70A7-F44A-614C-B8C18FF4C5D1}"/>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406569" y="4902451"/>
            <a:ext cx="2257290" cy="1511567"/>
          </a:xfrm>
          <a:prstGeom prst="rect">
            <a:avLst/>
          </a:prstGeom>
        </p:spPr>
      </p:pic>
      <p:pic>
        <p:nvPicPr>
          <p:cNvPr id="40" name="Picture 39" descr="A dog running with a black background&#10;&#10;AI-generated content may be incorrect.">
            <a:extLst>
              <a:ext uri="{FF2B5EF4-FFF2-40B4-BE49-F238E27FC236}">
                <a16:creationId xmlns:a16="http://schemas.microsoft.com/office/drawing/2014/main" id="{614B5201-F131-1A3E-3130-DB0E7460679B}"/>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737233" y="4434367"/>
            <a:ext cx="2257290" cy="1511567"/>
          </a:xfrm>
          <a:prstGeom prst="rect">
            <a:avLst/>
          </a:prstGeom>
        </p:spPr>
      </p:pic>
      <p:pic>
        <p:nvPicPr>
          <p:cNvPr id="41" name="Picture 40" descr="A dog running with a black background&#10;&#10;AI-generated content may be incorrect.">
            <a:extLst>
              <a:ext uri="{FF2B5EF4-FFF2-40B4-BE49-F238E27FC236}">
                <a16:creationId xmlns:a16="http://schemas.microsoft.com/office/drawing/2014/main" id="{EF6D4629-382E-BB96-9FF0-C42199209505}"/>
              </a:ext>
            </a:extLst>
          </p:cNvPr>
          <p:cNvPicPr>
            <a:picLocks noChangeAspect="1"/>
          </p:cNvPicPr>
          <p:nvPr/>
        </p:nvPicPr>
        <p:blipFill>
          <a:blip r:embed="rId12">
            <a:extLst>
              <a:ext uri="{28A0092B-C50C-407E-A947-70E740481C1C}">
                <a14:useLocalDpi xmlns:a14="http://schemas.microsoft.com/office/drawing/2010/main" val="0"/>
              </a:ext>
            </a:extLst>
          </a:blip>
          <a:srcRect l="14861" t="3679" r="10404" b="8740"/>
          <a:stretch/>
        </p:blipFill>
        <p:spPr>
          <a:xfrm>
            <a:off x="-2406569" y="4608420"/>
            <a:ext cx="2257290" cy="1511567"/>
          </a:xfrm>
          <a:prstGeom prst="rect">
            <a:avLst/>
          </a:prstGeom>
        </p:spPr>
      </p:pic>
      <p:pic>
        <p:nvPicPr>
          <p:cNvPr id="42" name="dog-bark-179915">
            <a:hlinkClick r:id="" action="ppaction://media"/>
            <a:extLst>
              <a:ext uri="{FF2B5EF4-FFF2-40B4-BE49-F238E27FC236}">
                <a16:creationId xmlns:a16="http://schemas.microsoft.com/office/drawing/2014/main" id="{421E747F-09E8-5460-45A3-8C819402B276}"/>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6096000" y="-1650907"/>
            <a:ext cx="406400" cy="406400"/>
          </a:xfrm>
          <a:prstGeom prst="rect">
            <a:avLst/>
          </a:prstGeom>
        </p:spPr>
      </p:pic>
      <p:pic>
        <p:nvPicPr>
          <p:cNvPr id="44" name="Picture 43" descr="A cat running on a black background&#10;&#10;AI-generated content may be incorrect.">
            <a:extLst>
              <a:ext uri="{FF2B5EF4-FFF2-40B4-BE49-F238E27FC236}">
                <a16:creationId xmlns:a16="http://schemas.microsoft.com/office/drawing/2014/main" id="{E2DA54C9-7050-86BB-6CDF-6071E911E2D5}"/>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1701505" y="4807288"/>
            <a:ext cx="1529866" cy="1198467"/>
          </a:xfrm>
          <a:prstGeom prst="rect">
            <a:avLst/>
          </a:prstGeom>
        </p:spPr>
      </p:pic>
      <p:pic>
        <p:nvPicPr>
          <p:cNvPr id="45" name="Picture 44" descr="A cat running on a black background&#10;&#10;AI-generated content may be incorrect.">
            <a:extLst>
              <a:ext uri="{FF2B5EF4-FFF2-40B4-BE49-F238E27FC236}">
                <a16:creationId xmlns:a16="http://schemas.microsoft.com/office/drawing/2014/main" id="{827B9BB1-59D3-E58D-9B2F-9FA6C7D70D34}"/>
              </a:ext>
            </a:extLst>
          </p:cNvPr>
          <p:cNvPicPr>
            <a:picLocks noChangeAspect="1"/>
          </p:cNvPicPr>
          <p:nvPr/>
        </p:nvPicPr>
        <p:blipFill>
          <a:blip r:embed="rId11">
            <a:extLst>
              <a:ext uri="{28A0092B-C50C-407E-A947-70E740481C1C}">
                <a14:useLocalDpi xmlns:a14="http://schemas.microsoft.com/office/drawing/2010/main" val="0"/>
              </a:ext>
            </a:extLst>
          </a:blip>
          <a:srcRect l="20941" t="6254" r="18380" b="10559"/>
          <a:stretch/>
        </p:blipFill>
        <p:spPr>
          <a:xfrm flipH="1">
            <a:off x="-2093278" y="5046009"/>
            <a:ext cx="1529866" cy="1198467"/>
          </a:xfrm>
          <a:prstGeom prst="rect">
            <a:avLst/>
          </a:prstGeom>
        </p:spPr>
      </p:pic>
      <p:pic>
        <p:nvPicPr>
          <p:cNvPr id="47" name="Picture 46" descr="A cow with a large udder&#10;&#10;AI-generated content may be incorrect.">
            <a:extLst>
              <a:ext uri="{FF2B5EF4-FFF2-40B4-BE49-F238E27FC236}">
                <a16:creationId xmlns:a16="http://schemas.microsoft.com/office/drawing/2014/main" id="{09946E19-5C66-0CA7-2717-EDFE8209A4ED}"/>
              </a:ext>
            </a:extLst>
          </p:cNvPr>
          <p:cNvPicPr>
            <a:picLocks noChangeAspect="1"/>
          </p:cNvPicPr>
          <p:nvPr/>
        </p:nvPicPr>
        <p:blipFill>
          <a:blip r:embed="rId9">
            <a:extLst>
              <a:ext uri="{28A0092B-C50C-407E-A947-70E740481C1C}">
                <a14:useLocalDpi xmlns:a14="http://schemas.microsoft.com/office/drawing/2010/main" val="0"/>
              </a:ext>
            </a:extLst>
          </a:blip>
          <a:srcRect l="18450" t="4406" r="15997"/>
          <a:stretch/>
        </p:blipFill>
        <p:spPr>
          <a:xfrm flipH="1">
            <a:off x="-2107256" y="3898726"/>
            <a:ext cx="1827289" cy="1522681"/>
          </a:xfrm>
          <a:prstGeom prst="rect">
            <a:avLst/>
          </a:prstGeom>
        </p:spPr>
      </p:pic>
    </p:spTree>
    <p:extLst>
      <p:ext uri="{BB962C8B-B14F-4D97-AF65-F5344CB8AC3E}">
        <p14:creationId xmlns:p14="http://schemas.microsoft.com/office/powerpoint/2010/main" val="168012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1289 -0.00185 L 0.01289 -0.00185 C 0.04844 0.0088 0.00508 -0.00324 0.06159 0.00764 C 0.06693 0.00857 0.07214 0.01088 0.07748 0.01227 C 0.08438 0.01389 0.09545 0.01505 0.10248 0.0169 C 0.11081 0.01921 0.12344 0.02477 0.13138 0.02871 C 0.15443 0.03982 0.13542 0.03148 0.1642 0.05209 C 0.17227 0.05787 0.22383 0.09398 0.2431 0.10347 C 0.2461 0.10486 0.24922 0.10509 0.25235 0.10579 L 0.29571 0.11505 C 0.34414 0.13681 0.27839 0.10671 0.32735 0.13148 C 0.33737 0.13658 0.35756 0.1456 0.35756 0.1456 L 0.38776 0.14329 L 0.43256 0.14097 C 0.43698 0.14051 0.44128 0.13912 0.44571 0.13843 C 0.45183 0.13773 0.45795 0.13727 0.4642 0.13611 C 0.47292 0.13472 0.4905 0.13148 0.4905 0.13148 C 0.50287 0.125 0.50612 0.12431 0.5181 0.11273 C 0.52396 0.10718 0.52917 0.09954 0.53516 0.09421 C 0.54063 0.08935 0.54649 0.08588 0.55235 0.08241 C 0.5681 0.07269 0.56771 0.07361 0.58256 0.06829 C 0.59831 0.07546 0.61472 0.0794 0.62995 0.08935 C 0.63737 0.09445 0.64245 0.10695 0.64961 0.11273 C 0.66055 0.12176 0.6711 0.12246 0.68256 0.12454 C 0.75677 0.1169 0.72839 0.12361 0.7681 0.11273 C 0.85078 0.14699 0.81654 0.14537 0.8694 0.14097 C 0.87865 0.14329 0.88789 0.14468 0.89701 0.14792 C 0.91524 0.15417 0.90456 0.15903 0.9168 0.15023 C 0.9336 0.125 0.95795 0.07338 0.98516 0.07084 L 1.01016 0.06829 C 1.04571 0.03148 1.0017 0.07408 1.06146 0.03334 C 1.06719 0.0294 1.07162 0.02107 1.07722 0.0169 C 1.0806 0.01459 1.08425 0.01505 1.08776 0.01459 C 1.0974 0.01343 1.10703 0.01296 1.1168 0.01227 C 1.12331 0.01065 1.12995 0.00996 1.13646 0.00764 C 1.14102 0.00602 1.14519 0.00255 1.14961 0.00046 C 1.15612 -0.00231 1.16276 -0.00393 1.1694 -0.00648 C 1.17331 -0.00787 1.17722 -0.00949 1.18125 -0.01111 C 1.18698 -0.01041 1.19258 -0.00833 1.19831 -0.00879 C 1.20912 -0.00949 1.21771 -0.01458 1.22722 -0.02291 C 1.23659 -0.03079 1.24467 -0.0456 1.25495 -0.04861 C 1.25756 -0.0493 1.26016 -0.05 1.26276 -0.05092 C 1.26459 -0.05139 1.26628 -0.05278 1.2681 -0.05324 C 1.2767 -0.05579 1.28724 -0.05671 1.29571 -0.05787 C 1.3099 -0.06412 1.29909 -0.06018 1.32865 -0.06018 " pathEditMode="relative" ptsTypes="AAAAAAAAAAAAAAAAAAAAAAAAAAAAAAAAAAAAAAAAAAAAA">
                                      <p:cBhvr>
                                        <p:cTn id="11" dur="2000" fill="hold"/>
                                        <p:tgtEl>
                                          <p:spTgt spid="17"/>
                                        </p:tgtEl>
                                        <p:attrNameLst>
                                          <p:attrName>ppt_x</p:attrName>
                                          <p:attrName>ppt_y</p:attrName>
                                        </p:attrNameLst>
                                      </p:cBhvr>
                                    </p:animMotion>
                                  </p:childTnLst>
                                  <p:subTnLst>
                                    <p:audio>
                                      <p:cMediaNode>
                                        <p:cTn display="0" masterRel="sameClick">
                                          <p:stCondLst>
                                            <p:cond evt="begin" delay="0">
                                              <p:tn val="10"/>
                                            </p:cond>
                                          </p:stCondLst>
                                          <p:endCondLst>
                                            <p:cond evt="onStopAudio" delay="0">
                                              <p:tgtEl>
                                                <p:sldTgt/>
                                              </p:tgtEl>
                                            </p:cond>
                                          </p:endCondLst>
                                        </p:cTn>
                                        <p:tgtEl>
                                          <p:sndTgt r:embed="rId6" name="whoosh.wav"/>
                                        </p:tgtEl>
                                      </p:cMediaNode>
                                    </p:audio>
                                  </p:subTnLst>
                                </p:cTn>
                              </p:par>
                            </p:childTnLst>
                          </p:cTn>
                        </p:par>
                        <p:par>
                          <p:cTn id="12" fill="hold">
                            <p:stCondLst>
                              <p:cond delay="2000"/>
                            </p:stCondLst>
                            <p:childTnLst>
                              <p:par>
                                <p:cTn id="13" presetID="0" presetClass="path" presetSubtype="0" accel="50000" decel="50000" fill="hold" nodeType="afterEffect">
                                  <p:stCondLst>
                                    <p:cond delay="0"/>
                                  </p:stCondLst>
                                  <p:childTnLst>
                                    <p:animMotion origin="layout" path="M 0.01966 0.02778 L 0.01966 0.02801 C 0.02656 0.02338 0.03359 0.01945 0.04036 0.01459 C 0.04453 0.01158 0.04804 0.00741 0.05208 0.00417 C 0.05794 -0.00046 0.0638 -0.00486 0.06992 -0.00902 C 0.07396 -0.0118 0.07851 -0.01365 0.08281 -0.01666 C 0.09518 -0.02569 0.10703 -0.0375 0.11966 -0.0456 C 0.17851 -0.08287 0.09192 -0.02939 0.17109 -0.07152 C 0.19101 -0.08217 0.18073 -0.0787 0.20195 -0.08217 C 0.21224 -0.08125 0.22265 -0.08217 0.23281 -0.07939 C 0.24231 -0.07685 0.2513 -0.06944 0.2608 -0.06643 C 0.29401 -0.05578 0.2582 -0.06597 0.30052 -0.05856 C 0.31718 -0.05555 0.35052 -0.04814 0.35052 -0.04791 C 0.38828 -0.04907 0.42617 -0.04467 0.4638 -0.05069 C 0.47005 -0.05185 0.47435 -0.06365 0.47995 -0.06898 C 0.50351 -0.09143 0.50052 -0.08796 0.52252 -0.09768 C 0.60521 -0.06828 0.49075 -0.1125 0.58724 -0.06111 C 0.62161 -0.04282 0.58073 -0.06342 0.61966 -0.04814 C 0.66966 -0.02824 0.61679 -0.04513 0.65937 -0.0324 C 0.66771 -0.02638 0.67565 -0.01851 0.68437 -0.01412 C 0.68958 -0.01157 0.69518 -0.01342 0.70052 -0.01157 C 0.70755 -0.00902 0.71419 -0.00393 0.72109 -0.00115 C 0.73177 0.00325 0.74271 0.00579 0.75351 0.00926 C 0.77031 0.00394 0.78177 0.00232 0.79765 -0.01666 C 0.81106 -0.0331 0.82213 -0.05509 0.83437 -0.0743 C 0.83776 -0.07963 0.84101 -0.08518 0.84466 -0.08981 C 0.85 -0.09675 0.85481 -0.10555 0.8608 -0.11088 C 0.86458 -0.11412 0.87955 -0.11736 0.88437 -0.11875 C 0.8957 -0.11689 0.90703 -0.11736 0.91823 -0.11342 C 0.92304 -0.11157 0.92786 -0.10879 0.93294 -0.1081 C 0.94609 -0.10625 0.95937 -0.10648 0.97265 -0.10555 L 1.01966 -0.1081 C 1.02409 -0.10856 1.02851 -0.10995 1.03294 -0.11088 C 1.0388 -0.1118 1.04466 -0.11296 1.05052 -0.11342 C 1.06328 -0.11458 1.07604 -0.11504 1.0888 -0.11597 C 1.09765 -0.11666 1.10638 -0.11782 1.11523 -0.11875 L 1.15351 -0.12638 C 1.15937 -0.12754 1.16523 -0.128 1.17109 -0.12916 L 1.2138 -0.13703 C 1.21966 -0.13958 1.22565 -0.14189 1.23151 -0.14467 C 1.23633 -0.14722 1.24114 -0.15046 1.24609 -0.15254 C 1.25104 -0.15486 1.25599 -0.15555 1.2608 -0.15787 C 1.2733 -0.16365 1.26406 -0.16296 1.27122 -0.16296 " pathEditMode="relative" rAng="0" ptsTypes="AAAAAAAAAAAAAAAAAAAAAAAAAAAAAAAAAAAAAAAAAAA">
                                      <p:cBhvr>
                                        <p:cTn id="14" dur="2000" fill="hold"/>
                                        <p:tgtEl>
                                          <p:spTgt spid="44"/>
                                        </p:tgtEl>
                                        <p:attrNameLst>
                                          <p:attrName>ppt_x</p:attrName>
                                          <p:attrName>ppt_y</p:attrName>
                                        </p:attrNameLst>
                                      </p:cBhvr>
                                      <p:rCtr x="62578" y="-9537"/>
                                    </p:animMotion>
                                  </p:childTnLst>
                                  <p:subTnLst>
                                    <p:audio>
                                      <p:cMediaNode>
                                        <p:cTn display="0" masterRel="sameClick">
                                          <p:stCondLst>
                                            <p:cond evt="begin" delay="0">
                                              <p:tn val="13"/>
                                            </p:cond>
                                          </p:stCondLst>
                                          <p:endCondLst>
                                            <p:cond evt="onStopAudio" delay="0">
                                              <p:tgtEl>
                                                <p:sldTgt/>
                                              </p:tgtEl>
                                            </p:cond>
                                          </p:endCondLst>
                                        </p:cTn>
                                        <p:tgtEl>
                                          <p:sndTgt r:embed="rId6" name="whoosh.wav"/>
                                        </p:tgtEl>
                                      </p:cMediaNode>
                                    </p:audio>
                                  </p:subTnLst>
                                </p:cTn>
                              </p:par>
                            </p:childTnLst>
                          </p:cTn>
                        </p:par>
                        <p:par>
                          <p:cTn id="15" fill="hold">
                            <p:stCondLst>
                              <p:cond delay="4000"/>
                            </p:stCondLst>
                            <p:childTnLst>
                              <p:par>
                                <p:cTn id="16" presetID="0" presetClass="path" presetSubtype="0" accel="50000" decel="50000" fill="hold" nodeType="afterEffect">
                                  <p:stCondLst>
                                    <p:cond delay="0"/>
                                  </p:stCondLst>
                                  <p:childTnLst>
                                    <p:animMotion origin="layout" path="M -2.29167E-6 0 L -2.29167E-6 0.00023 C 0.01784 0.00208 0.12448 0.01597 0.15104 0.01574 C 0.17461 0.01528 0.19857 0.01111 0.22227 0.0088 L 0.27123 0.01227 C 0.28724 0.01296 0.30339 0.00995 0.31914 0.01389 C 0.34297 0.01991 0.3655 0.03519 0.38933 0.04167 C 0.41602 0.04884 0.46771 0.04931 0.49558 0.05046 L 0.5586 0.04699 C 0.58008 0.04537 0.60183 0.04213 0.62357 0.04167 L 0.70326 0.04352 C 0.71849 0.04051 0.73399 0.03935 0.74909 0.03472 C 0.79427 0.02106 0.73164 0.02384 0.79167 0.01574 C 0.80834 0.01343 0.825 0.01458 0.8418 0.01389 C 0.8767 0.00463 0.92643 -0.00718 0.96198 -0.02083 C 0.97552 -0.02593 0.9888 -0.0331 1.00222 -0.03981 C 1.01862 -0.04815 1.03451 -0.05926 1.0513 -0.06574 C 1.08685 -0.07963 1.09102 -0.07639 1.11849 -0.07963 C 1.13581 -0.08171 1.15326 -0.08194 1.17058 -0.08657 C 1.19427 -0.09306 1.18321 -0.09097 1.20352 -0.09352 C 1.20938 -0.09514 1.21341 -0.0963 1.21953 -0.09699 C 1.228 -0.09792 1.23659 -0.09815 1.24505 -0.09884 L 1.27058 -0.10231 C 1.30495 -0.10648 1.27058 -0.10162 1.29831 -0.10579 C 1.31107 -0.11134 1.30612 -0.1088 1.31315 -0.1125 " pathEditMode="relative" rAng="0" ptsTypes="AAAAAAAAAAAAAAAAAAAAAAAAA">
                                      <p:cBhvr>
                                        <p:cTn id="17" dur="2000" fill="hold"/>
                                        <p:tgtEl>
                                          <p:spTgt spid="39"/>
                                        </p:tgtEl>
                                        <p:attrNameLst>
                                          <p:attrName>ppt_x</p:attrName>
                                          <p:attrName>ppt_y</p:attrName>
                                        </p:attrNameLst>
                                      </p:cBhvr>
                                      <p:rCtr x="65651" y="-3102"/>
                                    </p:animMotion>
                                  </p:childTnLst>
                                  <p:subTnLst>
                                    <p:audio>
                                      <p:cMediaNode>
                                        <p:cTn display="0" masterRel="sameClick">
                                          <p:stCondLst>
                                            <p:cond evt="begin" delay="0">
                                              <p:tn val="16"/>
                                            </p:cond>
                                          </p:stCondLst>
                                          <p:endCondLst>
                                            <p:cond evt="onStopAudio" delay="0">
                                              <p:tgtEl>
                                                <p:sldTgt/>
                                              </p:tgtEl>
                                            </p:cond>
                                          </p:endCondLst>
                                        </p:cTn>
                                        <p:tgtEl>
                                          <p:sndTgt r:embed="rId6" name="whoosh.wav"/>
                                        </p:tgtEl>
                                      </p:cMediaNode>
                                    </p:audio>
                                  </p:subTnLst>
                                </p:cTn>
                              </p:par>
                            </p:childTnLst>
                          </p:cTn>
                        </p:par>
                        <p:par>
                          <p:cTn id="18" fill="hold">
                            <p:stCondLst>
                              <p:cond delay="6000"/>
                            </p:stCondLst>
                            <p:childTnLst>
                              <p:par>
                                <p:cTn id="19" presetID="42" presetClass="path" presetSubtype="0" accel="50000" decel="50000" fill="hold" nodeType="afterEffect">
                                  <p:stCondLst>
                                    <p:cond delay="0"/>
                                  </p:stCondLst>
                                  <p:childTnLst>
                                    <p:animMotion origin="layout" path="M -3.54167E-6 1.85185E-6 L 1.27279 0.09051 " pathEditMode="relative" rAng="0" ptsTypes="AA">
                                      <p:cBhvr>
                                        <p:cTn id="20" dur="2000" fill="hold"/>
                                        <p:tgtEl>
                                          <p:spTgt spid="47"/>
                                        </p:tgtEl>
                                        <p:attrNameLst>
                                          <p:attrName>ppt_x</p:attrName>
                                          <p:attrName>ppt_y</p:attrName>
                                        </p:attrNameLst>
                                      </p:cBhvr>
                                      <p:rCtr x="63633" y="4514"/>
                                    </p:animMotion>
                                  </p:childTnLst>
                                  <p:subTnLst>
                                    <p:audio>
                                      <p:cMediaNode>
                                        <p:cTn display="0" masterRel="sameClick">
                                          <p:stCondLst>
                                            <p:cond evt="begin" delay="0">
                                              <p:tn val="19"/>
                                            </p:cond>
                                          </p:stCondLst>
                                          <p:endCondLst>
                                            <p:cond evt="onStopAudio" delay="0">
                                              <p:tgtEl>
                                                <p:sldTgt/>
                                              </p:tgtEl>
                                            </p:cond>
                                          </p:endCondLst>
                                        </p:cTn>
                                        <p:tgtEl>
                                          <p:sndTgt r:embed="rId6" name="whoosh.wav"/>
                                        </p:tgtEl>
                                      </p:cMediaNode>
                                    </p:audio>
                                  </p:subTnLst>
                                </p:cTn>
                              </p:par>
                            </p:childTnLst>
                          </p:cTn>
                        </p:par>
                        <p:par>
                          <p:cTn id="21" fill="hold">
                            <p:stCondLst>
                              <p:cond delay="8000"/>
                            </p:stCondLst>
                            <p:childTnLst>
                              <p:par>
                                <p:cTn id="22" presetID="0" presetClass="path" presetSubtype="0" accel="50000" decel="50000" fill="hold" nodeType="afterEffect">
                                  <p:stCondLst>
                                    <p:cond delay="0"/>
                                  </p:stCondLst>
                                  <p:childTnLst>
                                    <p:animMotion origin="layout" path="M 1.04167E-6 -2.96296E-6 L 1.04167E-6 0.00023 C 0.01797 0.00209 0.12552 0.01598 0.15221 0.01574 C 0.17604 0.01528 0.2 0.01111 0.22396 0.0088 L 0.27331 0.01227 C 0.28932 0.01297 0.3056 0.00996 0.32161 0.01389 C 0.34544 0.01991 0.3681 0.03519 0.39219 0.04167 C 0.41914 0.04885 0.47122 0.04931 0.49935 0.05047 L 0.56276 0.04699 C 0.58437 0.04537 0.60638 0.04213 0.62812 0.04167 L 0.70859 0.04352 C 0.72383 0.04051 0.73945 0.03935 0.75469 0.03473 C 0.80013 0.02107 0.73698 0.02385 0.79753 0.01574 C 0.81432 0.01343 0.83112 0.01459 0.84805 0.01389 C 0.88307 0.00463 0.93333 -0.00717 0.96901 -0.02083 C 0.98294 -0.02592 0.99635 -0.0331 1.00976 -0.03981 C 1.0263 -0.04815 1.04232 -0.05926 1.05911 -0.06574 C 1.09492 -0.07963 1.09909 -0.07639 1.12682 -0.07963 C 1.14427 -0.08171 1.16185 -0.08194 1.1793 -0.08657 C 1.20312 -0.09305 1.19206 -0.09097 1.2125 -0.09352 C 1.21836 -0.09514 1.22239 -0.09629 1.22851 -0.09699 C 1.23711 -0.09791 1.2457 -0.09815 1.2543 -0.09884 L 1.27995 -0.10231 C 1.31471 -0.10648 1.27995 -0.10162 1.30794 -0.10578 C 1.32083 -0.11134 1.31588 -0.10879 1.32292 -0.1125 " pathEditMode="relative" rAng="0" ptsTypes="AAAAAAAAAAAAAAAAAAAAAAAAA">
                                      <p:cBhvr>
                                        <p:cTn id="23" dur="2000" fill="hold"/>
                                        <p:tgtEl>
                                          <p:spTgt spid="40"/>
                                        </p:tgtEl>
                                        <p:attrNameLst>
                                          <p:attrName>ppt_x</p:attrName>
                                          <p:attrName>ppt_y</p:attrName>
                                        </p:attrNameLst>
                                      </p:cBhvr>
                                      <p:rCtr x="66146" y="-3102"/>
                                    </p:animMotion>
                                  </p:childTnLst>
                                  <p:subTnLst>
                                    <p:audio>
                                      <p:cMediaNode>
                                        <p:cTn display="0" masterRel="sameClick">
                                          <p:stCondLst>
                                            <p:cond evt="begin" delay="0">
                                              <p:tn val="22"/>
                                            </p:cond>
                                          </p:stCondLst>
                                          <p:endCondLst>
                                            <p:cond evt="onStopAudio" delay="0">
                                              <p:tgtEl>
                                                <p:sldTgt/>
                                              </p:tgtEl>
                                            </p:cond>
                                          </p:endCondLst>
                                        </p:cTn>
                                        <p:tgtEl>
                                          <p:sndTgt r:embed="rId6" name="whoosh.wav"/>
                                        </p:tgtEl>
                                      </p:cMediaNode>
                                    </p:audio>
                                  </p:subTnLst>
                                </p:cTn>
                              </p:par>
                            </p:childTnLst>
                          </p:cTn>
                        </p:par>
                        <p:par>
                          <p:cTn id="24" fill="hold">
                            <p:stCondLst>
                              <p:cond delay="10000"/>
                            </p:stCondLst>
                            <p:childTnLst>
                              <p:par>
                                <p:cTn id="25" presetID="0" presetClass="path" presetSubtype="0" accel="50000" decel="50000" fill="hold" nodeType="afterEffect">
                                  <p:stCondLst>
                                    <p:cond delay="0"/>
                                  </p:stCondLst>
                                  <p:childTnLst>
                                    <p:animMotion origin="layout" path="M -0.00052 0.01875 L -0.00052 0.01898 C 0.04714 -0.04491 0.10703 -0.12963 0.15964 -0.17315 C 0.18308 -0.1926 0.19505 -0.20533 0.21992 -0.21574 C 0.2388 -0.22362 0.27591 -0.22431 0.29141 -0.2257 C 0.31758 -0.22362 0.34375 -0.22454 0.36992 -0.21968 C 0.3806 -0.2176 0.39115 -0.21042 0.40143 -0.20556 C 0.41563 -0.19885 0.42539 -0.1919 0.4392 -0.17732 C 0.44935 -0.16644 0.45899 -0.15348 0.46875 -0.14098 C 0.47005 -0.13936 0.4711 -0.13727 0.47201 -0.13496 C 0.47461 -0.12848 0.47683 -0.12153 0.47891 -0.11459 C 0.48047 -0.10834 0.48125 -0.10116 0.48216 -0.09422 C 0.47995 -0.08704 0.47943 -0.0757 0.47552 -0.07014 C 0.46784 -0.05857 0.46042 -0.06482 0.45287 -0.06875 C 0.45209 -0.07292 0.45013 -0.07801 0.45052 -0.08241 C 0.45209 -0.09977 0.4556 -0.13241 0.46537 -0.14699 C 0.47071 -0.15556 0.47683 -0.16274 0.48347 -0.16922 C 0.49857 -0.18449 0.51446 -0.19815 0.53008 -0.21158 C 0.53229 -0.21343 0.53464 -0.21436 0.53685 -0.21574 C 0.56003 -0.22778 0.58281 -0.2419 0.60625 -0.25209 C 0.62552 -0.26019 0.64427 -0.27385 0.6642 -0.27616 L 0.71537 -0.28218 C 0.74141 -0.27824 0.76771 -0.27547 0.79375 -0.27014 C 0.80156 -0.26852 0.80795 -0.26088 0.81511 -0.25602 C 0.81862 -0.25371 0.82201 -0.25047 0.82552 -0.25 C 0.84141 -0.24769 0.85729 -0.24862 0.87331 -0.24792 L 0.91615 -0.24584 C 0.97813 -0.2338 0.94167 -0.24028 1.08581 -0.24584 C 1.11758 -0.24723 1.18125 -0.25394 1.18125 -0.25371 C 1.23646 -0.26436 1.16133 -0.24908 1.23464 -0.27014 C 1.24518 -0.27315 1.26641 -0.275 1.27787 -0.27616 C 1.28959 -0.28033 1.28529 -0.28033 1.29024 -0.28033 " pathEditMode="relative" rAng="0" ptsTypes="AAAAAAAAAAAAAAAAAAAAAAAAAAAAAAAA">
                                      <p:cBhvr>
                                        <p:cTn id="26" dur="2000" fill="hold"/>
                                        <p:tgtEl>
                                          <p:spTgt spid="41"/>
                                        </p:tgtEl>
                                        <p:attrNameLst>
                                          <p:attrName>ppt_x</p:attrName>
                                          <p:attrName>ppt_y</p:attrName>
                                        </p:attrNameLst>
                                      </p:cBhvr>
                                      <p:rCtr x="64531" y="-15046"/>
                                    </p:animMotion>
                                  </p:childTnLst>
                                  <p:subTnLst>
                                    <p:audio>
                                      <p:cMediaNode>
                                        <p:cTn display="0" masterRel="sameClick">
                                          <p:stCondLst>
                                            <p:cond evt="begin" delay="0">
                                              <p:tn val="25"/>
                                            </p:cond>
                                          </p:stCondLst>
                                          <p:endCondLst>
                                            <p:cond evt="onStopAudio" delay="0">
                                              <p:tgtEl>
                                                <p:sldTgt/>
                                              </p:tgtEl>
                                            </p:cond>
                                          </p:endCondLst>
                                        </p:cTn>
                                        <p:tgtEl>
                                          <p:sndTgt r:embed="rId6" name="whoosh.wav"/>
                                        </p:tgtEl>
                                      </p:cMediaNode>
                                    </p:audio>
                                  </p:subTnLst>
                                </p:cTn>
                              </p:par>
                              <p:par>
                                <p:cTn id="27" presetID="1" presetClass="mediacall" presetSubtype="0" fill="hold" nodeType="withEffect">
                                  <p:stCondLst>
                                    <p:cond delay="0"/>
                                  </p:stCondLst>
                                  <p:childTnLst>
                                    <p:cmd type="call" cmd="playFrom(0.0)">
                                      <p:cBhvr>
                                        <p:cTn id="28" dur="365" fill="hold"/>
                                        <p:tgtEl>
                                          <p:spTgt spid="42"/>
                                        </p:tgtEl>
                                      </p:cBhvr>
                                    </p:cmd>
                                  </p:childTnLst>
                                </p:cTn>
                              </p:par>
                            </p:childTnLst>
                          </p:cTn>
                        </p:par>
                        <p:par>
                          <p:cTn id="29" fill="hold">
                            <p:stCondLst>
                              <p:cond delay="12000"/>
                            </p:stCondLst>
                            <p:childTnLst>
                              <p:par>
                                <p:cTn id="30" presetID="0" presetClass="path" presetSubtype="0" accel="50000" decel="50000" fill="hold" nodeType="afterEffect">
                                  <p:stCondLst>
                                    <p:cond delay="0"/>
                                  </p:stCondLst>
                                  <p:childTnLst>
                                    <p:animMotion origin="layout" path="M -0.00052 0.01875 L -0.00052 0.01898 C 0.04713 -0.04491 0.10703 -0.12963 0.15963 -0.17315 C 0.18307 -0.19259 0.19505 -0.20533 0.21992 -0.21574 C 0.2388 -0.22361 0.27591 -0.22431 0.29141 -0.2257 C 0.31758 -0.22361 0.34375 -0.22454 0.36992 -0.21968 C 0.3806 -0.21759 0.39115 -0.21042 0.40143 -0.20556 C 0.41562 -0.19884 0.42539 -0.1919 0.43919 -0.17732 C 0.44935 -0.16644 0.45898 -0.15347 0.46875 -0.14097 C 0.47005 -0.13935 0.47109 -0.13727 0.472 -0.13495 C 0.47461 -0.12847 0.47682 -0.12176 0.47891 -0.11458 C 0.48047 -0.10833 0.48125 -0.10116 0.48216 -0.09445 C 0.47995 -0.08658 0.47943 -0.07593 0.47552 -0.07014 C 0.46784 -0.0588 0.46042 -0.06482 0.45286 -0.06829 C 0.45208 -0.07292 0.45013 -0.07755 0.45052 -0.08241 C 0.45208 -0.09977 0.4556 -0.13241 0.46536 -0.14699 C 0.4707 -0.15556 0.47682 -0.16273 0.48346 -0.16921 C 0.49857 -0.18426 0.51445 -0.19792 0.53008 -0.21158 C 0.53229 -0.21343 0.53463 -0.21435 0.53685 -0.21574 C 0.56003 -0.22778 0.58281 -0.24213 0.60625 -0.25208 C 0.62552 -0.26019 0.64427 -0.27384 0.66419 -0.27616 L 0.71536 -0.28218 C 0.74141 -0.27824 0.76771 -0.27546 0.79375 -0.27014 C 0.80156 -0.26852 0.80794 -0.26088 0.8151 -0.25602 C 0.81862 -0.2537 0.822 -0.25046 0.82552 -0.25 C 0.84141 -0.24769 0.85729 -0.24861 0.87331 -0.24792 L 0.91615 -0.24583 C 0.97812 -0.2338 0.94167 -0.24028 1.08581 -0.24583 C 1.11758 -0.24722 1.18125 -0.25394 1.18125 -0.2537 C 1.23646 -0.26435 1.16133 -0.24908 1.23463 -0.27014 C 1.24518 -0.27315 1.26641 -0.275 1.27786 -0.27616 C 1.28958 -0.28033 1.28529 -0.28033 1.29023 -0.28033 " pathEditMode="relative" rAng="0" ptsTypes="AAAAAAAAAAAAAAAAAAAAAAAAAAAAAAAA">
                                      <p:cBhvr>
                                        <p:cTn id="31" dur="2000" fill="hold"/>
                                        <p:tgtEl>
                                          <p:spTgt spid="25"/>
                                        </p:tgtEl>
                                        <p:attrNameLst>
                                          <p:attrName>ppt_x</p:attrName>
                                          <p:attrName>ppt_y</p:attrName>
                                        </p:attrNameLst>
                                      </p:cBhvr>
                                      <p:rCtr x="64531" y="-15046"/>
                                    </p:animMotion>
                                  </p:childTnLst>
                                  <p:subTnLst>
                                    <p:audio>
                                      <p:cMediaNode>
                                        <p:cTn display="0" masterRel="sameClick">
                                          <p:stCondLst>
                                            <p:cond evt="begin" delay="0">
                                              <p:tn val="30"/>
                                            </p:cond>
                                          </p:stCondLst>
                                          <p:endCondLst>
                                            <p:cond evt="onStopAudio" delay="0">
                                              <p:tgtEl>
                                                <p:sldTgt/>
                                              </p:tgtEl>
                                            </p:cond>
                                          </p:endCondLst>
                                        </p:cTn>
                                        <p:tgtEl>
                                          <p:sndTgt r:embed="rId6" name="whoosh.wav"/>
                                        </p:tgtEl>
                                      </p:cMediaNode>
                                    </p:audio>
                                  </p:subTnLst>
                                </p:cTn>
                              </p:par>
                            </p:childTnLst>
                          </p:cTn>
                        </p:par>
                        <p:par>
                          <p:cTn id="32" fill="hold">
                            <p:stCondLst>
                              <p:cond delay="14000"/>
                            </p:stCondLst>
                            <p:childTnLst>
                              <p:par>
                                <p:cTn id="33" presetID="0" presetClass="path" presetSubtype="0" accel="50000" decel="50000" fill="hold" nodeType="afterEffect">
                                  <p:stCondLst>
                                    <p:cond delay="0"/>
                                  </p:stCondLst>
                                  <p:childTnLst>
                                    <p:animMotion origin="layout" path="M 0.01967 0.02778 L 0.01967 0.02778 C 0.02657 0.02338 0.0336 0.01945 0.04037 0.01459 C 0.0444 0.01158 0.04805 0.00741 0.05209 0.00417 C 0.05795 -0.00046 0.06381 -0.00486 0.0698 -0.00902 C 0.07396 -0.0118 0.07852 -0.01365 0.08282 -0.01666 C 0.09519 -0.02569 0.10704 -0.0375 0.11967 -0.0456 C 0.17852 -0.08287 0.09193 -0.02939 0.1711 -0.07152 C 0.19102 -0.08217 0.18073 -0.0787 0.20196 -0.08217 C 0.21224 -0.08125 0.22266 -0.08217 0.23282 -0.07939 C 0.24232 -0.07685 0.25131 -0.06944 0.26081 -0.06643 C 0.29401 -0.05578 0.25821 -0.06597 0.30052 -0.05856 C 0.31719 -0.05555 0.35052 -0.04814 0.35052 -0.04814 C 0.38829 -0.04907 0.42618 -0.04467 0.46381 -0.05069 C 0.47006 -0.05185 0.47435 -0.06365 0.47995 -0.06898 C 0.50352 -0.09143 0.50052 -0.08796 0.52253 -0.09768 C 0.60521 -0.06828 0.49076 -0.1125 0.58724 -0.06111 C 0.62162 -0.04282 0.58073 -0.06342 0.61967 -0.04814 C 0.66967 -0.02824 0.6168 -0.04513 0.65938 -0.0324 C 0.66771 -0.02638 0.67565 -0.01851 0.68438 -0.01412 C 0.68959 -0.01157 0.69519 -0.01342 0.70052 -0.01157 C 0.70756 -0.00902 0.7142 -0.00393 0.7211 -0.00115 C 0.73177 0.00325 0.74271 0.00579 0.75352 0.00926 C 0.77032 0.00394 0.78177 0.00232 0.79766 -0.01666 C 0.81107 -0.0331 0.82214 -0.05509 0.83438 -0.0743 C 0.83776 -0.07962 0.84102 -0.08518 0.84467 -0.08981 C 0.85 -0.09675 0.85482 -0.10555 0.86081 -0.11087 C 0.86459 -0.11412 0.87956 -0.11736 0.88438 -0.11875 C 0.89571 -0.11689 0.90704 -0.11736 0.91823 -0.11342 C 0.92305 -0.11157 0.92787 -0.10879 0.93295 -0.1081 C 0.9461 -0.10625 0.95938 -0.10648 0.97266 -0.10555 L 1.01967 -0.1081 C 1.02409 -0.10856 1.02852 -0.10995 1.03295 -0.11087 C 1.03881 -0.1118 1.04467 -0.11296 1.05052 -0.11342 C 1.06329 -0.11458 1.07605 -0.11504 1.08881 -0.11597 C 1.09766 -0.11666 1.10638 -0.11782 1.11524 -0.11875 L 1.15352 -0.12638 C 1.15938 -0.12754 1.16524 -0.128 1.1711 -0.12916 L 1.21381 -0.13703 C 1.21967 -0.13958 1.22565 -0.14189 1.23151 -0.14467 C 1.23633 -0.14722 1.24115 -0.15046 1.2461 -0.15254 C 1.25105 -0.15486 1.25599 -0.15555 1.26081 -0.15787 C 1.27331 -0.16365 1.26407 -0.16296 1.27123 -0.16296 " pathEditMode="relative" ptsTypes="AAAAAAAAAAAAAAAAAAAAAAAAAAAAAAAAAAAAAAAAAAA">
                                      <p:cBhvr>
                                        <p:cTn id="34" dur="2000" fill="hold"/>
                                        <p:tgtEl>
                                          <p:spTgt spid="38"/>
                                        </p:tgtEl>
                                        <p:attrNameLst>
                                          <p:attrName>ppt_x</p:attrName>
                                          <p:attrName>ppt_y</p:attrName>
                                        </p:attrNameLst>
                                      </p:cBhvr>
                                    </p:animMotion>
                                  </p:childTnLst>
                                  <p:subTnLst>
                                    <p:audio>
                                      <p:cMediaNode>
                                        <p:cTn display="0" masterRel="sameClick">
                                          <p:stCondLst>
                                            <p:cond evt="begin" delay="0">
                                              <p:tn val="33"/>
                                            </p:cond>
                                          </p:stCondLst>
                                          <p:endCondLst>
                                            <p:cond evt="onStopAudio" delay="0">
                                              <p:tgtEl>
                                                <p:sldTgt/>
                                              </p:tgtEl>
                                            </p:cond>
                                          </p:endCondLst>
                                        </p:cTn>
                                        <p:tgtEl>
                                          <p:sndTgt r:embed="rId6" name="whoosh.wav"/>
                                        </p:tgtEl>
                                      </p:cMediaNode>
                                    </p:audio>
                                  </p:subTnLst>
                                </p:cTn>
                              </p:par>
                            </p:childTnLst>
                          </p:cTn>
                        </p:par>
                        <p:par>
                          <p:cTn id="35" fill="hold">
                            <p:stCondLst>
                              <p:cond delay="16000"/>
                            </p:stCondLst>
                            <p:childTnLst>
                              <p:par>
                                <p:cTn id="36" presetID="22" presetClass="entr" presetSubtype="4" fill="hold" nodeType="after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down)">
                                      <p:cBhvr>
                                        <p:cTn id="38" dur="500"/>
                                        <p:tgtEl>
                                          <p:spTgt spid="33"/>
                                        </p:tgtEl>
                                      </p:cBhvr>
                                    </p:animEffect>
                                  </p:childTnLst>
                                </p:cTn>
                              </p:par>
                              <p:par>
                                <p:cTn id="39" presetID="22" presetClass="entr" presetSubtype="4"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wipe(down)">
                                      <p:cBhvr>
                                        <p:cTn id="41" dur="500"/>
                                        <p:tgtEl>
                                          <p:spTgt spid="30"/>
                                        </p:tgtEl>
                                      </p:cBhvr>
                                    </p:animEffect>
                                  </p:childTnLst>
                                </p:cTn>
                              </p:par>
                              <p:par>
                                <p:cTn id="42" presetID="22" presetClass="entr" presetSubtype="4"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00"/>
                                        <p:tgtEl>
                                          <p:spTgt spid="23"/>
                                        </p:tgtEl>
                                      </p:cBhvr>
                                    </p:animEffect>
                                  </p:childTnLst>
                                </p:cTn>
                              </p:par>
                              <p:par>
                                <p:cTn id="45" presetID="22" presetClass="entr" presetSubtype="4"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36"/>
                </p:tgtEl>
              </p:cMediaNode>
            </p:audio>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26" presetClass="emph" presetSubtype="0" repeatCount="3000" fill="hold" nodeType="clickEffect">
                                  <p:stCondLst>
                                    <p:cond delay="0"/>
                                  </p:stCondLst>
                                  <p:childTnLst>
                                    <p:animEffect transition="out" filter="fade">
                                      <p:cBhvr>
                                        <p:cTn id="53" dur="500" tmFilter="0, 0; .2, .5; .8, .5; 1, 0"/>
                                        <p:tgtEl>
                                          <p:spTgt spid="27"/>
                                        </p:tgtEl>
                                      </p:cBhvr>
                                    </p:animEffect>
                                    <p:animScale>
                                      <p:cBhvr>
                                        <p:cTn id="54" dur="250" autoRev="1" fill="hold"/>
                                        <p:tgtEl>
                                          <p:spTgt spid="27"/>
                                        </p:tgtEl>
                                      </p:cBhvr>
                                      <p:by x="105000" y="105000"/>
                                    </p:animScale>
                                  </p:childTnLst>
                                </p:cTn>
                              </p:par>
                              <p:par>
                                <p:cTn id="55" presetID="1" presetClass="mediacall" presetSubtype="0" fill="hold" nodeType="withEffect">
                                  <p:stCondLst>
                                    <p:cond delay="0"/>
                                  </p:stCondLst>
                                  <p:childTnLst>
                                    <p:cmd type="call" cmd="playFrom(0.0)">
                                      <p:cBhvr>
                                        <p:cTn id="56" dur="365" fill="hold"/>
                                        <p:tgtEl>
                                          <p:spTgt spid="42"/>
                                        </p:tgtEl>
                                      </p:cBhvr>
                                    </p:cmd>
                                  </p:childTnLst>
                                </p:cTn>
                              </p:par>
                            </p:childTnLst>
                          </p:cTn>
                        </p:par>
                      </p:childTnLst>
                    </p:cTn>
                  </p:par>
                </p:childTnLst>
              </p:cTn>
              <p:nextCondLst>
                <p:cond evt="onClick" delay="0">
                  <p:tgtEl>
                    <p:spTgt spid="27"/>
                  </p:tgtEl>
                </p:cond>
              </p:nextCondLst>
            </p:seq>
            <p:audio>
              <p:cMediaNode vol="80000">
                <p:cTn id="57" fill="hold" display="0">
                  <p:stCondLst>
                    <p:cond delay="indefinite"/>
                  </p:stCondLst>
                  <p:endCondLst>
                    <p:cond evt="onStopAudio" delay="0">
                      <p:tgtEl>
                        <p:sldTgt/>
                      </p:tgtEl>
                    </p:cond>
                  </p:endCondLst>
                </p:cTn>
                <p:tgtEl>
                  <p:spTgt spid="42"/>
                </p:tgtEl>
              </p:cMediaNode>
            </p:audio>
          </p:childTnLst>
        </p:cTn>
      </p:par>
    </p:tnLst>
    <p:bldLst>
      <p:bldP spid="1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38669</TotalTime>
  <Words>574</Words>
  <Application>Microsoft Office PowerPoint</Application>
  <PresentationFormat>Widescreen</PresentationFormat>
  <Paragraphs>105</Paragraphs>
  <Slides>24</Slides>
  <Notes>1</Notes>
  <HiddenSlides>0</HiddenSlides>
  <MMClips>36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Aptos Display</vt:lpstr>
      <vt:lpstr>Arial</vt:lpstr>
      <vt:lpstr>Century</vt:lpstr>
      <vt:lpstr>Harrington</vt:lpstr>
      <vt:lpstr>Office Theme</vt:lpstr>
      <vt:lpstr>PowerPoint Presentation</vt:lpstr>
      <vt:lpstr>PowerPoint Presentation</vt:lpstr>
      <vt:lpstr>Grade 3 – Lesson: How many cows?</vt:lpstr>
      <vt:lpstr>Instructions for Game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Beckius</dc:creator>
  <cp:lastModifiedBy>John Beckius</cp:lastModifiedBy>
  <cp:revision>2</cp:revision>
  <dcterms:created xsi:type="dcterms:W3CDTF">2024-07-06T20:36:43Z</dcterms:created>
  <dcterms:modified xsi:type="dcterms:W3CDTF">2025-09-07T22:54:02Z</dcterms:modified>
</cp:coreProperties>
</file>