
<file path=[Content_Types].xml><?xml version="1.0" encoding="utf-8"?>
<Types xmlns="http://schemas.openxmlformats.org/package/2006/content-types">
  <Default Extension="jpeg" ContentType="image/jpeg"/>
  <Default Extension="jpg" ContentType="image/jpeg"/>
  <Default Extension="mp3" ContentType="audio/m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61" r:id="rId2"/>
    <p:sldId id="409" r:id="rId3"/>
    <p:sldId id="279" r:id="rId4"/>
    <p:sldId id="276" r:id="rId5"/>
    <p:sldId id="280" r:id="rId6"/>
    <p:sldId id="281" r:id="rId7"/>
    <p:sldId id="282" r:id="rId8"/>
    <p:sldId id="283" r:id="rId9"/>
    <p:sldId id="284" r:id="rId10"/>
    <p:sldId id="285" r:id="rId11"/>
    <p:sldId id="286" r:id="rId12"/>
    <p:sldId id="287" r:id="rId13"/>
    <p:sldId id="288" r:id="rId14"/>
    <p:sldId id="289" r:id="rId15"/>
    <p:sldId id="290" r:id="rId16"/>
    <p:sldId id="291" r:id="rId17"/>
    <p:sldId id="292" r:id="rId1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7553D"/>
    <a:srgbClr val="8F7269"/>
    <a:srgbClr val="987B6D"/>
    <a:srgbClr val="E8F0F2"/>
    <a:srgbClr val="837173"/>
    <a:srgbClr val="DECD87"/>
    <a:srgbClr val="AC6659"/>
    <a:srgbClr val="156082"/>
    <a:srgbClr val="A56766"/>
    <a:srgbClr val="AEBE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B787880-ED83-4E49-8A5D-C8EB4C7D699D}" v="509" dt="2025-09-09T01:13:39.53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890" autoAdjust="0"/>
    <p:restoredTop sz="93457" autoAdjust="0"/>
  </p:normalViewPr>
  <p:slideViewPr>
    <p:cSldViewPr snapToGrid="0">
      <p:cViewPr varScale="1">
        <p:scale>
          <a:sx n="51" d="100"/>
          <a:sy n="51" d="100"/>
        </p:scale>
        <p:origin x="1260" y="26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Beckius" userId="87fc740c232ab6c9" providerId="LiveId" clId="{BB787880-ED83-4E49-8A5D-C8EB4C7D699D}"/>
    <pc:docChg chg="undo redo custSel addSld delSld modSld sldOrd">
      <pc:chgData name="John Beckius" userId="87fc740c232ab6c9" providerId="LiveId" clId="{BB787880-ED83-4E49-8A5D-C8EB4C7D699D}" dt="2025-08-02T00:38:05.164" v="2428" actId="20577"/>
      <pc:docMkLst>
        <pc:docMk/>
      </pc:docMkLst>
      <pc:sldChg chg="addSp delSp modSp mod">
        <pc:chgData name="John Beckius" userId="87fc740c232ab6c9" providerId="LiveId" clId="{BB787880-ED83-4E49-8A5D-C8EB4C7D699D}" dt="2025-08-02T00:38:05.164" v="2428" actId="20577"/>
        <pc:sldMkLst>
          <pc:docMk/>
          <pc:sldMk cId="1910385813" sldId="276"/>
        </pc:sldMkLst>
      </pc:sldChg>
      <pc:sldChg chg="modSp mod">
        <pc:chgData name="John Beckius" userId="87fc740c232ab6c9" providerId="LiveId" clId="{BB787880-ED83-4E49-8A5D-C8EB4C7D699D}" dt="2025-08-02T00:20:15.864" v="1496" actId="20577"/>
        <pc:sldMkLst>
          <pc:docMk/>
          <pc:sldMk cId="1431592604" sldId="279"/>
        </pc:sldMkLst>
      </pc:sldChg>
      <pc:sldChg chg="addSp delSp modSp add mod">
        <pc:chgData name="John Beckius" userId="87fc740c232ab6c9" providerId="LiveId" clId="{BB787880-ED83-4E49-8A5D-C8EB4C7D699D}" dt="2025-07-27T18:38:58.307" v="301" actId="1076"/>
        <pc:sldMkLst>
          <pc:docMk/>
          <pc:sldMk cId="2611169468" sldId="280"/>
        </pc:sldMkLst>
      </pc:sldChg>
      <pc:sldChg chg="addSp delSp modSp add mod delAnim modAnim">
        <pc:chgData name="John Beckius" userId="87fc740c232ab6c9" providerId="LiveId" clId="{BB787880-ED83-4E49-8A5D-C8EB4C7D699D}" dt="2025-07-27T22:35:30.400" v="782" actId="1076"/>
        <pc:sldMkLst>
          <pc:docMk/>
          <pc:sldMk cId="1407727237" sldId="281"/>
        </pc:sldMkLst>
      </pc:sldChg>
      <pc:sldChg chg="addSp delSp modSp add mod delAnim modAnim">
        <pc:chgData name="John Beckius" userId="87fc740c232ab6c9" providerId="LiveId" clId="{BB787880-ED83-4E49-8A5D-C8EB4C7D699D}" dt="2025-07-27T22:34:51.311" v="781" actId="207"/>
        <pc:sldMkLst>
          <pc:docMk/>
          <pc:sldMk cId="2788711477" sldId="282"/>
        </pc:sldMkLst>
      </pc:sldChg>
      <pc:sldChg chg="addSp delSp modSp add mod delAnim modAnim">
        <pc:chgData name="John Beckius" userId="87fc740c232ab6c9" providerId="LiveId" clId="{BB787880-ED83-4E49-8A5D-C8EB4C7D699D}" dt="2025-07-27T23:37:40.505" v="873" actId="1076"/>
        <pc:sldMkLst>
          <pc:docMk/>
          <pc:sldMk cId="474152268" sldId="283"/>
        </pc:sldMkLst>
      </pc:sldChg>
      <pc:sldChg chg="addSp delSp modSp add mod delAnim modAnim">
        <pc:chgData name="John Beckius" userId="87fc740c232ab6c9" providerId="LiveId" clId="{BB787880-ED83-4E49-8A5D-C8EB4C7D699D}" dt="2025-07-27T23:38:12.023" v="875" actId="13244"/>
        <pc:sldMkLst>
          <pc:docMk/>
          <pc:sldMk cId="1010116891" sldId="284"/>
        </pc:sldMkLst>
      </pc:sldChg>
      <pc:sldChg chg="addSp delSp modSp add mod addAnim delAnim modAnim">
        <pc:chgData name="John Beckius" userId="87fc740c232ab6c9" providerId="LiveId" clId="{BB787880-ED83-4E49-8A5D-C8EB4C7D699D}" dt="2025-07-27T23:43:34.606" v="925"/>
        <pc:sldMkLst>
          <pc:docMk/>
          <pc:sldMk cId="3546603476" sldId="285"/>
        </pc:sldMkLst>
      </pc:sldChg>
      <pc:sldChg chg="addSp delSp modSp add mod delAnim modAnim">
        <pc:chgData name="John Beckius" userId="87fc740c232ab6c9" providerId="LiveId" clId="{BB787880-ED83-4E49-8A5D-C8EB4C7D699D}" dt="2025-07-27T23:47:19.157" v="962" actId="13244"/>
        <pc:sldMkLst>
          <pc:docMk/>
          <pc:sldMk cId="3023148773" sldId="286"/>
        </pc:sldMkLst>
      </pc:sldChg>
      <pc:sldChg chg="addSp modSp add mod ord modAnim">
        <pc:chgData name="John Beckius" userId="87fc740c232ab6c9" providerId="LiveId" clId="{BB787880-ED83-4E49-8A5D-C8EB4C7D699D}" dt="2025-08-01T23:33:31.657" v="1006"/>
        <pc:sldMkLst>
          <pc:docMk/>
          <pc:sldMk cId="925862777" sldId="287"/>
        </pc:sldMkLst>
      </pc:sldChg>
      <pc:sldChg chg="addSp modSp add mod ord modAnim">
        <pc:chgData name="John Beckius" userId="87fc740c232ab6c9" providerId="LiveId" clId="{BB787880-ED83-4E49-8A5D-C8EB4C7D699D}" dt="2025-08-01T23:58:11.725" v="1171" actId="1076"/>
        <pc:sldMkLst>
          <pc:docMk/>
          <pc:sldMk cId="1827489707" sldId="288"/>
        </pc:sldMkLst>
      </pc:sldChg>
      <pc:sldChg chg="add del">
        <pc:chgData name="John Beckius" userId="87fc740c232ab6c9" providerId="LiveId" clId="{BB787880-ED83-4E49-8A5D-C8EB4C7D699D}" dt="2025-08-01T23:35:09.448" v="1008"/>
        <pc:sldMkLst>
          <pc:docMk/>
          <pc:sldMk cId="3485419778" sldId="288"/>
        </pc:sldMkLst>
      </pc:sldChg>
      <pc:sldChg chg="addSp modSp add mod ord modAnim">
        <pc:chgData name="John Beckius" userId="87fc740c232ab6c9" providerId="LiveId" clId="{BB787880-ED83-4E49-8A5D-C8EB4C7D699D}" dt="2025-08-01T23:50:18.662" v="1123"/>
        <pc:sldMkLst>
          <pc:docMk/>
          <pc:sldMk cId="472684766" sldId="289"/>
        </pc:sldMkLst>
      </pc:sldChg>
      <pc:sldChg chg="addSp modSp add mod ord modAnim">
        <pc:chgData name="John Beckius" userId="87fc740c232ab6c9" providerId="LiveId" clId="{BB787880-ED83-4E49-8A5D-C8EB4C7D699D}" dt="2025-08-01T23:58:54.534" v="1177"/>
        <pc:sldMkLst>
          <pc:docMk/>
          <pc:sldMk cId="4167812890" sldId="290"/>
        </pc:sldMkLst>
      </pc:sldChg>
      <pc:sldChg chg="addSp modSp add mod ord modAnim">
        <pc:chgData name="John Beckius" userId="87fc740c232ab6c9" providerId="LiveId" clId="{BB787880-ED83-4E49-8A5D-C8EB4C7D699D}" dt="2025-08-02T00:08:04.254" v="1249" actId="1076"/>
        <pc:sldMkLst>
          <pc:docMk/>
          <pc:sldMk cId="160254141" sldId="291"/>
        </pc:sldMkLst>
      </pc:sldChg>
      <pc:sldChg chg="addSp delSp modSp add mod ord delAnim modAnim">
        <pc:chgData name="John Beckius" userId="87fc740c232ab6c9" providerId="LiveId" clId="{BB787880-ED83-4E49-8A5D-C8EB4C7D699D}" dt="2025-08-02T00:16:46.367" v="1277"/>
        <pc:sldMkLst>
          <pc:docMk/>
          <pc:sldMk cId="853582745" sldId="292"/>
        </pc:sldMkLst>
      </pc:sldChg>
      <pc:sldChg chg="del">
        <pc:chgData name="John Beckius" userId="87fc740c232ab6c9" providerId="LiveId" clId="{BB787880-ED83-4E49-8A5D-C8EB4C7D699D}" dt="2025-07-27T18:11:36.083" v="0" actId="47"/>
        <pc:sldMkLst>
          <pc:docMk/>
          <pc:sldMk cId="2313132187" sldId="408"/>
        </pc:sldMkLst>
      </pc:sldChg>
      <pc:sldChg chg="del">
        <pc:chgData name="John Beckius" userId="87fc740c232ab6c9" providerId="LiveId" clId="{BB787880-ED83-4E49-8A5D-C8EB4C7D699D}" dt="2025-07-27T18:11:36.083" v="0" actId="47"/>
        <pc:sldMkLst>
          <pc:docMk/>
          <pc:sldMk cId="3066459419" sldId="409"/>
        </pc:sldMkLst>
      </pc:sldChg>
      <pc:sldChg chg="del">
        <pc:chgData name="John Beckius" userId="87fc740c232ab6c9" providerId="LiveId" clId="{BB787880-ED83-4E49-8A5D-C8EB4C7D699D}" dt="2025-07-27T18:11:36.083" v="0" actId="47"/>
        <pc:sldMkLst>
          <pc:docMk/>
          <pc:sldMk cId="2574093937" sldId="412"/>
        </pc:sldMkLst>
      </pc:sldChg>
      <pc:sldChg chg="del">
        <pc:chgData name="John Beckius" userId="87fc740c232ab6c9" providerId="LiveId" clId="{BB787880-ED83-4E49-8A5D-C8EB4C7D699D}" dt="2025-07-27T18:11:36.083" v="0" actId="47"/>
        <pc:sldMkLst>
          <pc:docMk/>
          <pc:sldMk cId="1251491554" sldId="413"/>
        </pc:sldMkLst>
      </pc:sldChg>
      <pc:sldChg chg="del">
        <pc:chgData name="John Beckius" userId="87fc740c232ab6c9" providerId="LiveId" clId="{BB787880-ED83-4E49-8A5D-C8EB4C7D699D}" dt="2025-07-27T18:11:36.083" v="0" actId="47"/>
        <pc:sldMkLst>
          <pc:docMk/>
          <pc:sldMk cId="3058547411" sldId="414"/>
        </pc:sldMkLst>
      </pc:sldChg>
      <pc:sldChg chg="del">
        <pc:chgData name="John Beckius" userId="87fc740c232ab6c9" providerId="LiveId" clId="{BB787880-ED83-4E49-8A5D-C8EB4C7D699D}" dt="2025-07-27T18:11:36.083" v="0" actId="47"/>
        <pc:sldMkLst>
          <pc:docMk/>
          <pc:sldMk cId="2504288506" sldId="415"/>
        </pc:sldMkLst>
      </pc:sldChg>
      <pc:sldChg chg="del">
        <pc:chgData name="John Beckius" userId="87fc740c232ab6c9" providerId="LiveId" clId="{BB787880-ED83-4E49-8A5D-C8EB4C7D699D}" dt="2025-07-27T18:11:36.083" v="0" actId="47"/>
        <pc:sldMkLst>
          <pc:docMk/>
          <pc:sldMk cId="1369459539" sldId="416"/>
        </pc:sldMkLst>
      </pc:sldChg>
      <pc:sldChg chg="del">
        <pc:chgData name="John Beckius" userId="87fc740c232ab6c9" providerId="LiveId" clId="{BB787880-ED83-4E49-8A5D-C8EB4C7D699D}" dt="2025-07-27T18:11:36.083" v="0" actId="47"/>
        <pc:sldMkLst>
          <pc:docMk/>
          <pc:sldMk cId="2343549742" sldId="417"/>
        </pc:sldMkLst>
      </pc:sldChg>
      <pc:sldChg chg="del">
        <pc:chgData name="John Beckius" userId="87fc740c232ab6c9" providerId="LiveId" clId="{BB787880-ED83-4E49-8A5D-C8EB4C7D699D}" dt="2025-07-27T18:11:36.083" v="0" actId="47"/>
        <pc:sldMkLst>
          <pc:docMk/>
          <pc:sldMk cId="1174636610" sldId="418"/>
        </pc:sldMkLst>
      </pc:sldChg>
      <pc:sldChg chg="del">
        <pc:chgData name="John Beckius" userId="87fc740c232ab6c9" providerId="LiveId" clId="{BB787880-ED83-4E49-8A5D-C8EB4C7D699D}" dt="2025-07-27T18:11:36.083" v="0" actId="47"/>
        <pc:sldMkLst>
          <pc:docMk/>
          <pc:sldMk cId="3476927714" sldId="419"/>
        </pc:sldMkLst>
      </pc:sldChg>
    </pc:docChg>
  </pc:docChgLst>
  <pc:docChgLst>
    <pc:chgData name="John Beckius" userId="87fc740c232ab6c9" providerId="LiveId" clId="{421A7DC0-8E35-4861-8CC1-0D326ED6A110}"/>
    <pc:docChg chg="addSld delSld modSld">
      <pc:chgData name="John Beckius" userId="87fc740c232ab6c9" providerId="LiveId" clId="{421A7DC0-8E35-4861-8CC1-0D326ED6A110}" dt="2025-09-09T01:13:39.533" v="127"/>
      <pc:docMkLst>
        <pc:docMk/>
      </pc:docMkLst>
      <pc:sldChg chg="modSp mod">
        <pc:chgData name="John Beckius" userId="87fc740c232ab6c9" providerId="LiveId" clId="{421A7DC0-8E35-4861-8CC1-0D326ED6A110}" dt="2025-09-09T01:12:44.954" v="125" actId="20577"/>
        <pc:sldMkLst>
          <pc:docMk/>
          <pc:sldMk cId="1910385813" sldId="276"/>
        </pc:sldMkLst>
        <pc:spChg chg="mod">
          <ac:chgData name="John Beckius" userId="87fc740c232ab6c9" providerId="LiveId" clId="{421A7DC0-8E35-4861-8CC1-0D326ED6A110}" dt="2025-09-09T01:12:44.954" v="125" actId="20577"/>
          <ac:spMkLst>
            <pc:docMk/>
            <pc:sldMk cId="1910385813" sldId="276"/>
            <ac:spMk id="4" creationId="{A629CA42-3044-D944-E00A-CFECDD32D29F}"/>
          </ac:spMkLst>
        </pc:spChg>
        <pc:picChg chg="mod">
          <ac:chgData name="John Beckius" userId="87fc740c232ab6c9" providerId="LiveId" clId="{421A7DC0-8E35-4861-8CC1-0D326ED6A110}" dt="2025-09-09T01:11:36.859" v="6" actId="14100"/>
          <ac:picMkLst>
            <pc:docMk/>
            <pc:sldMk cId="1910385813" sldId="276"/>
            <ac:picMk id="5" creationId="{45A45687-1A33-721E-AFF7-D14C9FEB24FD}"/>
          </ac:picMkLst>
        </pc:picChg>
      </pc:sldChg>
      <pc:sldChg chg="del">
        <pc:chgData name="John Beckius" userId="87fc740c232ab6c9" providerId="LiveId" clId="{421A7DC0-8E35-4861-8CC1-0D326ED6A110}" dt="2025-09-09T01:13:33.260" v="126" actId="47"/>
        <pc:sldMkLst>
          <pc:docMk/>
          <pc:sldMk cId="283924040" sldId="277"/>
        </pc:sldMkLst>
      </pc:sldChg>
      <pc:sldChg chg="modSp mod">
        <pc:chgData name="John Beckius" userId="87fc740c232ab6c9" providerId="LiveId" clId="{421A7DC0-8E35-4861-8CC1-0D326ED6A110}" dt="2025-09-09T01:10:46.224" v="3" actId="15"/>
        <pc:sldMkLst>
          <pc:docMk/>
          <pc:sldMk cId="1431592604" sldId="279"/>
        </pc:sldMkLst>
        <pc:spChg chg="mod">
          <ac:chgData name="John Beckius" userId="87fc740c232ab6c9" providerId="LiveId" clId="{421A7DC0-8E35-4861-8CC1-0D326ED6A110}" dt="2025-09-09T01:10:46.224" v="3" actId="15"/>
          <ac:spMkLst>
            <pc:docMk/>
            <pc:sldMk cId="1431592604" sldId="279"/>
            <ac:spMk id="3" creationId="{9397368C-4E5F-D28E-CFFB-95937B4CC292}"/>
          </ac:spMkLst>
        </pc:spChg>
      </pc:sldChg>
      <pc:sldChg chg="add">
        <pc:chgData name="John Beckius" userId="87fc740c232ab6c9" providerId="LiveId" clId="{421A7DC0-8E35-4861-8CC1-0D326ED6A110}" dt="2025-09-09T01:13:39.533" v="127"/>
        <pc:sldMkLst>
          <pc:docMk/>
          <pc:sldMk cId="1783339617" sldId="40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CDA5E99-01D0-4DAA-AC19-99C7470F3A46}" type="datetimeFigureOut">
              <a:rPr lang="en-US" smtClean="0"/>
              <a:t>9/8/2025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E31A8DF-42F6-43F8-B7BE-3BE889F931C6}" type="slidenum">
              <a:rPr lang="en-US" smtClean="0"/>
              <a:t>‹#›</a:t>
            </a:fld>
            <a:endParaRPr lang="en-US"/>
          </a:p>
        </p:txBody>
      </p:sp>
    </p:spTree>
    <p:extLst>
      <p:ext uri="{BB962C8B-B14F-4D97-AF65-F5344CB8AC3E}">
        <p14:creationId xmlns:p14="http://schemas.microsoft.com/office/powerpoint/2010/main" val="164560486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FEA94-F206-48B1-835F-DC024AA0DA9C}" type="slidenum">
              <a:rPr lang="en-US" smtClean="0"/>
              <a:t>2</a:t>
            </a:fld>
            <a:endParaRPr lang="en-US"/>
          </a:p>
        </p:txBody>
      </p:sp>
    </p:spTree>
    <p:extLst>
      <p:ext uri="{BB962C8B-B14F-4D97-AF65-F5344CB8AC3E}">
        <p14:creationId xmlns:p14="http://schemas.microsoft.com/office/powerpoint/2010/main" val="31979310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346B-03DB-376D-B892-A95DBD984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C88EC-CEFC-9820-937B-4F72A9A2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BAD5C-B484-9452-C3DC-D706143FB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C9878-1D9D-D503-4CA0-A563FD717085}"/>
              </a:ext>
            </a:extLst>
          </p:cNvPr>
          <p:cNvSpPr>
            <a:spLocks noGrp="1"/>
          </p:cNvSpPr>
          <p:nvPr>
            <p:ph type="sldNum" sz="quarter" idx="5"/>
          </p:nvPr>
        </p:nvSpPr>
        <p:spPr/>
        <p:txBody>
          <a:bodyPr/>
          <a:lstStyle/>
          <a:p>
            <a:fld id="{9ECFEA94-F206-48B1-835F-DC024AA0DA9C}" type="slidenum">
              <a:rPr lang="en-US" smtClean="0"/>
              <a:t>12</a:t>
            </a:fld>
            <a:endParaRPr lang="en-US"/>
          </a:p>
        </p:txBody>
      </p:sp>
    </p:spTree>
    <p:extLst>
      <p:ext uri="{BB962C8B-B14F-4D97-AF65-F5344CB8AC3E}">
        <p14:creationId xmlns:p14="http://schemas.microsoft.com/office/powerpoint/2010/main" val="32719944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346B-03DB-376D-B892-A95DBD984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C88EC-CEFC-9820-937B-4F72A9A2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BAD5C-B484-9452-C3DC-D706143FB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C9878-1D9D-D503-4CA0-A563FD717085}"/>
              </a:ext>
            </a:extLst>
          </p:cNvPr>
          <p:cNvSpPr>
            <a:spLocks noGrp="1"/>
          </p:cNvSpPr>
          <p:nvPr>
            <p:ph type="sldNum" sz="quarter" idx="5"/>
          </p:nvPr>
        </p:nvSpPr>
        <p:spPr/>
        <p:txBody>
          <a:bodyPr/>
          <a:lstStyle/>
          <a:p>
            <a:fld id="{9ECFEA94-F206-48B1-835F-DC024AA0DA9C}" type="slidenum">
              <a:rPr lang="en-US" smtClean="0"/>
              <a:t>13</a:t>
            </a:fld>
            <a:endParaRPr lang="en-US"/>
          </a:p>
        </p:txBody>
      </p:sp>
    </p:spTree>
    <p:extLst>
      <p:ext uri="{BB962C8B-B14F-4D97-AF65-F5344CB8AC3E}">
        <p14:creationId xmlns:p14="http://schemas.microsoft.com/office/powerpoint/2010/main" val="334036152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346B-03DB-376D-B892-A95DBD984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C88EC-CEFC-9820-937B-4F72A9A2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BAD5C-B484-9452-C3DC-D706143FB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C9878-1D9D-D503-4CA0-A563FD717085}"/>
              </a:ext>
            </a:extLst>
          </p:cNvPr>
          <p:cNvSpPr>
            <a:spLocks noGrp="1"/>
          </p:cNvSpPr>
          <p:nvPr>
            <p:ph type="sldNum" sz="quarter" idx="5"/>
          </p:nvPr>
        </p:nvSpPr>
        <p:spPr/>
        <p:txBody>
          <a:bodyPr/>
          <a:lstStyle/>
          <a:p>
            <a:fld id="{9ECFEA94-F206-48B1-835F-DC024AA0DA9C}" type="slidenum">
              <a:rPr lang="en-US" smtClean="0"/>
              <a:t>14</a:t>
            </a:fld>
            <a:endParaRPr lang="en-US"/>
          </a:p>
        </p:txBody>
      </p:sp>
    </p:spTree>
    <p:extLst>
      <p:ext uri="{BB962C8B-B14F-4D97-AF65-F5344CB8AC3E}">
        <p14:creationId xmlns:p14="http://schemas.microsoft.com/office/powerpoint/2010/main" val="43591858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346B-03DB-376D-B892-A95DBD984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C88EC-CEFC-9820-937B-4F72A9A2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BAD5C-B484-9452-C3DC-D706143FB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C9878-1D9D-D503-4CA0-A563FD717085}"/>
              </a:ext>
            </a:extLst>
          </p:cNvPr>
          <p:cNvSpPr>
            <a:spLocks noGrp="1"/>
          </p:cNvSpPr>
          <p:nvPr>
            <p:ph type="sldNum" sz="quarter" idx="5"/>
          </p:nvPr>
        </p:nvSpPr>
        <p:spPr/>
        <p:txBody>
          <a:bodyPr/>
          <a:lstStyle/>
          <a:p>
            <a:fld id="{9ECFEA94-F206-48B1-835F-DC024AA0DA9C}" type="slidenum">
              <a:rPr lang="en-US" smtClean="0"/>
              <a:t>15</a:t>
            </a:fld>
            <a:endParaRPr lang="en-US"/>
          </a:p>
        </p:txBody>
      </p:sp>
    </p:spTree>
    <p:extLst>
      <p:ext uri="{BB962C8B-B14F-4D97-AF65-F5344CB8AC3E}">
        <p14:creationId xmlns:p14="http://schemas.microsoft.com/office/powerpoint/2010/main" val="41081383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346B-03DB-376D-B892-A95DBD984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C88EC-CEFC-9820-937B-4F72A9A2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BAD5C-B484-9452-C3DC-D706143FB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C9878-1D9D-D503-4CA0-A563FD717085}"/>
              </a:ext>
            </a:extLst>
          </p:cNvPr>
          <p:cNvSpPr>
            <a:spLocks noGrp="1"/>
          </p:cNvSpPr>
          <p:nvPr>
            <p:ph type="sldNum" sz="quarter" idx="5"/>
          </p:nvPr>
        </p:nvSpPr>
        <p:spPr/>
        <p:txBody>
          <a:bodyPr/>
          <a:lstStyle/>
          <a:p>
            <a:fld id="{9ECFEA94-F206-48B1-835F-DC024AA0DA9C}" type="slidenum">
              <a:rPr lang="en-US" smtClean="0"/>
              <a:t>16</a:t>
            </a:fld>
            <a:endParaRPr lang="en-US"/>
          </a:p>
        </p:txBody>
      </p:sp>
    </p:spTree>
    <p:extLst>
      <p:ext uri="{BB962C8B-B14F-4D97-AF65-F5344CB8AC3E}">
        <p14:creationId xmlns:p14="http://schemas.microsoft.com/office/powerpoint/2010/main" val="42873272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346B-03DB-376D-B892-A95DBD984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C88EC-CEFC-9820-937B-4F72A9A2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BAD5C-B484-9452-C3DC-D706143FB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C9878-1D9D-D503-4CA0-A563FD717085}"/>
              </a:ext>
            </a:extLst>
          </p:cNvPr>
          <p:cNvSpPr>
            <a:spLocks noGrp="1"/>
          </p:cNvSpPr>
          <p:nvPr>
            <p:ph type="sldNum" sz="quarter" idx="5"/>
          </p:nvPr>
        </p:nvSpPr>
        <p:spPr/>
        <p:txBody>
          <a:bodyPr/>
          <a:lstStyle/>
          <a:p>
            <a:fld id="{9ECFEA94-F206-48B1-835F-DC024AA0DA9C}" type="slidenum">
              <a:rPr lang="en-US" smtClean="0"/>
              <a:t>17</a:t>
            </a:fld>
            <a:endParaRPr lang="en-US"/>
          </a:p>
        </p:txBody>
      </p:sp>
    </p:spTree>
    <p:extLst>
      <p:ext uri="{BB962C8B-B14F-4D97-AF65-F5344CB8AC3E}">
        <p14:creationId xmlns:p14="http://schemas.microsoft.com/office/powerpoint/2010/main" val="84935218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ECFEA94-F206-48B1-835F-DC024AA0DA9C}" type="slidenum">
              <a:rPr lang="en-US" smtClean="0"/>
              <a:t>4</a:t>
            </a:fld>
            <a:endParaRPr lang="en-US"/>
          </a:p>
        </p:txBody>
      </p:sp>
    </p:spTree>
    <p:extLst>
      <p:ext uri="{BB962C8B-B14F-4D97-AF65-F5344CB8AC3E}">
        <p14:creationId xmlns:p14="http://schemas.microsoft.com/office/powerpoint/2010/main" val="17593586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7F7DF-4249-58D9-7F62-9166725EDE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5BBAB3-43BA-62FC-C977-95461FD16A8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AF622B-B5B2-9860-88AA-0377C4113E1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4F4B2F9-6FBD-9A19-2BFD-B74797A3BE2C}"/>
              </a:ext>
            </a:extLst>
          </p:cNvPr>
          <p:cNvSpPr>
            <a:spLocks noGrp="1"/>
          </p:cNvSpPr>
          <p:nvPr>
            <p:ph type="sldNum" sz="quarter" idx="5"/>
          </p:nvPr>
        </p:nvSpPr>
        <p:spPr/>
        <p:txBody>
          <a:bodyPr/>
          <a:lstStyle/>
          <a:p>
            <a:fld id="{9ECFEA94-F206-48B1-835F-DC024AA0DA9C}" type="slidenum">
              <a:rPr lang="en-US" smtClean="0"/>
              <a:t>5</a:t>
            </a:fld>
            <a:endParaRPr lang="en-US"/>
          </a:p>
        </p:txBody>
      </p:sp>
    </p:spTree>
    <p:extLst>
      <p:ext uri="{BB962C8B-B14F-4D97-AF65-F5344CB8AC3E}">
        <p14:creationId xmlns:p14="http://schemas.microsoft.com/office/powerpoint/2010/main" val="3455251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346B-03DB-376D-B892-A95DBD984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C88EC-CEFC-9820-937B-4F72A9A2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BAD5C-B484-9452-C3DC-D706143FB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C9878-1D9D-D503-4CA0-A563FD717085}"/>
              </a:ext>
            </a:extLst>
          </p:cNvPr>
          <p:cNvSpPr>
            <a:spLocks noGrp="1"/>
          </p:cNvSpPr>
          <p:nvPr>
            <p:ph type="sldNum" sz="quarter" idx="5"/>
          </p:nvPr>
        </p:nvSpPr>
        <p:spPr/>
        <p:txBody>
          <a:bodyPr/>
          <a:lstStyle/>
          <a:p>
            <a:fld id="{9ECFEA94-F206-48B1-835F-DC024AA0DA9C}" type="slidenum">
              <a:rPr lang="en-US" smtClean="0"/>
              <a:t>6</a:t>
            </a:fld>
            <a:endParaRPr lang="en-US"/>
          </a:p>
        </p:txBody>
      </p:sp>
    </p:spTree>
    <p:extLst>
      <p:ext uri="{BB962C8B-B14F-4D97-AF65-F5344CB8AC3E}">
        <p14:creationId xmlns:p14="http://schemas.microsoft.com/office/powerpoint/2010/main" val="235109886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346B-03DB-376D-B892-A95DBD984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C88EC-CEFC-9820-937B-4F72A9A2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BAD5C-B484-9452-C3DC-D706143FB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C9878-1D9D-D503-4CA0-A563FD717085}"/>
              </a:ext>
            </a:extLst>
          </p:cNvPr>
          <p:cNvSpPr>
            <a:spLocks noGrp="1"/>
          </p:cNvSpPr>
          <p:nvPr>
            <p:ph type="sldNum" sz="quarter" idx="5"/>
          </p:nvPr>
        </p:nvSpPr>
        <p:spPr/>
        <p:txBody>
          <a:bodyPr/>
          <a:lstStyle/>
          <a:p>
            <a:fld id="{9ECFEA94-F206-48B1-835F-DC024AA0DA9C}" type="slidenum">
              <a:rPr lang="en-US" smtClean="0"/>
              <a:t>7</a:t>
            </a:fld>
            <a:endParaRPr lang="en-US"/>
          </a:p>
        </p:txBody>
      </p:sp>
    </p:spTree>
    <p:extLst>
      <p:ext uri="{BB962C8B-B14F-4D97-AF65-F5344CB8AC3E}">
        <p14:creationId xmlns:p14="http://schemas.microsoft.com/office/powerpoint/2010/main" val="3693709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346B-03DB-376D-B892-A95DBD984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C88EC-CEFC-9820-937B-4F72A9A2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BAD5C-B484-9452-C3DC-D706143FB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C9878-1D9D-D503-4CA0-A563FD717085}"/>
              </a:ext>
            </a:extLst>
          </p:cNvPr>
          <p:cNvSpPr>
            <a:spLocks noGrp="1"/>
          </p:cNvSpPr>
          <p:nvPr>
            <p:ph type="sldNum" sz="quarter" idx="5"/>
          </p:nvPr>
        </p:nvSpPr>
        <p:spPr/>
        <p:txBody>
          <a:bodyPr/>
          <a:lstStyle/>
          <a:p>
            <a:fld id="{9ECFEA94-F206-48B1-835F-DC024AA0DA9C}" type="slidenum">
              <a:rPr lang="en-US" smtClean="0"/>
              <a:t>8</a:t>
            </a:fld>
            <a:endParaRPr lang="en-US"/>
          </a:p>
        </p:txBody>
      </p:sp>
    </p:spTree>
    <p:extLst>
      <p:ext uri="{BB962C8B-B14F-4D97-AF65-F5344CB8AC3E}">
        <p14:creationId xmlns:p14="http://schemas.microsoft.com/office/powerpoint/2010/main" val="46616649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346B-03DB-376D-B892-A95DBD984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C88EC-CEFC-9820-937B-4F72A9A2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BAD5C-B484-9452-C3DC-D706143FB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C9878-1D9D-D503-4CA0-A563FD717085}"/>
              </a:ext>
            </a:extLst>
          </p:cNvPr>
          <p:cNvSpPr>
            <a:spLocks noGrp="1"/>
          </p:cNvSpPr>
          <p:nvPr>
            <p:ph type="sldNum" sz="quarter" idx="5"/>
          </p:nvPr>
        </p:nvSpPr>
        <p:spPr/>
        <p:txBody>
          <a:bodyPr/>
          <a:lstStyle/>
          <a:p>
            <a:fld id="{9ECFEA94-F206-48B1-835F-DC024AA0DA9C}" type="slidenum">
              <a:rPr lang="en-US" smtClean="0"/>
              <a:t>9</a:t>
            </a:fld>
            <a:endParaRPr lang="en-US"/>
          </a:p>
        </p:txBody>
      </p:sp>
    </p:spTree>
    <p:extLst>
      <p:ext uri="{BB962C8B-B14F-4D97-AF65-F5344CB8AC3E}">
        <p14:creationId xmlns:p14="http://schemas.microsoft.com/office/powerpoint/2010/main" val="162432983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346B-03DB-376D-B892-A95DBD984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C88EC-CEFC-9820-937B-4F72A9A2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BAD5C-B484-9452-C3DC-D706143FB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C9878-1D9D-D503-4CA0-A563FD717085}"/>
              </a:ext>
            </a:extLst>
          </p:cNvPr>
          <p:cNvSpPr>
            <a:spLocks noGrp="1"/>
          </p:cNvSpPr>
          <p:nvPr>
            <p:ph type="sldNum" sz="quarter" idx="5"/>
          </p:nvPr>
        </p:nvSpPr>
        <p:spPr/>
        <p:txBody>
          <a:bodyPr/>
          <a:lstStyle/>
          <a:p>
            <a:fld id="{9ECFEA94-F206-48B1-835F-DC024AA0DA9C}" type="slidenum">
              <a:rPr lang="en-US" smtClean="0"/>
              <a:t>10</a:t>
            </a:fld>
            <a:endParaRPr lang="en-US"/>
          </a:p>
        </p:txBody>
      </p:sp>
    </p:spTree>
    <p:extLst>
      <p:ext uri="{BB962C8B-B14F-4D97-AF65-F5344CB8AC3E}">
        <p14:creationId xmlns:p14="http://schemas.microsoft.com/office/powerpoint/2010/main" val="130156505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7C346B-03DB-376D-B892-A95DBD984F0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CEC88EC-CEFC-9820-937B-4F72A9A2EA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F0BAD5C-B484-9452-C3DC-D706143FBA8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CC9878-1D9D-D503-4CA0-A563FD717085}"/>
              </a:ext>
            </a:extLst>
          </p:cNvPr>
          <p:cNvSpPr>
            <a:spLocks noGrp="1"/>
          </p:cNvSpPr>
          <p:nvPr>
            <p:ph type="sldNum" sz="quarter" idx="5"/>
          </p:nvPr>
        </p:nvSpPr>
        <p:spPr/>
        <p:txBody>
          <a:bodyPr/>
          <a:lstStyle/>
          <a:p>
            <a:fld id="{9ECFEA94-F206-48B1-835F-DC024AA0DA9C}" type="slidenum">
              <a:rPr lang="en-US" smtClean="0"/>
              <a:t>11</a:t>
            </a:fld>
            <a:endParaRPr lang="en-US"/>
          </a:p>
        </p:txBody>
      </p:sp>
    </p:spTree>
    <p:extLst>
      <p:ext uri="{BB962C8B-B14F-4D97-AF65-F5344CB8AC3E}">
        <p14:creationId xmlns:p14="http://schemas.microsoft.com/office/powerpoint/2010/main" val="6880690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9CE32F-AA62-7420-AE68-04907F8E3B7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99BCB39-9A91-F38B-37E1-DC08B15E978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1D083BF-8BDB-3C14-A635-406737A3395A}"/>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5" name="Footer Placeholder 4">
            <a:extLst>
              <a:ext uri="{FF2B5EF4-FFF2-40B4-BE49-F238E27FC236}">
                <a16:creationId xmlns:a16="http://schemas.microsoft.com/office/drawing/2014/main" id="{879FA028-9B4C-EED2-80BD-F80CA7FD163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2C69FB-5C95-4935-C7CE-5ACB49FA20CF}"/>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42758301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132520-A888-DA00-B040-8D9DFC863550}"/>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F135D94-76E2-21AF-02B2-C0306C8FB7C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B893C40-C29F-EE22-02F0-189ED9B3EAFA}"/>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5" name="Footer Placeholder 4">
            <a:extLst>
              <a:ext uri="{FF2B5EF4-FFF2-40B4-BE49-F238E27FC236}">
                <a16:creationId xmlns:a16="http://schemas.microsoft.com/office/drawing/2014/main" id="{B9851E5A-7065-87EA-BA5E-6CCB4A3BD8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E330B9-AA12-E12F-D768-0E2DCD8B8624}"/>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3761049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8BF3F3-13F6-0427-527C-5303A8CE9875}"/>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98F31C4-5B85-11B9-3DC6-A4250CE4AE08}"/>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6C58A17-A6BA-A350-2439-D48F7050CE23}"/>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5" name="Footer Placeholder 4">
            <a:extLst>
              <a:ext uri="{FF2B5EF4-FFF2-40B4-BE49-F238E27FC236}">
                <a16:creationId xmlns:a16="http://schemas.microsoft.com/office/drawing/2014/main" id="{F3866574-DF75-602A-C2AA-4F681639962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D3AF9F-3D2A-4E1C-4E26-D2B3AD146B95}"/>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7084875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3B6D4A-209A-1969-E350-F5B6FC7B5E6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597D4F7-5C99-99FA-A079-548AAD395EF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549EEEB-F45F-2440-6FF3-038753FC3675}"/>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5" name="Footer Placeholder 4">
            <a:extLst>
              <a:ext uri="{FF2B5EF4-FFF2-40B4-BE49-F238E27FC236}">
                <a16:creationId xmlns:a16="http://schemas.microsoft.com/office/drawing/2014/main" id="{31B6FC63-2B59-40D9-FB17-FE9C612AAF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7468676-A461-5BEA-9259-EA592B61AAEC}"/>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21812009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5F2B42-30E3-1E61-8E5B-A249E69342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C624967A-AC17-56BE-6768-4BB05D2CD7B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398E143-BE5C-B9D1-7EF2-77B6CC440DE9}"/>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5" name="Footer Placeholder 4">
            <a:extLst>
              <a:ext uri="{FF2B5EF4-FFF2-40B4-BE49-F238E27FC236}">
                <a16:creationId xmlns:a16="http://schemas.microsoft.com/office/drawing/2014/main" id="{7F940A9C-F635-CBE9-61E8-C8A7C4FEECB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CF566D6-68CE-E4F2-A095-F4315E8F1CD3}"/>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20650084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B1F9BE-0C47-48F1-CAEE-8AA30F492A5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F99B0D60-CEEB-7BB5-F640-BFEF9340B14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64CF74C-A5E8-C8AB-4ADC-967FB423B41F}"/>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B2EF4F7-A41F-24CF-706B-D3535E9DF629}"/>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6" name="Footer Placeholder 5">
            <a:extLst>
              <a:ext uri="{FF2B5EF4-FFF2-40B4-BE49-F238E27FC236}">
                <a16:creationId xmlns:a16="http://schemas.microsoft.com/office/drawing/2014/main" id="{6BB0F5E2-E3EE-9C51-0DE7-771602C576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951729E-8706-D01C-DCA5-FBAA805ECCF4}"/>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15454685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04DD94-4E32-EFD2-2660-D63EAB4A35D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51FFE85-EBF8-4DDB-2839-03CF2E73816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BCF1158-F2B9-C852-5AD8-1A47C5CD21CE}"/>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776D6B1-758B-80FF-4470-EA9B55F5B84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147742B-A2D2-38F1-7270-DCA3DADFCFC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77FE65C-8A8D-424B-79A5-815ACC728AE6}"/>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8" name="Footer Placeholder 7">
            <a:extLst>
              <a:ext uri="{FF2B5EF4-FFF2-40B4-BE49-F238E27FC236}">
                <a16:creationId xmlns:a16="http://schemas.microsoft.com/office/drawing/2014/main" id="{2E269528-E6DA-4D32-C112-F7BC605B6D7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A5AC6C6-CC67-E274-4753-4C13888101B3}"/>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14402872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50AF1-97C8-9348-4960-6C4572D530D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AD76155-2A45-4D5D-9F44-6301A1F5BE12}"/>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4" name="Footer Placeholder 3">
            <a:extLst>
              <a:ext uri="{FF2B5EF4-FFF2-40B4-BE49-F238E27FC236}">
                <a16:creationId xmlns:a16="http://schemas.microsoft.com/office/drawing/2014/main" id="{F6ED6C2F-C0B0-EBA2-2300-AEDC43D8F2D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522CB560-08A9-AC82-F848-7B8A1F5EE615}"/>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22902707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1B250D-6B4D-11D6-F132-9A3332BA92ED}"/>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3" name="Footer Placeholder 2">
            <a:extLst>
              <a:ext uri="{FF2B5EF4-FFF2-40B4-BE49-F238E27FC236}">
                <a16:creationId xmlns:a16="http://schemas.microsoft.com/office/drawing/2014/main" id="{C95EDB22-E11C-E713-CEDA-813D2570970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57FE285-7386-BB97-224C-AC78592AD1F2}"/>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11077033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719FA4-1A22-B884-AC20-9B10FB7DCE3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71D8375-2FF3-2D07-55EB-1DEC7036B9E3}"/>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C825612-27BF-E300-2881-6C28E4559F2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B144A71-7F46-642B-FBAC-5E0EB254B879}"/>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6" name="Footer Placeholder 5">
            <a:extLst>
              <a:ext uri="{FF2B5EF4-FFF2-40B4-BE49-F238E27FC236}">
                <a16:creationId xmlns:a16="http://schemas.microsoft.com/office/drawing/2014/main" id="{F1ED89EC-875A-B493-9C91-E22CD595593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FF1F1B4-5724-1AA1-015F-4CA94CFD68E1}"/>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10701459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33B02C-CA4C-3A80-3AC7-C10754CCC27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35855F0-8D55-02CE-4340-5D618CD667E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DF48B0D-7A6D-FEFD-7112-B7DCBBE558C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23ABB4F-7B25-98B3-FC68-0B222D1C06C8}"/>
              </a:ext>
            </a:extLst>
          </p:cNvPr>
          <p:cNvSpPr>
            <a:spLocks noGrp="1"/>
          </p:cNvSpPr>
          <p:nvPr>
            <p:ph type="dt" sz="half" idx="10"/>
          </p:nvPr>
        </p:nvSpPr>
        <p:spPr/>
        <p:txBody>
          <a:bodyPr/>
          <a:lstStyle/>
          <a:p>
            <a:fld id="{89DE2D27-1C7E-42FA-86BD-9776B97BD942}" type="datetimeFigureOut">
              <a:rPr lang="en-US" smtClean="0"/>
              <a:t>9/8/2025</a:t>
            </a:fld>
            <a:endParaRPr lang="en-US"/>
          </a:p>
        </p:txBody>
      </p:sp>
      <p:sp>
        <p:nvSpPr>
          <p:cNvPr id="6" name="Footer Placeholder 5">
            <a:extLst>
              <a:ext uri="{FF2B5EF4-FFF2-40B4-BE49-F238E27FC236}">
                <a16:creationId xmlns:a16="http://schemas.microsoft.com/office/drawing/2014/main" id="{D02A5D42-4441-37E4-7E14-E29AD61DEF2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3C33979-F8F1-D09C-BF25-8273DE7B74C7}"/>
              </a:ext>
            </a:extLst>
          </p:cNvPr>
          <p:cNvSpPr>
            <a:spLocks noGrp="1"/>
          </p:cNvSpPr>
          <p:nvPr>
            <p:ph type="sldNum" sz="quarter" idx="12"/>
          </p:nvPr>
        </p:nvSpPr>
        <p:spPr/>
        <p:txBody>
          <a:bodyPr/>
          <a:lstStyle/>
          <a:p>
            <a:fld id="{28E3BA21-A016-4362-8C8C-AE8FBA9B037B}" type="slidenum">
              <a:rPr lang="en-US" smtClean="0"/>
              <a:t>‹#›</a:t>
            </a:fld>
            <a:endParaRPr lang="en-US"/>
          </a:p>
        </p:txBody>
      </p:sp>
    </p:spTree>
    <p:extLst>
      <p:ext uri="{BB962C8B-B14F-4D97-AF65-F5344CB8AC3E}">
        <p14:creationId xmlns:p14="http://schemas.microsoft.com/office/powerpoint/2010/main" val="1007507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4BBC9FB-79D8-C474-6BAE-654D653D464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1BE3C1A-9597-FCA8-989B-2A37D0B2E94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2DDFF9D-78F1-1614-4F5D-BD44E7342E9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9DE2D27-1C7E-42FA-86BD-9776B97BD942}" type="datetimeFigureOut">
              <a:rPr lang="en-US" smtClean="0"/>
              <a:t>9/8/2025</a:t>
            </a:fld>
            <a:endParaRPr lang="en-US"/>
          </a:p>
        </p:txBody>
      </p:sp>
      <p:sp>
        <p:nvSpPr>
          <p:cNvPr id="5" name="Footer Placeholder 4">
            <a:extLst>
              <a:ext uri="{FF2B5EF4-FFF2-40B4-BE49-F238E27FC236}">
                <a16:creationId xmlns:a16="http://schemas.microsoft.com/office/drawing/2014/main" id="{2A40BBD8-04C5-6AD0-F5E5-3E69CCA0578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DE3C09A-D651-DDA1-BE8D-C65293C905C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28E3BA21-A016-4362-8C8C-AE8FBA9B037B}" type="slidenum">
              <a:rPr lang="en-US" smtClean="0"/>
              <a:t>‹#›</a:t>
            </a:fld>
            <a:endParaRPr lang="en-US"/>
          </a:p>
        </p:txBody>
      </p:sp>
    </p:spTree>
    <p:extLst>
      <p:ext uri="{BB962C8B-B14F-4D97-AF65-F5344CB8AC3E}">
        <p14:creationId xmlns:p14="http://schemas.microsoft.com/office/powerpoint/2010/main" val="4407195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3.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5" Type="http://schemas.openxmlformats.org/officeDocument/2006/relationships/notesSlide" Target="../notesSlides/notesSlide8.xml"/><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11.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3.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5" Type="http://schemas.openxmlformats.org/officeDocument/2006/relationships/notesSlide" Target="../notesSlides/notesSlide9.xml"/><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12.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3.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5" Type="http://schemas.openxmlformats.org/officeDocument/2006/relationships/notesSlide" Target="../notesSlides/notesSlide10.xml"/><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13.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5" Type="http://schemas.openxmlformats.org/officeDocument/2006/relationships/notesSlide" Target="../notesSlides/notesSlide11.xml"/><Relationship Id="rId10" Type="http://schemas.openxmlformats.org/officeDocument/2006/relationships/image" Target="../media/image3.jpeg"/><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14.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3.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5" Type="http://schemas.openxmlformats.org/officeDocument/2006/relationships/notesSlide" Target="../notesSlides/notesSlide12.xml"/><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15.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3.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5" Type="http://schemas.openxmlformats.org/officeDocument/2006/relationships/notesSlide" Target="../notesSlides/notesSlide13.xml"/><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16.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3.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5" Type="http://schemas.openxmlformats.org/officeDocument/2006/relationships/notesSlide" Target="../notesSlides/notesSlide14.xml"/><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17.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3.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5" Type="http://schemas.openxmlformats.org/officeDocument/2006/relationships/notesSlide" Target="../notesSlides/notesSlide15.xml"/><Relationship Id="rId10" Type="http://schemas.openxmlformats.org/officeDocument/2006/relationships/image" Target="../media/image4.png"/><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3.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5" Type="http://schemas.openxmlformats.org/officeDocument/2006/relationships/notesSlide" Target="../notesSlides/notesSlide4.xml"/><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7.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4.pn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5" Type="http://schemas.openxmlformats.org/officeDocument/2006/relationships/notesSlide" Target="../notesSlides/notesSlide5.xml"/><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8.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3.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5" Type="http://schemas.openxmlformats.org/officeDocument/2006/relationships/notesSlide" Target="../notesSlides/notesSlide6.xml"/><Relationship Id="rId4" Type="http://schemas.openxmlformats.org/officeDocument/2006/relationships/slideLayout" Target="../slideLayouts/slideLayout6.xml"/><Relationship Id="rId9" Type="http://schemas.openxmlformats.org/officeDocument/2006/relationships/image" Target="../media/image5.png"/></Relationships>
</file>

<file path=ppt/slides/_rels/slide9.xml.rels><?xml version="1.0" encoding="UTF-8" standalone="yes"?>
<Relationships xmlns="http://schemas.openxmlformats.org/package/2006/relationships"><Relationship Id="rId8" Type="http://schemas.openxmlformats.org/officeDocument/2006/relationships/image" Target="../media/image2.png"/><Relationship Id="rId3" Type="http://schemas.microsoft.com/office/2007/relationships/media" Target="../media/media2.mp3"/><Relationship Id="rId7" Type="http://schemas.openxmlformats.org/officeDocument/2006/relationships/image" Target="../media/image3.jpeg"/><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audio" Target="../media/audio1.wav"/><Relationship Id="rId5" Type="http://schemas.openxmlformats.org/officeDocument/2006/relationships/notesSlide" Target="../notesSlides/notesSlide7.xml"/><Relationship Id="rId4" Type="http://schemas.openxmlformats.org/officeDocument/2006/relationships/slideLayout" Target="../slideLayouts/slideLayout6.xml"/><Relationship Id="rId9" Type="http://schemas.openxmlformats.org/officeDocument/2006/relationships/image" Target="../media/image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blue and green watercolor frame&#10;&#10;Description automatically generated">
            <a:extLst>
              <a:ext uri="{FF2B5EF4-FFF2-40B4-BE49-F238E27FC236}">
                <a16:creationId xmlns:a16="http://schemas.microsoft.com/office/drawing/2014/main" id="{55382597-FA9B-483C-4FDD-9AD23D810C2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 name="Title 1">
            <a:extLst>
              <a:ext uri="{FF2B5EF4-FFF2-40B4-BE49-F238E27FC236}">
                <a16:creationId xmlns:a16="http://schemas.microsoft.com/office/drawing/2014/main" id="{F852C39C-6341-0A30-9308-3CA7B1A7A27E}"/>
              </a:ext>
            </a:extLst>
          </p:cNvPr>
          <p:cNvSpPr txBox="1">
            <a:spLocks/>
          </p:cNvSpPr>
          <p:nvPr/>
        </p:nvSpPr>
        <p:spPr>
          <a:xfrm>
            <a:off x="1524000" y="2609963"/>
            <a:ext cx="9144000" cy="1638074"/>
          </a:xfrm>
          <a:prstGeom prst="rect">
            <a:avLst/>
          </a:prstGeom>
        </p:spPr>
        <p:txBody>
          <a:bodyPr vert="horz" lIns="91440" tIns="45720" rIns="91440" bIns="45720" rtlCol="0" anchor="b">
            <a:normAutofit fontScale="97500" lnSpcReduction="1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en-US" sz="11600" b="1" dirty="0" err="1">
                <a:solidFill>
                  <a:srgbClr val="FF0000"/>
                </a:solidFill>
                <a:latin typeface="Lucida Bright" panose="02040602050505020304" pitchFamily="18" charset="0"/>
              </a:rPr>
              <a:t>Kore</a:t>
            </a:r>
            <a:r>
              <a:rPr lang="en-US" sz="11600" b="1" dirty="0" err="1">
                <a:solidFill>
                  <a:srgbClr val="0070C0"/>
                </a:solidFill>
                <a:latin typeface="Lucida Bright" panose="02040602050505020304" pitchFamily="18" charset="0"/>
              </a:rPr>
              <a:t>Kit</a:t>
            </a:r>
            <a:endParaRPr lang="en-US" sz="8000" b="1" dirty="0">
              <a:solidFill>
                <a:srgbClr val="0070C0"/>
              </a:solidFill>
              <a:latin typeface="Lucida Bright" panose="02040602050505020304" pitchFamily="18" charset="0"/>
            </a:endParaRPr>
          </a:p>
        </p:txBody>
      </p:sp>
    </p:spTree>
    <p:extLst>
      <p:ext uri="{BB962C8B-B14F-4D97-AF65-F5344CB8AC3E}">
        <p14:creationId xmlns:p14="http://schemas.microsoft.com/office/powerpoint/2010/main" val="3388351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AAC0-BBA8-1181-57BC-A871347A1BD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1D0D26B-B10B-B058-4257-C22C86D81F0A}"/>
              </a:ext>
            </a:extLst>
          </p:cNvPr>
          <p:cNvSpPr/>
          <p:nvPr/>
        </p:nvSpPr>
        <p:spPr>
          <a:xfrm>
            <a:off x="0" y="0"/>
            <a:ext cx="12192000" cy="6858000"/>
          </a:xfrm>
          <a:prstGeom prst="rect">
            <a:avLst/>
          </a:prstGeom>
          <a:solidFill>
            <a:srgbClr val="0070C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et of cartoon faces&#10;&#10;AI-generated content may be incorrect.">
            <a:extLst>
              <a:ext uri="{FF2B5EF4-FFF2-40B4-BE49-F238E27FC236}">
                <a16:creationId xmlns:a16="http://schemas.microsoft.com/office/drawing/2014/main" id="{0E0B6E6B-13FB-95BE-950F-3D3574A671AF}"/>
              </a:ext>
            </a:extLst>
          </p:cNvPr>
          <p:cNvPicPr>
            <a:picLocks noChangeAspect="1"/>
          </p:cNvPicPr>
          <p:nvPr/>
        </p:nvPicPr>
        <p:blipFill>
          <a:blip r:embed="rId7"/>
          <a:srcRect l="66426" t="34853" r="18592" b="40071"/>
          <a:stretch>
            <a:fillRect/>
          </a:stretch>
        </p:blipFill>
        <p:spPr>
          <a:xfrm>
            <a:off x="4307325" y="1244142"/>
            <a:ext cx="4568655" cy="4369310"/>
          </a:xfrm>
          <a:prstGeom prst="rect">
            <a:avLst/>
          </a:prstGeom>
        </p:spPr>
      </p:pic>
      <p:pic>
        <p:nvPicPr>
          <p:cNvPr id="6" name="Picture 5" descr="A set of cartoon faces&#10;&#10;AI-generated content may be incorrect.">
            <a:extLst>
              <a:ext uri="{FF2B5EF4-FFF2-40B4-BE49-F238E27FC236}">
                <a16:creationId xmlns:a16="http://schemas.microsoft.com/office/drawing/2014/main" id="{338E0EB8-9E8F-B71D-7228-9D84945A9A97}"/>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4734324" y="3734549"/>
            <a:ext cx="2366038" cy="2394918"/>
          </a:xfrm>
          <a:prstGeom prst="rect">
            <a:avLst/>
          </a:prstGeom>
        </p:spPr>
      </p:pic>
      <p:pic>
        <p:nvPicPr>
          <p:cNvPr id="8" name="Picture 7" descr="A set of cartoon faces&#10;&#10;AI-generated content may be incorrect.">
            <a:extLst>
              <a:ext uri="{FF2B5EF4-FFF2-40B4-BE49-F238E27FC236}">
                <a16:creationId xmlns:a16="http://schemas.microsoft.com/office/drawing/2014/main" id="{021E448C-4FE3-A8CA-CE67-ED6095D26C3D}"/>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677767" y="2426859"/>
            <a:ext cx="1887664" cy="1806666"/>
          </a:xfrm>
          <a:prstGeom prst="rect">
            <a:avLst/>
          </a:prstGeom>
        </p:spPr>
      </p:pic>
      <p:sp>
        <p:nvSpPr>
          <p:cNvPr id="14" name="TextBox 13">
            <a:extLst>
              <a:ext uri="{FF2B5EF4-FFF2-40B4-BE49-F238E27FC236}">
                <a16:creationId xmlns:a16="http://schemas.microsoft.com/office/drawing/2014/main" id="{405F72FB-16B5-3DDE-8474-F45D156BC347}"/>
              </a:ext>
            </a:extLst>
          </p:cNvPr>
          <p:cNvSpPr txBox="1"/>
          <p:nvPr/>
        </p:nvSpPr>
        <p:spPr>
          <a:xfrm>
            <a:off x="4411572" y="213216"/>
            <a:ext cx="4268107" cy="707886"/>
          </a:xfrm>
          <a:prstGeom prst="rect">
            <a:avLst/>
          </a:prstGeom>
          <a:noFill/>
        </p:spPr>
        <p:txBody>
          <a:bodyPr wrap="square" rtlCol="0">
            <a:spAutoFit/>
          </a:bodyPr>
          <a:lstStyle/>
          <a:p>
            <a:r>
              <a:rPr lang="en-US" sz="4000" b="1" dirty="0"/>
              <a:t>Are you _______? </a:t>
            </a:r>
          </a:p>
        </p:txBody>
      </p:sp>
      <p:sp>
        <p:nvSpPr>
          <p:cNvPr id="32" name="TextBox 31">
            <a:extLst>
              <a:ext uri="{FF2B5EF4-FFF2-40B4-BE49-F238E27FC236}">
                <a16:creationId xmlns:a16="http://schemas.microsoft.com/office/drawing/2014/main" id="{39A58983-A49F-27F9-086E-7C3125430BDA}"/>
              </a:ext>
            </a:extLst>
          </p:cNvPr>
          <p:cNvSpPr txBox="1"/>
          <p:nvPr/>
        </p:nvSpPr>
        <p:spPr>
          <a:xfrm>
            <a:off x="5375469" y="5815630"/>
            <a:ext cx="2432368" cy="707886"/>
          </a:xfrm>
          <a:prstGeom prst="rect">
            <a:avLst/>
          </a:prstGeom>
          <a:noFill/>
        </p:spPr>
        <p:txBody>
          <a:bodyPr wrap="square" rtlCol="0">
            <a:spAutoFit/>
          </a:bodyPr>
          <a:lstStyle/>
          <a:p>
            <a:r>
              <a:rPr lang="en-US" sz="4000" b="1" dirty="0"/>
              <a:t>Yes, I am. </a:t>
            </a:r>
          </a:p>
        </p:txBody>
      </p:sp>
      <p:sp>
        <p:nvSpPr>
          <p:cNvPr id="34" name="TextBox 33">
            <a:extLst>
              <a:ext uri="{FF2B5EF4-FFF2-40B4-BE49-F238E27FC236}">
                <a16:creationId xmlns:a16="http://schemas.microsoft.com/office/drawing/2014/main" id="{B7F71C55-9E40-5119-0935-EC4066F36578}"/>
              </a:ext>
            </a:extLst>
          </p:cNvPr>
          <p:cNvSpPr txBox="1"/>
          <p:nvPr/>
        </p:nvSpPr>
        <p:spPr>
          <a:xfrm>
            <a:off x="6251412" y="182675"/>
            <a:ext cx="2111653" cy="707886"/>
          </a:xfrm>
          <a:prstGeom prst="rect">
            <a:avLst/>
          </a:prstGeom>
          <a:noFill/>
        </p:spPr>
        <p:txBody>
          <a:bodyPr wrap="square" rtlCol="0">
            <a:spAutoFit/>
          </a:bodyPr>
          <a:lstStyle/>
          <a:p>
            <a:r>
              <a:rPr lang="en-US" sz="4000" b="1" dirty="0"/>
              <a:t>hungry</a:t>
            </a:r>
          </a:p>
        </p:txBody>
      </p:sp>
      <p:pic>
        <p:nvPicPr>
          <p:cNvPr id="37" name="Picture 36" descr="A set of cartoon faces&#10;&#10;AI-generated content may be incorrect.">
            <a:extLst>
              <a:ext uri="{FF2B5EF4-FFF2-40B4-BE49-F238E27FC236}">
                <a16:creationId xmlns:a16="http://schemas.microsoft.com/office/drawing/2014/main" id="{7540D9AE-8217-68A4-55BB-86BA43F7FD6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759288" y="7262357"/>
            <a:ext cx="1819013" cy="1841216"/>
          </a:xfrm>
          <a:prstGeom prst="rect">
            <a:avLst/>
          </a:prstGeom>
        </p:spPr>
      </p:pic>
      <p:pic>
        <p:nvPicPr>
          <p:cNvPr id="39" name="Picture 38" descr="A set of cartoon faces&#10;&#10;AI-generated content may be incorrect.">
            <a:extLst>
              <a:ext uri="{FF2B5EF4-FFF2-40B4-BE49-F238E27FC236}">
                <a16:creationId xmlns:a16="http://schemas.microsoft.com/office/drawing/2014/main" id="{71366DAD-92AF-935A-6056-5582582AFE6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12703221" y="4535495"/>
            <a:ext cx="1945486" cy="1914701"/>
          </a:xfrm>
          <a:prstGeom prst="rect">
            <a:avLst/>
          </a:prstGeom>
        </p:spPr>
      </p:pic>
      <p:pic>
        <p:nvPicPr>
          <p:cNvPr id="40" name="Picture 39" descr="A set of cartoon faces&#10;&#10;AI-generated content may be incorrect.">
            <a:extLst>
              <a:ext uri="{FF2B5EF4-FFF2-40B4-BE49-F238E27FC236}">
                <a16:creationId xmlns:a16="http://schemas.microsoft.com/office/drawing/2014/main" id="{3ED765DE-C904-9886-45EC-D345DFDAA513}"/>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9010032" y="-2321895"/>
            <a:ext cx="1780800" cy="1841216"/>
          </a:xfrm>
          <a:prstGeom prst="rect">
            <a:avLst/>
          </a:prstGeom>
        </p:spPr>
      </p:pic>
      <p:pic>
        <p:nvPicPr>
          <p:cNvPr id="42" name="Picture 41" descr="A set of cartoon faces&#10;&#10;AI-generated content may be incorrect.">
            <a:extLst>
              <a:ext uri="{FF2B5EF4-FFF2-40B4-BE49-F238E27FC236}">
                <a16:creationId xmlns:a16="http://schemas.microsoft.com/office/drawing/2014/main" id="{251EDBCB-4B0A-63EC-90E9-E4079C60C221}"/>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12415989" y="-1438015"/>
            <a:ext cx="1887664" cy="1806666"/>
          </a:xfrm>
          <a:prstGeom prst="rect">
            <a:avLst/>
          </a:prstGeom>
        </p:spPr>
      </p:pic>
      <p:pic>
        <p:nvPicPr>
          <p:cNvPr id="43" name="Picture 42" descr="A set of cartoon faces&#10;&#10;AI-generated content may be incorrect.">
            <a:extLst>
              <a:ext uri="{FF2B5EF4-FFF2-40B4-BE49-F238E27FC236}">
                <a16:creationId xmlns:a16="http://schemas.microsoft.com/office/drawing/2014/main" id="{763A2C81-7213-8A56-2418-C152CFE025E9}"/>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2565772" y="2094928"/>
            <a:ext cx="1828800" cy="1850884"/>
          </a:xfrm>
          <a:prstGeom prst="rect">
            <a:avLst/>
          </a:prstGeom>
        </p:spPr>
      </p:pic>
      <p:pic>
        <p:nvPicPr>
          <p:cNvPr id="44" name="Picture 43" descr="A set of cartoon faces&#10;&#10;AI-generated content may be incorrect.">
            <a:extLst>
              <a:ext uri="{FF2B5EF4-FFF2-40B4-BE49-F238E27FC236}">
                <a16:creationId xmlns:a16="http://schemas.microsoft.com/office/drawing/2014/main" id="{48E052DA-9FF2-B25C-61E2-418E979725AA}"/>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9712710" y="7164561"/>
            <a:ext cx="1977655" cy="1880190"/>
          </a:xfrm>
          <a:prstGeom prst="rect">
            <a:avLst/>
          </a:prstGeom>
        </p:spPr>
      </p:pic>
      <p:pic>
        <p:nvPicPr>
          <p:cNvPr id="45" name="Picture 44" descr="A set of cartoon faces&#10;&#10;AI-generated content may be incorrect.">
            <a:extLst>
              <a:ext uri="{FF2B5EF4-FFF2-40B4-BE49-F238E27FC236}">
                <a16:creationId xmlns:a16="http://schemas.microsoft.com/office/drawing/2014/main" id="{2F4F0BBE-3D56-4404-BF58-48495C37D027}"/>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12928972" y="1079109"/>
            <a:ext cx="1828800" cy="1850884"/>
          </a:xfrm>
          <a:prstGeom prst="rect">
            <a:avLst/>
          </a:prstGeom>
        </p:spPr>
      </p:pic>
      <p:pic>
        <p:nvPicPr>
          <p:cNvPr id="46" name="Picture 45" descr="A set of cartoon faces&#10;&#10;AI-generated content may be incorrect.">
            <a:extLst>
              <a:ext uri="{FF2B5EF4-FFF2-40B4-BE49-F238E27FC236}">
                <a16:creationId xmlns:a16="http://schemas.microsoft.com/office/drawing/2014/main" id="{F03C604E-91C9-CF31-38A2-09D3AAFD98A3}"/>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1204315" y="-2378110"/>
            <a:ext cx="1977655" cy="1880190"/>
          </a:xfrm>
          <a:prstGeom prst="rect">
            <a:avLst/>
          </a:prstGeom>
        </p:spPr>
      </p:pic>
      <p:pic>
        <p:nvPicPr>
          <p:cNvPr id="47" name="Picture 46" descr="A set of cartoon faces&#10;&#10;AI-generated content may be incorrect.">
            <a:extLst>
              <a:ext uri="{FF2B5EF4-FFF2-40B4-BE49-F238E27FC236}">
                <a16:creationId xmlns:a16="http://schemas.microsoft.com/office/drawing/2014/main" id="{D8C39B27-1B45-C1CD-8677-982C7594DFFE}"/>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78110"/>
            <a:ext cx="1887664" cy="1806666"/>
          </a:xfrm>
          <a:prstGeom prst="rect">
            <a:avLst/>
          </a:prstGeom>
        </p:spPr>
      </p:pic>
      <p:pic>
        <p:nvPicPr>
          <p:cNvPr id="48" name="Picture 47" descr="A set of cartoon faces&#10;&#10;AI-generated content may be incorrect.">
            <a:extLst>
              <a:ext uri="{FF2B5EF4-FFF2-40B4-BE49-F238E27FC236}">
                <a16:creationId xmlns:a16="http://schemas.microsoft.com/office/drawing/2014/main" id="{905B9465-4B69-9103-4F7A-F92827703F56}"/>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1490462" y="7164561"/>
            <a:ext cx="1780800" cy="1841216"/>
          </a:xfrm>
          <a:prstGeom prst="rect">
            <a:avLst/>
          </a:prstGeom>
        </p:spPr>
      </p:pic>
      <p:pic>
        <p:nvPicPr>
          <p:cNvPr id="49" name="Picture 48" descr="A set of cartoon faces&#10;&#10;AI-generated content may be incorrect.">
            <a:extLst>
              <a:ext uri="{FF2B5EF4-FFF2-40B4-BE49-F238E27FC236}">
                <a16:creationId xmlns:a16="http://schemas.microsoft.com/office/drawing/2014/main" id="{CB201E0F-79AB-DB77-4E10-035D3AF72C0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2201096" y="5347656"/>
            <a:ext cx="1945486" cy="1914701"/>
          </a:xfrm>
          <a:prstGeom prst="rect">
            <a:avLst/>
          </a:prstGeom>
        </p:spPr>
      </p:pic>
      <p:pic>
        <p:nvPicPr>
          <p:cNvPr id="50" name="Picture 49" descr="A set of cartoon faces&#10;&#10;AI-generated content may be incorrect.">
            <a:extLst>
              <a:ext uri="{FF2B5EF4-FFF2-40B4-BE49-F238E27FC236}">
                <a16:creationId xmlns:a16="http://schemas.microsoft.com/office/drawing/2014/main" id="{BFDF6E50-9D3D-45D4-80EF-DBDBD327418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2050194" y="-737933"/>
            <a:ext cx="1819013" cy="1841216"/>
          </a:xfrm>
          <a:prstGeom prst="rect">
            <a:avLst/>
          </a:prstGeom>
        </p:spPr>
      </p:pic>
      <p:pic>
        <p:nvPicPr>
          <p:cNvPr id="51" name="success-1-6297">
            <a:hlinkClick r:id="" action="ppaction://media"/>
            <a:extLst>
              <a:ext uri="{FF2B5EF4-FFF2-40B4-BE49-F238E27FC236}">
                <a16:creationId xmlns:a16="http://schemas.microsoft.com/office/drawing/2014/main" id="{53566D69-A987-B390-8FF6-0690FD41AC90}"/>
              </a:ext>
            </a:extLst>
          </p:cNvPr>
          <p:cNvPicPr>
            <a:picLocks noChangeAspect="1"/>
          </p:cNvPicPr>
          <p:nvPr>
            <a:audioFile r:link="rId1"/>
            <p:extLst>
              <p:ext uri="{DAA4B4D4-6D71-4841-9C94-3DE7FCFB9230}">
                <p14:media xmlns:p14="http://schemas.microsoft.com/office/powerpoint/2010/main" r:embed="rId2">
                  <p14:trim end="354"/>
                </p14:media>
              </p:ext>
            </p:extLst>
          </p:nvPr>
        </p:nvPicPr>
        <p:blipFill>
          <a:blip r:embed="rId9"/>
          <a:stretch>
            <a:fillRect/>
          </a:stretch>
        </p:blipFill>
        <p:spPr>
          <a:xfrm>
            <a:off x="-4826947" y="-2581310"/>
            <a:ext cx="406400" cy="406400"/>
          </a:xfrm>
          <a:prstGeom prst="rect">
            <a:avLst/>
          </a:prstGeom>
        </p:spPr>
      </p:pic>
      <p:pic>
        <p:nvPicPr>
          <p:cNvPr id="52" name="success-68578">
            <a:hlinkClick r:id="" action="ppaction://media"/>
            <a:extLst>
              <a:ext uri="{FF2B5EF4-FFF2-40B4-BE49-F238E27FC236}">
                <a16:creationId xmlns:a16="http://schemas.microsoft.com/office/drawing/2014/main" id="{78AFF97B-62DC-2670-0449-15BD342AB7DA}"/>
              </a:ext>
            </a:extLst>
          </p:cNvPr>
          <p:cNvPicPr>
            <a:picLocks noChangeAspect="1"/>
          </p:cNvPicPr>
          <p:nvPr>
            <a:audioFile r:link="rId1"/>
            <p:extLst>
              <p:ext uri="{DAA4B4D4-6D71-4841-9C94-3DE7FCFB9230}">
                <p14:media xmlns:p14="http://schemas.microsoft.com/office/powerpoint/2010/main" r:embed="rId3">
                  <p14:trim end="27949.0937"/>
                </p14:media>
              </p:ext>
            </p:extLst>
          </p:nvPr>
        </p:nvPicPr>
        <p:blipFill>
          <a:blip r:embed="rId9"/>
          <a:stretch>
            <a:fillRect/>
          </a:stretch>
        </p:blipFill>
        <p:spPr>
          <a:xfrm>
            <a:off x="15643852" y="-2366928"/>
            <a:ext cx="406400" cy="406400"/>
          </a:xfrm>
          <a:prstGeom prst="rect">
            <a:avLst/>
          </a:prstGeom>
        </p:spPr>
      </p:pic>
    </p:spTree>
    <p:extLst>
      <p:ext uri="{BB962C8B-B14F-4D97-AF65-F5344CB8AC3E}">
        <p14:creationId xmlns:p14="http://schemas.microsoft.com/office/powerpoint/2010/main" val="35466034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0.0138 0.01435 L 0.0138 0.01435 C 0.01784 0.02268 0.02161 0.03148 0.02591 0.03935 C 0.02747 0.0419 0.02982 0.04259 0.03112 0.04537 C 0.03398 0.05116 0.03554 0.0581 0.03815 0.06412 C 0.04661 0.08356 0.04101 0.06157 0.04857 0.08889 C 0.05625 0.11597 0.04687 0.09352 0.05911 0.12291 C 0.07812 0.16921 0.06406 0.1331 0.08346 0.17569 C 0.08945 0.18889 0.09505 0.20278 0.10091 0.21574 C 0.10377 0.22222 0.10716 0.22778 0.10963 0.23449 C 0.11653 0.25278 0.12474 0.27731 0.13581 0.28703 L 0.14284 0.29328 C 0.16289 0.32893 0.14062 0.2919 0.16028 0.31805 C 0.18476 0.35069 0.15872 0.32453 0.18984 0.35231 C 0.19336 0.35532 0.19648 0.36018 0.20039 0.36157 C 0.20625 0.36366 0.21211 0.36528 0.21784 0.36782 C 0.23841 0.37685 0.21771 0.37083 0.24049 0.38333 C 0.24388 0.38518 0.24752 0.38541 0.25091 0.38634 C 0.25442 0.38842 0.25794 0.39074 0.26146 0.39259 C 0.26601 0.39491 0.27096 0.3956 0.27539 0.39884 C 0.27851 0.40092 0.28099 0.40555 0.28411 0.4081 C 0.31706 0.43518 0.27643 0.39444 0.31549 0.43588 C 0.31862 0.43935 0.32838 0.44907 0.33125 0.45463 C 0.33398 0.46018 0.33567 0.46713 0.33815 0.47315 C 0.34088 0.47963 0.34388 0.48588 0.34687 0.49166 C 0.3651 0.52731 0.34557 0.48449 0.36601 0.52893 C 0.37317 0.54444 0.38255 0.55717 0.38698 0.57546 C 0.3888 0.58264 0.39036 0.59004 0.39219 0.59722 C 0.39336 0.60139 0.39479 0.60532 0.3957 0.60949 C 0.39713 0.61666 0.39765 0.6243 0.39922 0.63125 C 0.40117 0.63981 0.40482 0.64722 0.40625 0.65602 C 0.40729 0.66342 0.40807 0.67083 0.40963 0.67778 C 0.41185 0.68727 0.42422 0.70764 0.42539 0.70879 C 0.42825 0.71203 0.43125 0.71481 0.43411 0.71805 C 0.43763 0.72222 0.44075 0.72731 0.44453 0.73055 C 0.44896 0.73449 0.4539 0.73634 0.45846 0.73981 C 0.46211 0.74259 0.46523 0.74722 0.46901 0.74907 C 0.47982 0.75463 0.49127 0.75625 0.50208 0.76157 L 0.52135 0.77083 C 0.52721 0.77384 0.53294 0.77731 0.5388 0.78009 C 0.56172 0.7912 0.55729 0.78611 0.5789 0.80185 C 0.58541 0.80648 0.59206 0.81088 0.59804 0.81736 C 0.60195 0.82153 0.64414 0.87523 0.65911 0.88866 C 0.68086 0.9081 0.70312 0.91643 0.72708 0.92592 C 0.76315 0.94004 0.74791 0.93588 0.77252 0.94143 C 0.79114 0.95856 0.83242 0.99953 0.85625 1.01273 C 0.87278 1.02199 0.88997 1.02639 0.90677 1.03449 C 0.91614 1.03889 0.92526 1.04537 0.93463 1.05 C 0.97942 1.07129 1.02721 1.07639 1.06901 1.11203 C 1.08242 1.12338 1.09531 1.13657 1.10911 1.14606 C 1.12422 1.15648 1.13919 1.16759 1.15442 1.17708 C 1.18567 1.19653 1.16562 1.17916 1.17708 1.18958 " pathEditMode="relative" ptsTypes="AAAAAAAAAAAAAAAAAAAAAAAAAAAAAAAAAAAAAAAAAAAAAAAAAAAA">
                                      <p:cBhvr>
                                        <p:cTn id="6" dur="2000" fill="hold"/>
                                        <p:tgtEl>
                                          <p:spTgt spid="46"/>
                                        </p:tgtEl>
                                        <p:attrNameLst>
                                          <p:attrName>ppt_x</p:attrName>
                                          <p:attrName>ppt_y</p:attrName>
                                        </p:attrNameLst>
                                      </p:cBhvr>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0.00638 0.04699 L -0.00638 0.04699 C -0.0017 0.0324 0.00364 0.01852 0.00755 0.00347 C 0.01223 -0.01459 0.01432 -0.04283 0.01627 -0.06158 C 0.01848 -0.10741 0.02031 -0.12963 0.01627 -0.18264 C 0.01549 -0.19352 0.01158 -0.20324 0.00937 -0.21366 C 0.00807 -0.21968 0.00742 -0.22616 0.00585 -0.23218 C -0.0073 -0.28426 -0.00326 -0.2632 -0.0168 -0.30672 C -0.02461 -0.33125 -0.03034 -0.3581 -0.03946 -0.38102 L -0.06563 -0.44607 C -0.06915 -0.46783 -0.07344 -0.48912 -0.07618 -0.51135 C -0.07735 -0.5206 -0.07852 -0.52986 -0.07969 -0.53912 C -0.08165 -0.55556 -0.08152 -0.56273 -0.08659 -0.5794 C -0.08894 -0.58727 -0.09232 -0.59422 -0.09532 -0.60116 C -0.11316 -0.64283 -0.10261 -0.6213 -0.11797 -0.64468 C -0.11928 -0.64653 -0.12019 -0.64908 -0.12149 -0.6507 C -0.14831 -0.68264 -0.13086 -0.6544 -0.15638 -0.69723 C -0.17162 -0.72292 -0.18646 -0.74908 -0.2017 -0.77477 C -0.2086 -0.78635 -0.21485 -0.79954 -0.22266 -0.8088 C -0.23659 -0.82547 -0.24922 -0.84607 -0.26459 -0.85857 C -0.28933 -0.87848 -0.31081 -0.89398 -0.33256 -0.92986 C -0.36628 -0.98565 -0.37409 -0.9926 -0.40235 -1.08496 C -0.41277 -1.11898 -0.41993 -1.15695 -0.43373 -1.18727 C -0.44128 -1.20348 -0.4474 -1.22269 -0.45638 -1.23658 L -0.49649 -1.29861 C -0.50521 -1.31204 -0.51407 -1.32523 -0.52266 -1.33889 C -0.53099 -1.35209 -0.53894 -1.36574 -0.54701 -1.37917 C -0.55456 -1.39167 -0.56068 -1.40741 -0.56967 -1.41644 C -0.58594 -1.43287 -0.60274 -1.44792 -0.61849 -1.46598 C -0.62435 -1.47269 -0.6293 -1.48195 -0.63425 -1.49074 C -0.63568 -1.49352 -0.63777 -1.50023 -0.63777 -1.50023 " pathEditMode="relative" ptsTypes="AAAAAAAAAAAAAAAAAAAAAAAAAAAAAAA">
                                      <p:cBhvr>
                                        <p:cTn id="8" dur="2000" fill="hold"/>
                                        <p:tgtEl>
                                          <p:spTgt spid="37"/>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endCondLst>
                                    <p:cond evt="onNext" delay="0">
                                      <p:tgtEl>
                                        <p:sldTgt/>
                                      </p:tgtEl>
                                    </p:cond>
                                  </p:endCondLst>
                                  <p:childTnLst>
                                    <p:animMotion origin="layout" path="M -0.00443 0.04005 L -0.00443 0.04005 C -0.01615 0.05972 -0.02721 0.08056 -0.03932 0.09908 C -0.12396 0.22778 -0.00013 0.02454 -0.09518 0.17662 C -0.10313 0.18935 -0.11185 0.20116 -0.11784 0.21667 C -0.13529 0.26227 -0.15104 0.30996 -0.16497 0.35926 C -0.17135 0.38195 -0.17682 0.40556 -0.18412 0.42755 C -0.18828 0.44005 -0.21354 0.49884 -0.2207 0.51111 C -0.23177 0.53009 -0.24154 0.55394 -0.2556 0.56389 L -0.27305 0.57639 C -0.27721 0.58241 -0.28073 0.58982 -0.28529 0.59491 C -0.30078 0.61227 -0.31602 0.61713 -0.3306 0.63843 C -0.34622 0.66111 -0.35833 0.69074 -0.37422 0.71273 C -0.37943 0.71991 -0.38438 0.72801 -0.38997 0.73449 C -0.40612 0.75347 -0.39857 0.73148 -0.41615 0.76852 C -0.42331 0.7838 -0.43242 0.82176 -0.44232 0.83357 C -0.45117 0.84445 -0.47721 0.84491 -0.48594 0.84607 C -0.50495 0.83959 -0.52005 0.8419 -0.53477 0.8213 C -0.54219 0.81088 -0.54909 0.79931 -0.5556 0.78727 C -0.56133 0.77662 -0.5651 0.76273 -0.57135 0.75301 C -0.57526 0.74699 -0.5806 0.74468 -0.58529 0.74074 C -0.64688 0.74838 -0.56029 0.73102 -0.65677 0.79329 C -0.66315 0.79746 -0.6694 0.80255 -0.67604 0.80579 C -0.6944 0.81505 -0.70807 0.8132 -0.72826 0.81505 C -0.76029 0.83171 -0.79128 0.85579 -0.82409 0.86459 C -0.87435 0.87824 -0.91107 0.88959 -0.96016 0.89884 C -0.98997 0.9044 -1.06198 0.90463 -1.07357 0.90509 C -1.10612 0.90185 -1.0944 0.90185 -1.10846 0.90185 " pathEditMode="relative" ptsTypes="AAAAAAAAAAAAAAAAAAAAAAAAAAAA">
                                      <p:cBhvr>
                                        <p:cTn id="10" dur="2000" fill="hold"/>
                                        <p:tgtEl>
                                          <p:spTgt spid="40"/>
                                        </p:tgtEl>
                                        <p:attrNameLst>
                                          <p:attrName>ppt_x</p:attrName>
                                          <p:attrName>ppt_y</p:attrName>
                                        </p:attrNameLst>
                                      </p:cBhvr>
                                    </p:animMotion>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0.00521 -0.0007 L 0.00521 -0.0007 C 0.02604 -0.01829 0.04584 -0.04121 0.06797 -0.05348 C 0.1013 -0.072 0.08698 -0.06204 0.11159 -0.08149 C 0.16211 -0.16389 0.10547 -0.07709 0.1517 -0.13403 C 0.17175 -0.15903 0.20378 -0.22061 0.21628 -0.2426 C 0.22383 -0.25602 0.2319 -0.26852 0.23893 -0.28288 C 0.24584 -0.29746 0.25287 -0.31181 0.25977 -0.32639 C 0.26224 -0.33149 0.26407 -0.3375 0.2668 -0.3419 C 0.27149 -0.34908 0.27657 -0.35533 0.28073 -0.36366 C 0.29232 -0.38658 0.30612 -0.40718 0.31393 -0.43496 C 0.32045 -0.45811 0.31602 -0.44931 0.32617 -0.46274 C 0.33412 -0.48542 0.34219 -0.51088 0.35404 -0.52778 C 0.3599 -0.53612 0.36602 -0.54352 0.37149 -0.55278 C 0.37539 -0.55926 0.37787 -0.56829 0.3819 -0.57431 C 0.38451 -0.57825 0.40886 -0.6088 0.4168 -0.61459 C 0.4224 -0.61875 0.42852 -0.62084 0.43425 -0.62408 C 0.43959 -0.62686 0.44466 -0.63102 0.45 -0.63334 C 0.46459 -0.63982 0.47344 -0.64028 0.48828 -0.6426 C 0.48867 -0.6426 0.53607 -0.64051 0.54766 -0.63635 C 0.55365 -0.63426 0.55925 -0.62963 0.56511 -0.62709 C 0.57865 -0.6213 0.58659 -0.62038 0.6 -0.61783 C 0.61341 -0.61875 0.62761 -0.6125 0.64011 -0.62084 C 0.65651 -0.63195 0.66927 -0.65579 0.68373 -0.67362 C 0.69024 -0.68172 0.69649 -0.69005 0.70287 -0.69838 C 0.72071 -0.7213 0.72435 -0.72524 0.74128 -0.75116 C 0.74779 -0.76112 0.75365 -0.77269 0.76042 -0.78218 C 0.76641 -0.79028 0.77357 -0.79561 0.77969 -0.80371 C 0.78815 -0.81528 0.79571 -0.82894 0.80404 -0.84098 C 0.81146 -0.85163 0.81966 -0.86065 0.8267 -0.872 C 0.8418 -0.89584 0.85443 -0.92431 0.87032 -0.94653 C 0.88893 -0.97223 0.90703 -0.99931 0.92617 -1.02385 C 0.93659 -1.03727 0.94779 -1.04931 0.95755 -1.06436 C 0.96537 -1.07616 0.97032 -1.09352 0.97852 -1.10463 C 1.08255 -1.24306 0.97565 -1.07917 1.0431 -1.17894 C 1.04974 -1.18866 1.05547 -1.20024 1.06224 -1.20973 C 1.06589 -1.21482 1.07045 -1.21783 1.07448 -1.22223 C 1.078 -1.22593 1.08125 -1.23079 1.0849 -1.2345 C 1.08776 -1.2375 1.09597 -1.24538 1.10065 -1.247 C 1.1017 -1.24723 1.103 -1.247 1.10417 -1.247 " pathEditMode="relative" ptsTypes="AAAAAAAAAAAAAAAAAAAAAAAAAAAAAAAAAAAAAAAA">
                                      <p:cBhvr>
                                        <p:cTn id="12" dur="2000" fill="hold"/>
                                        <p:tgtEl>
                                          <p:spTgt spid="48"/>
                                        </p:tgtEl>
                                        <p:attrNameLst>
                                          <p:attrName>ppt_x</p:attrName>
                                          <p:attrName>ppt_y</p:attrName>
                                        </p:attrNameLst>
                                      </p:cBhvr>
                                    </p:animMotion>
                                  </p:childTnLst>
                                </p:cTn>
                              </p:par>
                              <p:par>
                                <p:cTn id="13" presetID="0" presetClass="path" presetSubtype="0" repeatCount="indefinite" accel="50000" decel="50000" fill="hold" nodeType="withEffect">
                                  <p:stCondLst>
                                    <p:cond delay="0"/>
                                  </p:stCondLst>
                                  <p:endCondLst>
                                    <p:cond evt="onNext" delay="0">
                                      <p:tgtEl>
                                        <p:sldTgt/>
                                      </p:tgtEl>
                                    </p:cond>
                                  </p:endCondLst>
                                  <p:childTnLst>
                                    <p:animMotion origin="layout" path="M -0.0125 0.00046 L -0.0125 0.00046 C -0.17239 0.13287 0.04779 -0.0419 -0.12422 0.06875 C -0.13281 0.07431 -0.13893 0.08843 -0.14687 0.09653 C -0.18034 0.13079 -0.18047 0.11829 -0.20794 0.16157 C -0.21562 0.17384 -0.22148 0.18912 -0.2289 0.20185 C -0.23776 0.21713 -0.24882 0.22847 -0.25677 0.24537 C -0.2664 0.26597 -0.27161 0.29259 -0.28112 0.31343 C -0.28346 0.31852 -0.32226 0.39352 -0.33698 0.41273 C -0.36015 0.44306 -0.35143 0.42431 -0.38229 0.44375 C -0.3914 0.44954 -0.39961 0.45926 -0.40846 0.46551 C -0.4263 0.47778 -0.44479 0.48704 -0.46263 0.49954 C -0.47682 0.50972 -0.49023 0.52338 -0.50442 0.5338 C -0.52578 0.54907 -0.55573 0.55532 -0.57591 0.56458 C -0.58203 0.56759 -0.58763 0.57292 -0.59336 0.57708 C -0.6164 0.62014 -0.62487 0.63056 -0.64049 0.67315 C -0.64492 0.68519 -0.64804 0.69884 -0.65273 0.71042 C -0.65898 0.72616 -0.66823 0.74213 -0.67708 0.75394 C -0.68216 0.76042 -0.68685 0.76898 -0.69284 0.77245 C -0.70286 0.77847 -0.7138 0.7787 -0.72422 0.78171 C -0.7306 0.78727 -0.7556 0.81273 -0.76614 0.81273 C -0.78945 0.81273 -0.81263 0.80695 -0.8358 0.80347 C -0.85247 0.80116 -0.85091 0.8007 -0.86718 0.79421 C -0.88359 0.81389 -0.89896 0.83565 -0.91614 0.85301 C -0.92825 0.86551 -0.94166 0.87477 -0.95273 0.89028 C -0.96862 0.91227 -0.97955 0.94491 -0.99635 0.96482 C -1.01731 0.98958 -1.04049 1.00903 -1.05911 1.03912 C -1.06549 1.04954 -1.07252 1.0588 -1.07825 1.07014 C -1.09466 1.10232 -1.10612 1.14282 -1.12526 1.16945 C -1.20716 1.28264 -1.10508 1.13681 -1.18633 1.26852 C -1.19557 1.28357 -1.20586 1.29607 -1.21601 1.3088 C -1.23437 1.33218 -1.25416 1.35208 -1.27174 1.37708 C -1.28216 1.3919 -1.27747 1.38588 -1.2858 1.39583 " pathEditMode="relative" ptsTypes="AAAAAAAAAAAAAAAAAAAAAAAAAAAAAAAAA">
                                      <p:cBhvr>
                                        <p:cTn id="14" dur="2000" fill="hold"/>
                                        <p:tgtEl>
                                          <p:spTgt spid="42"/>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endCondLst>
                                    <p:cond evt="onNext" delay="0">
                                      <p:tgtEl>
                                        <p:sldTgt/>
                                      </p:tgtEl>
                                    </p:cond>
                                  </p:endCondLst>
                                  <p:childTnLst>
                                    <p:animMotion origin="layout" path="M 0.02552 0.05093 L 0.02552 0.05093 C 0.0332 0.07245 0.04036 0.09468 0.04831 0.11597 C 0.06276 0.15509 0.08138 0.19653 0.10039 0.22755 C 0.11055 0.24398 0.12839 0.27454 0.14063 0.28634 C 0.15247 0.29792 0.16615 0.2963 0.17891 0.29884 C 0.18828 0.30069 0.19753 0.30301 0.2069 0.30509 C 0.21328 0.30926 0.21953 0.31366 0.22604 0.31736 C 0.24518 0.32847 0.25912 0.33519 0.27839 0.34236 C 0.28763 0.3456 0.29688 0.34931 0.30625 0.35162 C 0.31432 0.35347 0.32253 0.35417 0.33073 0.35463 C 0.35742 0.35625 0.38412 0.35671 0.41094 0.35787 C 0.45547 0.37639 0.42708 0.36528 0.47721 0.38264 C 0.48294 0.38449 0.48867 0.3875 0.49466 0.38866 L 0.52253 0.39491 C 0.53294 0.40116 0.54675 0.40787 0.5556 0.41968 C 0.55794 0.42292 0.56068 0.42523 0.56263 0.42917 C 0.5724 0.44907 0.5905 0.49097 0.5905 0.49097 C 0.59427 0.51111 0.60039 0.5412 0.60273 0.5625 C 0.60378 0.57153 0.60352 0.58102 0.60456 0.59028 C 0.60599 0.60486 0.60846 0.61435 0.61146 0.62755 C 0.61211 0.63472 0.61237 0.64213 0.61315 0.64931 C 0.61732 0.68333 0.62695 0.70972 0.63594 0.74213 C 0.64336 0.76968 0.64583 0.78264 0.65677 0.80417 C 0.6582 0.80694 0.66055 0.80787 0.66211 0.81042 C 0.66471 0.81505 0.66641 0.8213 0.66901 0.82593 C 0.67227 0.83171 0.6763 0.83565 0.67943 0.84144 C 0.68099 0.84398 0.68164 0.84792 0.68294 0.85069 C 0.69076 0.86667 0.69297 0.86898 0.70391 0.8787 C 0.70677 0.88125 0.70951 0.88449 0.71263 0.88495 C 0.74102 0.88866 0.76966 0.88889 0.79805 0.89097 C 0.80273 0.89421 0.80755 0.89676 0.81198 0.90046 C 0.81823 0.90556 0.82435 0.91412 0.82943 0.92199 C 0.85456 0.96019 0.85104 0.9588 0.88359 1.01505 C 0.93854 1.11019 0.88854 1.01458 0.92891 1.10509 C 0.93607 1.12107 0.94518 1.13449 0.95156 1.15139 C 0.96849 1.19653 0.98112 1.24653 0.9987 1.29097 C 1.00677 1.31157 1.01406 1.33357 1.02305 1.35301 C 1.07461 1.46343 1.05664 1.40116 1.06849 1.44306 " pathEditMode="relative" ptsTypes="AAAAAAAAAAAAAAAAAAAAAAAAAAAAAAAAAAAAAAA">
                                      <p:cBhvr>
                                        <p:cTn id="16" dur="2000" fill="hold"/>
                                        <p:tgtEl>
                                          <p:spTgt spid="50"/>
                                        </p:tgtEl>
                                        <p:attrNameLst>
                                          <p:attrName>ppt_x</p:attrName>
                                          <p:attrName>ppt_y</p:attrName>
                                        </p:attrNameLst>
                                      </p:cBhvr>
                                    </p:animMotion>
                                  </p:childTnLst>
                                </p:cTn>
                              </p:par>
                              <p:par>
                                <p:cTn id="17" presetID="0" presetClass="path" presetSubtype="0" repeatCount="indefinite" accel="50000" decel="50000" fill="hold" nodeType="withEffect">
                                  <p:stCondLst>
                                    <p:cond delay="1000"/>
                                  </p:stCondLst>
                                  <p:endCondLst>
                                    <p:cond evt="onNext" delay="0">
                                      <p:tgtEl>
                                        <p:sldTgt/>
                                      </p:tgtEl>
                                    </p:cond>
                                  </p:endCondLst>
                                  <p:childTnLst>
                                    <p:animMotion origin="layout" path="M -0.02618 0.00509 L -0.02618 0.00509 C -0.05495 0.04884 -0.06563 0.06783 -0.09597 0.1044 C -0.1392 0.15625 -0.13516 0.14491 -0.18841 0.1912 C -0.19844 0.2 -0.20795 0.21088 -0.2181 0.21921 C -0.24519 0.24097 -0.27058 0.2757 -0.3 0.28125 C -0.37904 0.29583 -0.33373 0.28866 -0.43607 0.29977 C -0.45183 0.29769 -0.46758 0.29699 -0.48321 0.29375 C -0.49141 0.2919 -0.49935 0.28658 -0.50756 0.28426 C -0.51511 0.28241 -0.52279 0.28264 -0.53034 0.28125 C -0.53907 0.27963 -0.54779 0.27708 -0.55651 0.275 L -0.58959 0.22222 C -0.59297 0.2169 -0.6 0.20671 -0.6 0.20671 C -0.60052 0.20509 -0.61263 0.16736 -0.61407 0.16019 C -0.61511 0.1544 -0.61511 0.14792 -0.61576 0.14167 C -0.61289 0.13333 -0.60391 0.0794 -0.58789 0.08264 C -0.58112 0.08403 -0.575 0.09097 -0.56862 0.09514 C -0.56394 0.11181 -0.56237 0.11574 -0.5599 0.13866 C -0.55873 0.14977 -0.55873 0.16134 -0.55821 0.17269 C -0.56055 0.18611 -0.56107 0.20093 -0.56511 0.21296 C -0.5694 0.22546 -0.57631 0.23472 -0.58256 0.24398 C -0.62097 0.3 -0.62995 0.30093 -0.68907 0.32153 C -0.71576 0.33079 -0.74219 0.34259 -0.76927 0.34954 C -0.78763 0.35417 -0.80638 0.3537 -0.825 0.35556 C -0.83438 0.35255 -0.84375 0.35023 -0.853 0.3463 C -0.87526 0.33681 -0.89284 0.32176 -0.91394 0.30301 C -0.92123 0.29653 -0.92839 0.28958 -0.9349 0.28125 C -0.96446 0.24352 -0.97956 0.2132 -1.0099 0.18519 C -1.0293 0.16713 -1.04922 0.15116 -1.06927 0.13542 C -1.08998 0.11921 -1.11185 0.10741 -1.13203 0.08889 C -1.22331 0.00486 -1.12578 0.08102 -1.19636 -0.00092 C -1.25222 -0.06551 -1.39623 -0.13241 -1.42318 -0.15 C -1.56315 -0.2412 -1.51341 -0.21875 -1.56797 -0.24282 " pathEditMode="relative" ptsTypes="AAAAAAAAAAAAAAAAAAAAAAAAAAAAAAAAA">
                                      <p:cBhvr>
                                        <p:cTn id="18" dur="2000" fill="hold"/>
                                        <p:tgtEl>
                                          <p:spTgt spid="45"/>
                                        </p:tgtEl>
                                        <p:attrNameLst>
                                          <p:attrName>ppt_x</p:attrName>
                                          <p:attrName>ppt_y</p:attrName>
                                        </p:attrNameLst>
                                      </p:cBhvr>
                                    </p:animMotion>
                                  </p:childTnLst>
                                </p:cTn>
                              </p:par>
                              <p:par>
                                <p:cTn id="19" presetID="0" presetClass="path" presetSubtype="0" repeatCount="indefinite" accel="50000" decel="50000" fill="hold" nodeType="withEffect">
                                  <p:stCondLst>
                                    <p:cond delay="1000"/>
                                  </p:stCondLst>
                                  <p:endCondLst>
                                    <p:cond evt="onNext" delay="0">
                                      <p:tgtEl>
                                        <p:sldTgt/>
                                      </p:tgtEl>
                                    </p:cond>
                                  </p:endCondLst>
                                  <p:childTnLst>
                                    <p:animMotion origin="layout" path="M 0.03281 -0.01713 L 0.03281 -0.01713 C 0.04049 -0.01412 0.04805 -0.0118 0.0556 -0.00787 C 0.06211 -0.00439 0.0681 0.00162 0.07474 0.00463 C 0.08164 0.00764 0.08867 0.0088 0.0957 0.01088 C 0.12539 0.00371 0.14284 0.00301 0.16875 -0.01088 C 0.197 -0.02615 0.18034 -0.01967 0.20885 -0.04513 C 0.23568 -0.06875 0.21745 -0.04537 0.24557 -0.07291 C 0.24987 -0.07731 0.25338 -0.08402 0.25768 -0.08842 C 0.26445 -0.09537 0.27213 -0.09953 0.27864 -0.10717 C 0.29427 -0.12523 0.30664 -0.16111 0.31706 -0.18449 C 0.31979 -0.19097 0.32578 -0.20324 0.32578 -0.20324 C 0.32747 -0.21157 0.32891 -0.2199 0.33099 -0.228 C 0.33646 -0.24861 0.34297 -0.26111 0.35013 -0.28078 C 0.35508 -0.29398 0.35911 -0.3081 0.36419 -0.32106 C 0.37357 -0.34537 0.38398 -0.36851 0.39375 -0.39236 C 0.39857 -0.40393 0.40976 -0.4331 0.41471 -0.44189 C 0.42226 -0.45532 0.42943 -0.46944 0.43737 -0.4824 C 0.44232 -0.49027 0.44739 -0.49791 0.45312 -0.50393 C 0.46393 -0.51574 0.48672 -0.52638 0.49661 -0.53194 C 0.50833 -0.52361 0.52096 -0.51898 0.53151 -0.50717 C 0.54062 -0.49699 0.547 -0.48078 0.5543 -0.46689 C 0.59075 -0.39606 0.55169 -0.46574 0.59088 -0.37685 C 0.60052 -0.35509 0.61575 -0.34027 0.62226 -0.31481 C 0.63242 -0.27523 0.62734 -0.29143 0.6362 -0.26527 C 0.64661 -0.29097 0.65963 -0.31435 0.66758 -0.34282 C 0.66992 -0.35092 0.67239 -0.35925 0.67461 -0.36759 C 0.67643 -0.37476 0.67773 -0.3824 0.67982 -0.38935 C 0.68125 -0.39375 0.6832 -0.39768 0.68502 -0.40162 C 0.69935 -0.43356 0.68919 -0.40949 0.7095 -0.44814 C 0.7125 -0.45416 0.7151 -0.46088 0.71823 -0.46689 C 0.72266 -0.47546 0.7276 -0.4831 0.73216 -0.49166 C 0.75898 -0.54236 0.73437 -0.49699 0.75651 -0.54421 C 0.76159 -0.55509 0.76719 -0.56481 0.77226 -0.57523 C 0.77656 -0.58425 0.77995 -0.59467 0.7845 -0.60324 C 0.78971 -0.61319 0.80039 -0.62407 0.80716 -0.628 C 0.81068 -0.63009 0.81393 -0.63287 0.81758 -0.63425 C 0.83086 -0.63912 0.85768 -0.64675 0.85768 -0.64675 C 0.86471 -0.65277 0.87122 -0.66064 0.87864 -0.66527 C 0.89271 -0.67407 0.94453 -0.67731 0.94661 -0.67777 C 0.95833 -0.68171 0.97005 -0.68518 0.98151 -0.69004 C 0.99141 -0.69421 1.0013 -0.69884 1.0112 -0.70254 C 1.03698 -0.71226 1.04101 -0.70902 1.06523 -0.72731 C 1.12969 -0.77592 1.06432 -0.74907 1.17161 -0.80162 C 1.18854 -0.80995 1.20547 -0.81759 1.22226 -0.82662 C 1.23867 -0.83518 1.25456 -0.84675 1.27109 -0.85439 C 1.28359 -0.86018 1.29674 -0.86157 1.30937 -0.86689 C 1.31654 -0.8699 1.32357 -0.8743 1.33034 -0.87916 C 1.3375 -0.88449 1.34427 -0.89166 1.3513 -0.89791 L 1.35833 -0.90393 " pathEditMode="relative" ptsTypes="AAAAAAAAAAAAAAAAAAAAAAAAAAAAAAAAAAAAAAAAAAAAAAAAAA">
                                      <p:cBhvr>
                                        <p:cTn id="20" dur="2000" fill="hold"/>
                                        <p:tgtEl>
                                          <p:spTgt spid="49"/>
                                        </p:tgtEl>
                                        <p:attrNameLst>
                                          <p:attrName>ppt_x</p:attrName>
                                          <p:attrName>ppt_y</p:attrName>
                                        </p:attrNameLst>
                                      </p:cBhvr>
                                    </p:animMotion>
                                  </p:childTnLst>
                                </p:cTn>
                              </p:par>
                              <p:par>
                                <p:cTn id="21" presetID="0" presetClass="path" presetSubtype="0" repeatCount="indefinite" accel="50000" decel="50000" fill="hold" nodeType="withEffect">
                                  <p:stCondLst>
                                    <p:cond delay="1000"/>
                                  </p:stCondLst>
                                  <p:endCondLst>
                                    <p:cond evt="onNext" delay="0">
                                      <p:tgtEl>
                                        <p:sldTgt/>
                                      </p:tgtEl>
                                    </p:cond>
                                  </p:endCondLst>
                                  <p:childTnLst>
                                    <p:animMotion origin="layout" path="M 0.04141 0.03079 L 0.04141 0.03079 C 0.02917 0.01343 0.02318 0.00672 0.01342 -0.01273 C 0.00743 -0.02477 0.00274 -0.03912 -0.00403 -0.05 C -0.00794 -0.05602 -0.01341 -0.05787 -0.01796 -0.06227 C -0.02096 -0.06527 -0.02369 -0.06898 -0.02669 -0.07176 C -0.03294 -0.07731 -0.03958 -0.08148 -0.04583 -0.08727 C -0.05 -0.09097 -0.05442 -0.09421 -0.05807 -0.09953 C -0.06497 -0.10995 -0.07721 -0.13356 -0.07721 -0.13356 C -0.07955 -0.14398 -0.08203 -0.15416 -0.08424 -0.16458 C -0.09869 -0.23472 -0.08268 -0.1625 -0.09296 -0.2081 C -0.09908 -0.27384 -0.08932 -0.17315 -0.09817 -0.24838 C -0.0996 -0.26065 -0.10052 -0.27315 -0.10169 -0.28565 C -0.10221 -0.32384 -0.10091 -0.36227 -0.10338 -0.40046 C -0.1052 -0.42777 -0.11119 -0.45092 -0.12265 -0.46852 C -0.13658 -0.49027 -0.14869 -0.51921 -0.16627 -0.53055 C -0.17265 -0.53472 -0.17877 -0.54004 -0.18541 -0.54305 C -0.21041 -0.55463 -0.28802 -0.55856 -0.28828 -0.55856 C -0.30221 -0.57083 -0.31849 -0.58333 -0.3302 -0.60185 C -0.34492 -0.62523 -0.36015 -0.64838 -0.372 -0.67639 C -0.39414 -0.7287 -0.38203 -0.70185 -0.40872 -0.75694 C -0.42122 -0.81296 -0.41067 -0.7625 -0.42083 -0.82199 C -0.42304 -0.83449 -0.42591 -0.84676 -0.42786 -0.85926 C -0.42942 -0.86944 -0.42942 -0.88032 -0.43138 -0.89027 C -0.43632 -0.91574 -0.44401 -0.93912 -0.44882 -0.96481 L -0.45924 -1.0206 C -0.46263 -1.05671 -0.46406 -1.06852 -0.46627 -1.1074 C -0.46705 -1.12176 -0.46744 -1.13634 -0.46796 -1.15069 C -0.46862 -1.17037 -0.46862 -1.18981 -0.46966 -1.20949 C -0.47031 -1.22106 -0.472 -1.23217 -0.47317 -1.24352 C -0.47382 -1.29629 -0.47096 -1.34953 -0.475 -1.40162 C -0.47877 -1.45139 -0.49583 -1.50949 -0.50989 -1.5537 C -0.51354 -1.56527 -0.51809 -1.57615 -0.522 -1.58773 L -0.52721 -1.60648 " pathEditMode="relative" ptsTypes="AAAAAAAAAAAAAAAAAAAAAAAAAAAAAAAAAA">
                                      <p:cBhvr>
                                        <p:cTn id="22" dur="2000" fill="hold"/>
                                        <p:tgtEl>
                                          <p:spTgt spid="44"/>
                                        </p:tgtEl>
                                        <p:attrNameLst>
                                          <p:attrName>ppt_x</p:attrName>
                                          <p:attrName>ppt_y</p:attrName>
                                        </p:attrNameLst>
                                      </p:cBhvr>
                                    </p:animMotion>
                                  </p:childTnLst>
                                </p:cTn>
                              </p:par>
                              <p:par>
                                <p:cTn id="23" presetID="0" presetClass="path" presetSubtype="0" repeatCount="indefinite" accel="50000" decel="50000" fill="hold" nodeType="withEffect">
                                  <p:stCondLst>
                                    <p:cond delay="1000"/>
                                  </p:stCondLst>
                                  <p:endCondLst>
                                    <p:cond evt="onNext" delay="0">
                                      <p:tgtEl>
                                        <p:sldTgt/>
                                      </p:tgtEl>
                                    </p:cond>
                                  </p:endCondLst>
                                  <p:childTnLst>
                                    <p:animMotion origin="layout" path="M 0.02722 0.0463 L 0.02722 0.0463 C 0.16446 0.07963 0.11237 0.06389 0.18412 0.08657 C 0.19636 0.09792 0.20834 0.10995 0.22071 0.1206 C 0.23216 0.13055 0.2444 0.13773 0.2556 0.14838 C 0.28034 0.17245 0.27826 0.17986 0.29922 0.21366 C 0.39388 0.36667 0.30078 0.20301 0.34987 0.30347 C 0.35222 0.30856 0.35547 0.31204 0.3586 0.31597 C 0.36628 0.32546 0.37761 0.33727 0.38646 0.34375 C 0.39857 0.35278 0.42305 0.36852 0.42305 0.36852 C 0.47058 0.35324 0.45078 0.36157 0.49453 0.34074 L 0.51381 0.33148 C 0.54506 0.33472 0.55222 0.34074 0.58529 0.31597 C 0.59857 0.30602 0.60964 0.28889 0.62188 0.27569 C 0.64466 0.25116 0.63685 0.25787 0.65677 0.24468 C 0.66381 0.25278 0.67058 0.26157 0.67774 0.26944 C 0.68112 0.27292 0.6849 0.275 0.68815 0.2787 C 0.6948 0.28634 0.70078 0.29583 0.70743 0.30347 C 0.7211 0.31968 0.73763 0.3294 0.74922 0.35 C 0.75469 0.35972 0.7655 0.37986 0.77188 0.38727 C 0.77565 0.39143 0.78021 0.39305 0.78412 0.39653 C 0.78711 0.3993 0.78985 0.40301 0.79284 0.40579 C 0.79519 0.4081 0.79766 0.40949 0.79987 0.41204 C 0.80235 0.41481 0.8043 0.41875 0.80677 0.4213 C 0.80847 0.42292 0.81029 0.42338 0.81198 0.42454 C 0.81498 0.42639 0.81784 0.42847 0.82071 0.43055 C 0.82657 0.42963 0.83256 0.43009 0.83815 0.42755 C 0.84219 0.42569 0.86875 0.40231 0.87136 0.39954 C 0.87631 0.39421 0.88021 0.38611 0.88529 0.38102 C 0.89493 0.3713 0.90443 0.37037 0.91498 0.36551 C 0.92318 0.3618 0.93125 0.35718 0.93933 0.35301 C 0.95105 0.35926 0.96341 0.36204 0.97422 0.37176 C 1.04818 0.4375 0.99154 0.39884 1.0336 0.44606 C 1.0448 0.4588 1.05599 0.47199 1.06849 0.48032 C 1.07305 0.48333 1.07761 0.4868 1.08243 0.48958 C 1.08868 0.49305 1.09519 0.4956 1.10157 0.49884 C 1.10743 0.50185 1.11315 0.50509 1.11901 0.5081 L 1.15222 0.54838 C 1.15795 0.55555 1.16341 0.56389 1.16953 0.57014 C 1.17657 0.57731 1.18386 0.5838 1.1905 0.5919 C 1.21159 0.6169 1.20313 0.61366 1.22539 0.64444 C 1.23203 0.6537 1.2392 0.66157 1.24636 0.66944 C 1.27539 0.70023 1.27761 0.70602 1.30222 0.71898 C 1.31862 0.72755 1.31237 0.71852 1.31953 0.73148 " pathEditMode="relative" ptsTypes="AAAAAAAAAAAAAAAAAAAAAAAAAAAAAAAAAAAAAAAAAAAA">
                                      <p:cBhvr>
                                        <p:cTn id="24" dur="2000" fill="hold"/>
                                        <p:tgtEl>
                                          <p:spTgt spid="43"/>
                                        </p:tgtEl>
                                        <p:attrNameLst>
                                          <p:attrName>ppt_x</p:attrName>
                                          <p:attrName>ppt_y</p:attrName>
                                        </p:attrNameLst>
                                      </p:cBhvr>
                                    </p:animMotion>
                                  </p:childTnLst>
                                </p:cTn>
                              </p:par>
                              <p:par>
                                <p:cTn id="25" presetID="0" presetClass="path" presetSubtype="0" repeatCount="indefinite" accel="50000" decel="50000" fill="hold" nodeType="withEffect">
                                  <p:stCondLst>
                                    <p:cond delay="1000"/>
                                  </p:stCondLst>
                                  <p:endCondLst>
                                    <p:cond evt="onNext" delay="0">
                                      <p:tgtEl>
                                        <p:sldTgt/>
                                      </p:tgtEl>
                                    </p:cond>
                                  </p:endCondLst>
                                  <p:childTnLst>
                                    <p:animMotion origin="layout" path="M -0.00026 -0.02269 L -0.00026 -0.02269 C -0.01848 -0.08426 -0.01809 -0.08889 -0.04049 -0.14375 C -0.04817 -0.16274 -0.05572 -0.18241 -0.06484 -0.19954 C -0.09401 -0.25394 -0.10585 -0.26505 -0.13111 -0.30811 C -0.15638 -0.35116 -0.15455 -0.35463 -0.18346 -0.39167 C -0.19908 -0.41181 -0.21328 -0.42292 -0.23059 -0.4382 C -0.24335 -0.43311 -0.2569 -0.43195 -0.26888 -0.42269 C -0.27773 -0.41598 -0.28437 -0.40278 -0.29153 -0.39167 C -0.30533 -0.37084 -0.31822 -0.34815 -0.33177 -0.32662 C -0.33971 -0.31389 -0.34804 -0.30209 -0.35611 -0.28936 C -0.36497 -0.27547 -0.38098 -0.2463 -0.3927 -0.23681 C -0.40403 -0.22755 -0.41901 -0.22639 -0.43111 -0.22431 C -0.4332 -0.225 -0.50416 -0.24931 -0.51835 -0.25232 C -0.53346 -0.25533 -0.54856 -0.25649 -0.56367 -0.25834 L -0.58815 -0.26158 C -0.60638 -0.27199 -0.63033 -0.28357 -0.64908 -0.29862 C -0.65625 -0.3044 -0.66367 -0.30949 -0.67005 -0.31737 C -0.67825 -0.32732 -0.68489 -0.34074 -0.6927 -0.35139 C -0.72096 -0.39005 -0.7125 -0.3669 -0.73632 -0.41968 C -0.74218 -0.43241 -0.74596 -0.44769 -0.75208 -0.45996 C -0.75833 -0.47269 -0.76679 -0.48125 -0.77304 -0.49399 C -0.77682 -0.50209 -0.77851 -0.51297 -0.78164 -0.52199 C -0.78658 -0.53565 -0.79166 -0.54954 -0.79739 -0.56227 L -0.81132 -0.59329 C -0.81367 -0.59838 -0.81549 -0.6044 -0.81835 -0.6088 C -0.83385 -0.63287 -0.83906 -0.64005 -0.85494 -0.67084 C -0.86106 -0.68264 -0.86536 -0.69769 -0.87239 -0.70787 C -0.88125 -0.72084 -0.89127 -0.72686 -0.90208 -0.72963 C -0.90729 -0.73102 -0.9125 -0.73172 -0.9177 -0.73264 C -0.92955 -0.7169 -0.94765 -0.69098 -0.96132 -0.6801 C -0.98411 -0.66158 -1.00742 -0.64491 -1.03111 -0.63056 C -1.05494 -0.61598 -1.07786 -0.59468 -1.1026 -0.58704 C -1.19322 -0.55926 -1.28541 -0.54954 -1.3763 -0.525 C -1.42487 -0.51181 -1.44062 -0.50417 -1.47929 -0.50024 C -1.48216 -0.5 -1.48502 -0.50024 -1.48802 -0.50024 " pathEditMode="relative" ptsTypes="AAAAAAAAAAAAAAAAAAAAAAAAAAAAAAAAAAAA">
                                      <p:cBhvr>
                                        <p:cTn id="26" dur="2000" fill="hold"/>
                                        <p:tgtEl>
                                          <p:spTgt spid="39"/>
                                        </p:tgtEl>
                                        <p:attrNameLst>
                                          <p:attrName>ppt_x</p:attrName>
                                          <p:attrName>ppt_y</p:attrName>
                                        </p:attrNameLst>
                                      </p:cBhvr>
                                    </p:animMotion>
                                  </p:childTnLst>
                                </p:cTn>
                              </p:par>
                              <p:par>
                                <p:cTn id="27" presetID="0" presetClass="path" presetSubtype="0" repeatCount="indefinite" accel="50000" decel="50000" fill="hold" nodeType="withEffect">
                                  <p:stCondLst>
                                    <p:cond delay="1000"/>
                                  </p:stCondLst>
                                  <p:endCondLst>
                                    <p:cond evt="onNext" delay="0">
                                      <p:tgtEl>
                                        <p:sldTgt/>
                                      </p:tgtEl>
                                    </p:cond>
                                  </p:endCondLst>
                                  <p:childTnLst>
                                    <p:animMotion origin="layout" path="M 0.01328 0.04445 L 0.01328 0.04445 C 0.0138 0.06274 0.01471 0.10324 0.0168 0.12524 C 0.02591 0.22338 0.01927 0.13287 0.0237 0.19653 C 0.02526 0.24005 0.02982 0.3125 0.02552 0.36065 C 0.02487 0.36667 0.02148 0.37061 0.02018 0.37616 C -0.00508 0.48889 0.03724 0.32176 0.00625 0.4382 C -0.00274 0.47176 0.0043 0.45926 -0.00768 0.47524 C -0.01367 0.50209 -0.01081 0.49931 -0.03555 0.5125 C -0.04141 0.51574 -0.04714 0.51899 -0.053 0.52176 C -0.05768 0.52408 -0.0625 0.52524 -0.06693 0.52801 C -0.07409 0.53241 -0.08099 0.5382 -0.08789 0.54352 C -0.09141 0.5463 -0.09518 0.54885 -0.09831 0.55278 C -0.10156 0.55695 -0.11055 0.57547 -0.11237 0.58079 C -0.12357 0.61343 -0.12526 0.62408 -0.1332 0.65834 C -0.13385 0.66852 -0.13555 0.67894 -0.13503 0.68936 C -0.13372 0.71135 -0.13164 0.73334 -0.128 0.7544 C -0.12656 0.76297 -0.11367 0.78195 -0.11055 0.78542 C -0.09805 0.79931 -0.08685 0.80625 -0.07214 0.81019 C -0.06419 0.8125 -0.05586 0.81227 -0.04779 0.81343 C -0.03203 0.81227 -0.01628 0.81389 -0.00065 0.81019 C 0.00547 0.8088 0.0112 0.80278 0.0168 0.79792 C 0.03698 0.77986 0.03789 0.7676 0.05508 0.72963 C 0.06068 0.71736 0.06081 0.71598 0.06562 0.70162 C 0.0526 0.68334 0.05391 0.67755 0.03242 0.70787 C 0.025 0.71852 0.01992 0.73357 0.01497 0.74815 C -0.00586 0.81042 -0.00469 0.81482 -0.01471 0.87524 C -0.01406 0.88774 -0.01589 0.90139 -0.01289 0.9125 C -0.00912 0.92639 -0.00104 0.93496 0.00456 0.94676 C 0.05443 1.0507 0.00872 0.96436 0.03763 1.01181 C 0.09023 1.09792 8.33333E-7 0.95579 0.06732 1.05834 C 0.08633 1.08727 0.08763 1.09468 0.10911 1.12037 C 0.11693 1.12963 0.12578 1.13588 0.13359 1.14514 C 0.14154 1.1544 0.14844 1.16644 0.15625 1.17616 C 0.17891 1.20417 0.17044 1.18403 0.19115 1.22269 C 0.21654 1.26991 0.20898 1.26366 0.23294 1.31574 C 0.23893 1.32871 0.247 1.33866 0.25221 1.35278 C 0.2599 1.37431 0.27135 1.42107 0.27135 1.42107 C 0.2737 1.45301 0.27682 1.48496 0.27838 1.51713 C 0.27891 1.52963 0.27878 1.54213 0.28008 1.5544 C 0.28112 1.56412 0.28359 1.57292 0.28529 1.58241 C 0.28724 1.60926 0.28698 1.59885 0.28698 1.61343 " pathEditMode="relative" ptsTypes="AAAAAAAAAAAAAAAAAAAAAAAAAAAAAAAAAAAAAAAAAA">
                                      <p:cBhvr>
                                        <p:cTn id="28" dur="2000" fill="hold"/>
                                        <p:tgtEl>
                                          <p:spTgt spid="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46"/>
                                        </p:tgtEl>
                                        <p:attrNameLst>
                                          <p:attrName>ppt_w</p:attrName>
                                        </p:attrNameLst>
                                      </p:cBhvr>
                                      <p:tavLst>
                                        <p:tav tm="0">
                                          <p:val>
                                            <p:strVal val="ppt_w"/>
                                          </p:val>
                                        </p:tav>
                                        <p:tav tm="100000">
                                          <p:val>
                                            <p:fltVal val="0"/>
                                          </p:val>
                                        </p:tav>
                                      </p:tavLst>
                                    </p:anim>
                                    <p:anim calcmode="lin" valueType="num">
                                      <p:cBhvr>
                                        <p:cTn id="33" dur="1000"/>
                                        <p:tgtEl>
                                          <p:spTgt spid="46"/>
                                        </p:tgtEl>
                                        <p:attrNameLst>
                                          <p:attrName>ppt_h</p:attrName>
                                        </p:attrNameLst>
                                      </p:cBhvr>
                                      <p:tavLst>
                                        <p:tav tm="0">
                                          <p:val>
                                            <p:strVal val="ppt_h"/>
                                          </p:val>
                                        </p:tav>
                                        <p:tav tm="100000">
                                          <p:val>
                                            <p:fltVal val="0"/>
                                          </p:val>
                                        </p:tav>
                                      </p:tavLst>
                                    </p:anim>
                                    <p:anim calcmode="lin" valueType="num">
                                      <p:cBhvr>
                                        <p:cTn id="34" dur="1000"/>
                                        <p:tgtEl>
                                          <p:spTgt spid="4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1000"/>
                                        <p:tgtEl>
                                          <p:spTgt spid="37"/>
                                        </p:tgtEl>
                                        <p:attrNameLst>
                                          <p:attrName>ppt_w</p:attrName>
                                        </p:attrNameLst>
                                      </p:cBhvr>
                                      <p:tavLst>
                                        <p:tav tm="0">
                                          <p:val>
                                            <p:strVal val="ppt_w"/>
                                          </p:val>
                                        </p:tav>
                                        <p:tav tm="100000">
                                          <p:val>
                                            <p:fltVal val="0"/>
                                          </p:val>
                                        </p:tav>
                                      </p:tavLst>
                                    </p:anim>
                                    <p:anim calcmode="lin" valueType="num">
                                      <p:cBhvr>
                                        <p:cTn id="39" dur="1000"/>
                                        <p:tgtEl>
                                          <p:spTgt spid="37"/>
                                        </p:tgtEl>
                                        <p:attrNameLst>
                                          <p:attrName>ppt_h</p:attrName>
                                        </p:attrNameLst>
                                      </p:cBhvr>
                                      <p:tavLst>
                                        <p:tav tm="0">
                                          <p:val>
                                            <p:strVal val="ppt_h"/>
                                          </p:val>
                                        </p:tav>
                                        <p:tav tm="100000">
                                          <p:val>
                                            <p:fltVal val="0"/>
                                          </p:val>
                                        </p:tav>
                                      </p:tavLst>
                                    </p:anim>
                                    <p:anim calcmode="lin" valueType="num">
                                      <p:cBhvr>
                                        <p:cTn id="4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7"/>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1000"/>
                                        <p:tgtEl>
                                          <p:spTgt spid="40"/>
                                        </p:tgtEl>
                                        <p:attrNameLst>
                                          <p:attrName>ppt_w</p:attrName>
                                        </p:attrNameLst>
                                      </p:cBhvr>
                                      <p:tavLst>
                                        <p:tav tm="0">
                                          <p:val>
                                            <p:strVal val="ppt_w"/>
                                          </p:val>
                                        </p:tav>
                                        <p:tav tm="100000">
                                          <p:val>
                                            <p:fltVal val="0"/>
                                          </p:val>
                                        </p:tav>
                                      </p:tavLst>
                                    </p:anim>
                                    <p:anim calcmode="lin" valueType="num">
                                      <p:cBhvr>
                                        <p:cTn id="45" dur="1000"/>
                                        <p:tgtEl>
                                          <p:spTgt spid="40"/>
                                        </p:tgtEl>
                                        <p:attrNameLst>
                                          <p:attrName>ppt_h</p:attrName>
                                        </p:attrNameLst>
                                      </p:cBhvr>
                                      <p:tavLst>
                                        <p:tav tm="0">
                                          <p:val>
                                            <p:strVal val="ppt_h"/>
                                          </p:val>
                                        </p:tav>
                                        <p:tav tm="100000">
                                          <p:val>
                                            <p:fltVal val="0"/>
                                          </p:val>
                                        </p:tav>
                                      </p:tavLst>
                                    </p:anim>
                                    <p:anim calcmode="lin" valueType="num">
                                      <p:cBhvr>
                                        <p:cTn id="46" dur="1000"/>
                                        <p:tgtEl>
                                          <p:spTgt spid="4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1000"/>
                                        <p:tgtEl>
                                          <p:spTgt spid="4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999"/>
                                          </p:stCondLst>
                                        </p:cTn>
                                        <p:tgtEl>
                                          <p:spTgt spid="4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1000"/>
                                        <p:tgtEl>
                                          <p:spTgt spid="48"/>
                                        </p:tgtEl>
                                        <p:attrNameLst>
                                          <p:attrName>ppt_w</p:attrName>
                                        </p:attrNameLst>
                                      </p:cBhvr>
                                      <p:tavLst>
                                        <p:tav tm="0">
                                          <p:val>
                                            <p:strVal val="ppt_w"/>
                                          </p:val>
                                        </p:tav>
                                        <p:tav tm="100000">
                                          <p:val>
                                            <p:fltVal val="0"/>
                                          </p:val>
                                        </p:tav>
                                      </p:tavLst>
                                    </p:anim>
                                    <p:anim calcmode="lin" valueType="num">
                                      <p:cBhvr>
                                        <p:cTn id="51" dur="1000"/>
                                        <p:tgtEl>
                                          <p:spTgt spid="48"/>
                                        </p:tgtEl>
                                        <p:attrNameLst>
                                          <p:attrName>ppt_h</p:attrName>
                                        </p:attrNameLst>
                                      </p:cBhvr>
                                      <p:tavLst>
                                        <p:tav tm="0">
                                          <p:val>
                                            <p:strVal val="ppt_h"/>
                                          </p:val>
                                        </p:tav>
                                        <p:tav tm="100000">
                                          <p:val>
                                            <p:fltVal val="0"/>
                                          </p:val>
                                        </p:tav>
                                      </p:tavLst>
                                    </p:anim>
                                    <p:anim calcmode="lin" valueType="num">
                                      <p:cBhvr>
                                        <p:cTn id="52" dur="1000"/>
                                        <p:tgtEl>
                                          <p:spTgt spid="4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1000"/>
                                        <p:tgtEl>
                                          <p:spTgt spid="4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999"/>
                                          </p:stCondLst>
                                        </p:cTn>
                                        <p:tgtEl>
                                          <p:spTgt spid="48"/>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1000"/>
                                        <p:tgtEl>
                                          <p:spTgt spid="42"/>
                                        </p:tgtEl>
                                        <p:attrNameLst>
                                          <p:attrName>ppt_w</p:attrName>
                                        </p:attrNameLst>
                                      </p:cBhvr>
                                      <p:tavLst>
                                        <p:tav tm="0">
                                          <p:val>
                                            <p:strVal val="ppt_w"/>
                                          </p:val>
                                        </p:tav>
                                        <p:tav tm="100000">
                                          <p:val>
                                            <p:fltVal val="0"/>
                                          </p:val>
                                        </p:tav>
                                      </p:tavLst>
                                    </p:anim>
                                    <p:anim calcmode="lin" valueType="num">
                                      <p:cBhvr>
                                        <p:cTn id="57" dur="1000"/>
                                        <p:tgtEl>
                                          <p:spTgt spid="42"/>
                                        </p:tgtEl>
                                        <p:attrNameLst>
                                          <p:attrName>ppt_h</p:attrName>
                                        </p:attrNameLst>
                                      </p:cBhvr>
                                      <p:tavLst>
                                        <p:tav tm="0">
                                          <p:val>
                                            <p:strVal val="ppt_h"/>
                                          </p:val>
                                        </p:tav>
                                        <p:tav tm="100000">
                                          <p:val>
                                            <p:fltVal val="0"/>
                                          </p:val>
                                        </p:tav>
                                      </p:tavLst>
                                    </p:anim>
                                    <p:anim calcmode="lin" valueType="num">
                                      <p:cBhvr>
                                        <p:cTn id="58" dur="1000"/>
                                        <p:tgtEl>
                                          <p:spTgt spid="4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1000"/>
                                        <p:tgtEl>
                                          <p:spTgt spid="4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999"/>
                                          </p:stCondLst>
                                        </p:cTn>
                                        <p:tgtEl>
                                          <p:spTgt spid="42"/>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1000"/>
                                        <p:tgtEl>
                                          <p:spTgt spid="50"/>
                                        </p:tgtEl>
                                        <p:attrNameLst>
                                          <p:attrName>ppt_w</p:attrName>
                                        </p:attrNameLst>
                                      </p:cBhvr>
                                      <p:tavLst>
                                        <p:tav tm="0">
                                          <p:val>
                                            <p:strVal val="ppt_w"/>
                                          </p:val>
                                        </p:tav>
                                        <p:tav tm="100000">
                                          <p:val>
                                            <p:fltVal val="0"/>
                                          </p:val>
                                        </p:tav>
                                      </p:tavLst>
                                    </p:anim>
                                    <p:anim calcmode="lin" valueType="num">
                                      <p:cBhvr>
                                        <p:cTn id="63" dur="1000"/>
                                        <p:tgtEl>
                                          <p:spTgt spid="50"/>
                                        </p:tgtEl>
                                        <p:attrNameLst>
                                          <p:attrName>ppt_h</p:attrName>
                                        </p:attrNameLst>
                                      </p:cBhvr>
                                      <p:tavLst>
                                        <p:tav tm="0">
                                          <p:val>
                                            <p:strVal val="ppt_h"/>
                                          </p:val>
                                        </p:tav>
                                        <p:tav tm="100000">
                                          <p:val>
                                            <p:fltVal val="0"/>
                                          </p:val>
                                        </p:tav>
                                      </p:tavLst>
                                    </p:anim>
                                    <p:anim calcmode="lin" valueType="num">
                                      <p:cBhvr>
                                        <p:cTn id="64" dur="1000"/>
                                        <p:tgtEl>
                                          <p:spTgt spid="5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5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50"/>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1000"/>
                                        <p:tgtEl>
                                          <p:spTgt spid="45"/>
                                        </p:tgtEl>
                                        <p:attrNameLst>
                                          <p:attrName>ppt_w</p:attrName>
                                        </p:attrNameLst>
                                      </p:cBhvr>
                                      <p:tavLst>
                                        <p:tav tm="0">
                                          <p:val>
                                            <p:strVal val="ppt_w"/>
                                          </p:val>
                                        </p:tav>
                                        <p:tav tm="100000">
                                          <p:val>
                                            <p:fltVal val="0"/>
                                          </p:val>
                                        </p:tav>
                                      </p:tavLst>
                                    </p:anim>
                                    <p:anim calcmode="lin" valueType="num">
                                      <p:cBhvr>
                                        <p:cTn id="69" dur="1000"/>
                                        <p:tgtEl>
                                          <p:spTgt spid="45"/>
                                        </p:tgtEl>
                                        <p:attrNameLst>
                                          <p:attrName>ppt_h</p:attrName>
                                        </p:attrNameLst>
                                      </p:cBhvr>
                                      <p:tavLst>
                                        <p:tav tm="0">
                                          <p:val>
                                            <p:strVal val="ppt_h"/>
                                          </p:val>
                                        </p:tav>
                                        <p:tav tm="100000">
                                          <p:val>
                                            <p:fltVal val="0"/>
                                          </p:val>
                                        </p:tav>
                                      </p:tavLst>
                                    </p:anim>
                                    <p:anim calcmode="lin" valueType="num">
                                      <p:cBhvr>
                                        <p:cTn id="70" dur="1000"/>
                                        <p:tgtEl>
                                          <p:spTgt spid="4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1000"/>
                                        <p:tgtEl>
                                          <p:spTgt spid="4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999"/>
                                          </p:stCondLst>
                                        </p:cTn>
                                        <p:tgtEl>
                                          <p:spTgt spid="45"/>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1000"/>
                                        <p:tgtEl>
                                          <p:spTgt spid="49"/>
                                        </p:tgtEl>
                                        <p:attrNameLst>
                                          <p:attrName>ppt_w</p:attrName>
                                        </p:attrNameLst>
                                      </p:cBhvr>
                                      <p:tavLst>
                                        <p:tav tm="0">
                                          <p:val>
                                            <p:strVal val="ppt_w"/>
                                          </p:val>
                                        </p:tav>
                                        <p:tav tm="100000">
                                          <p:val>
                                            <p:fltVal val="0"/>
                                          </p:val>
                                        </p:tav>
                                      </p:tavLst>
                                    </p:anim>
                                    <p:anim calcmode="lin" valueType="num">
                                      <p:cBhvr>
                                        <p:cTn id="75" dur="1000"/>
                                        <p:tgtEl>
                                          <p:spTgt spid="49"/>
                                        </p:tgtEl>
                                        <p:attrNameLst>
                                          <p:attrName>ppt_h</p:attrName>
                                        </p:attrNameLst>
                                      </p:cBhvr>
                                      <p:tavLst>
                                        <p:tav tm="0">
                                          <p:val>
                                            <p:strVal val="ppt_h"/>
                                          </p:val>
                                        </p:tav>
                                        <p:tav tm="100000">
                                          <p:val>
                                            <p:fltVal val="0"/>
                                          </p:val>
                                        </p:tav>
                                      </p:tavLst>
                                    </p:anim>
                                    <p:anim calcmode="lin" valueType="num">
                                      <p:cBhvr>
                                        <p:cTn id="76" dur="1000"/>
                                        <p:tgtEl>
                                          <p:spTgt spid="4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1000"/>
                                        <p:tgtEl>
                                          <p:spTgt spid="4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999"/>
                                          </p:stCondLst>
                                        </p:cTn>
                                        <p:tgtEl>
                                          <p:spTgt spid="49"/>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1000"/>
                                        <p:tgtEl>
                                          <p:spTgt spid="44"/>
                                        </p:tgtEl>
                                        <p:attrNameLst>
                                          <p:attrName>ppt_w</p:attrName>
                                        </p:attrNameLst>
                                      </p:cBhvr>
                                      <p:tavLst>
                                        <p:tav tm="0">
                                          <p:val>
                                            <p:strVal val="ppt_w"/>
                                          </p:val>
                                        </p:tav>
                                        <p:tav tm="100000">
                                          <p:val>
                                            <p:fltVal val="0"/>
                                          </p:val>
                                        </p:tav>
                                      </p:tavLst>
                                    </p:anim>
                                    <p:anim calcmode="lin" valueType="num">
                                      <p:cBhvr>
                                        <p:cTn id="81" dur="1000"/>
                                        <p:tgtEl>
                                          <p:spTgt spid="44"/>
                                        </p:tgtEl>
                                        <p:attrNameLst>
                                          <p:attrName>ppt_h</p:attrName>
                                        </p:attrNameLst>
                                      </p:cBhvr>
                                      <p:tavLst>
                                        <p:tav tm="0">
                                          <p:val>
                                            <p:strVal val="ppt_h"/>
                                          </p:val>
                                        </p:tav>
                                        <p:tav tm="100000">
                                          <p:val>
                                            <p:fltVal val="0"/>
                                          </p:val>
                                        </p:tav>
                                      </p:tavLst>
                                    </p:anim>
                                    <p:anim calcmode="lin" valueType="num">
                                      <p:cBhvr>
                                        <p:cTn id="82" dur="1000"/>
                                        <p:tgtEl>
                                          <p:spTgt spid="4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1000"/>
                                        <p:tgtEl>
                                          <p:spTgt spid="4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999"/>
                                          </p:stCondLst>
                                        </p:cTn>
                                        <p:tgtEl>
                                          <p:spTgt spid="4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1000"/>
                                        <p:tgtEl>
                                          <p:spTgt spid="43"/>
                                        </p:tgtEl>
                                        <p:attrNameLst>
                                          <p:attrName>ppt_w</p:attrName>
                                        </p:attrNameLst>
                                      </p:cBhvr>
                                      <p:tavLst>
                                        <p:tav tm="0">
                                          <p:val>
                                            <p:strVal val="ppt_w"/>
                                          </p:val>
                                        </p:tav>
                                        <p:tav tm="100000">
                                          <p:val>
                                            <p:fltVal val="0"/>
                                          </p:val>
                                        </p:tav>
                                      </p:tavLst>
                                    </p:anim>
                                    <p:anim calcmode="lin" valueType="num">
                                      <p:cBhvr>
                                        <p:cTn id="87" dur="1000"/>
                                        <p:tgtEl>
                                          <p:spTgt spid="43"/>
                                        </p:tgtEl>
                                        <p:attrNameLst>
                                          <p:attrName>ppt_h</p:attrName>
                                        </p:attrNameLst>
                                      </p:cBhvr>
                                      <p:tavLst>
                                        <p:tav tm="0">
                                          <p:val>
                                            <p:strVal val="ppt_h"/>
                                          </p:val>
                                        </p:tav>
                                        <p:tav tm="100000">
                                          <p:val>
                                            <p:fltVal val="0"/>
                                          </p:val>
                                        </p:tav>
                                      </p:tavLst>
                                    </p:anim>
                                    <p:anim calcmode="lin" valueType="num">
                                      <p:cBhvr>
                                        <p:cTn id="88" dur="1000"/>
                                        <p:tgtEl>
                                          <p:spTgt spid="4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1000"/>
                                        <p:tgtEl>
                                          <p:spTgt spid="4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999"/>
                                          </p:stCondLst>
                                        </p:cTn>
                                        <p:tgtEl>
                                          <p:spTgt spid="43"/>
                                        </p:tgtEl>
                                        <p:attrNameLst>
                                          <p:attrName>style.visibility</p:attrName>
                                        </p:attrNameLst>
                                      </p:cBhvr>
                                      <p:to>
                                        <p:strVal val="hidden"/>
                                      </p:to>
                                    </p:set>
                                  </p:childTnLst>
                                </p:cTn>
                              </p:par>
                              <p:par>
                                <p:cTn id="91" presetID="15" presetClass="exit" presetSubtype="0" fill="hold" nodeType="withEffect">
                                  <p:stCondLst>
                                    <p:cond delay="0"/>
                                  </p:stCondLst>
                                  <p:childTnLst>
                                    <p:anim calcmode="lin" valueType="num">
                                      <p:cBhvr>
                                        <p:cTn id="92" dur="1000"/>
                                        <p:tgtEl>
                                          <p:spTgt spid="39"/>
                                        </p:tgtEl>
                                        <p:attrNameLst>
                                          <p:attrName>ppt_w</p:attrName>
                                        </p:attrNameLst>
                                      </p:cBhvr>
                                      <p:tavLst>
                                        <p:tav tm="0">
                                          <p:val>
                                            <p:strVal val="ppt_w"/>
                                          </p:val>
                                        </p:tav>
                                        <p:tav tm="100000">
                                          <p:val>
                                            <p:fltVal val="0"/>
                                          </p:val>
                                        </p:tav>
                                      </p:tavLst>
                                    </p:anim>
                                    <p:anim calcmode="lin" valueType="num">
                                      <p:cBhvr>
                                        <p:cTn id="93" dur="1000"/>
                                        <p:tgtEl>
                                          <p:spTgt spid="39"/>
                                        </p:tgtEl>
                                        <p:attrNameLst>
                                          <p:attrName>ppt_h</p:attrName>
                                        </p:attrNameLst>
                                      </p:cBhvr>
                                      <p:tavLst>
                                        <p:tav tm="0">
                                          <p:val>
                                            <p:strVal val="ppt_h"/>
                                          </p:val>
                                        </p:tav>
                                        <p:tav tm="100000">
                                          <p:val>
                                            <p:fltVal val="0"/>
                                          </p:val>
                                        </p:tav>
                                      </p:tavLst>
                                    </p:anim>
                                    <p:anim calcmode="lin" valueType="num">
                                      <p:cBhvr>
                                        <p:cTn id="94" dur="1000"/>
                                        <p:tgtEl>
                                          <p:spTgt spid="3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1000"/>
                                        <p:tgtEl>
                                          <p:spTgt spid="3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999"/>
                                          </p:stCondLst>
                                        </p:cTn>
                                        <p:tgtEl>
                                          <p:spTgt spid="3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1000"/>
                                        <p:tgtEl>
                                          <p:spTgt spid="47"/>
                                        </p:tgtEl>
                                        <p:attrNameLst>
                                          <p:attrName>ppt_w</p:attrName>
                                        </p:attrNameLst>
                                      </p:cBhvr>
                                      <p:tavLst>
                                        <p:tav tm="0">
                                          <p:val>
                                            <p:strVal val="ppt_w"/>
                                          </p:val>
                                        </p:tav>
                                        <p:tav tm="100000">
                                          <p:val>
                                            <p:fltVal val="0"/>
                                          </p:val>
                                        </p:tav>
                                      </p:tavLst>
                                    </p:anim>
                                    <p:anim calcmode="lin" valueType="num">
                                      <p:cBhvr>
                                        <p:cTn id="99" dur="1000"/>
                                        <p:tgtEl>
                                          <p:spTgt spid="47"/>
                                        </p:tgtEl>
                                        <p:attrNameLst>
                                          <p:attrName>ppt_h</p:attrName>
                                        </p:attrNameLst>
                                      </p:cBhvr>
                                      <p:tavLst>
                                        <p:tav tm="0">
                                          <p:val>
                                            <p:strVal val="ppt_h"/>
                                          </p:val>
                                        </p:tav>
                                        <p:tav tm="100000">
                                          <p:val>
                                            <p:fltVal val="0"/>
                                          </p:val>
                                        </p:tav>
                                      </p:tavLst>
                                    </p:anim>
                                    <p:anim calcmode="lin" valueType="num">
                                      <p:cBhvr>
                                        <p:cTn id="100" dur="1000"/>
                                        <p:tgtEl>
                                          <p:spTgt spid="4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1000"/>
                                        <p:tgtEl>
                                          <p:spTgt spid="4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999"/>
                                          </p:stCondLst>
                                        </p:cTn>
                                        <p:tgtEl>
                                          <p:spTgt spid="47"/>
                                        </p:tgtEl>
                                        <p:attrNameLst>
                                          <p:attrName>style.visibility</p:attrName>
                                        </p:attrNameLst>
                                      </p:cBhvr>
                                      <p:to>
                                        <p:strVal val="hidden"/>
                                      </p:to>
                                    </p:set>
                                  </p:childTnLst>
                                </p:cTn>
                              </p:par>
                              <p:par>
                                <p:cTn id="103" presetID="15" presetClass="exit" presetSubtype="0" fill="hold" nodeType="withEffect">
                                  <p:stCondLst>
                                    <p:cond delay="0"/>
                                  </p:stCondLst>
                                  <p:childTnLst>
                                    <p:anim calcmode="lin" valueType="num">
                                      <p:cBhvr>
                                        <p:cTn id="104" dur="1000"/>
                                        <p:tgtEl>
                                          <p:spTgt spid="8"/>
                                        </p:tgtEl>
                                        <p:attrNameLst>
                                          <p:attrName>ppt_w</p:attrName>
                                        </p:attrNameLst>
                                      </p:cBhvr>
                                      <p:tavLst>
                                        <p:tav tm="0">
                                          <p:val>
                                            <p:strVal val="ppt_w"/>
                                          </p:val>
                                        </p:tav>
                                        <p:tav tm="100000">
                                          <p:val>
                                            <p:fltVal val="0"/>
                                          </p:val>
                                        </p:tav>
                                      </p:tavLst>
                                    </p:anim>
                                    <p:anim calcmode="lin" valueType="num">
                                      <p:cBhvr>
                                        <p:cTn id="105" dur="1000"/>
                                        <p:tgtEl>
                                          <p:spTgt spid="8"/>
                                        </p:tgtEl>
                                        <p:attrNameLst>
                                          <p:attrName>ppt_h</p:attrName>
                                        </p:attrNameLst>
                                      </p:cBhvr>
                                      <p:tavLst>
                                        <p:tav tm="0">
                                          <p:val>
                                            <p:strVal val="ppt_h"/>
                                          </p:val>
                                        </p:tav>
                                        <p:tav tm="100000">
                                          <p:val>
                                            <p:fltVal val="0"/>
                                          </p:val>
                                        </p:tav>
                                      </p:tavLst>
                                    </p:anim>
                                    <p:anim calcmode="lin" valueType="num">
                                      <p:cBhvr>
                                        <p:cTn id="106" dur="1000"/>
                                        <p:tgtEl>
                                          <p:spTgt spid="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7" dur="1000"/>
                                        <p:tgtEl>
                                          <p:spTgt spid="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8" dur="1" fill="hold">
                                          <p:stCondLst>
                                            <p:cond delay="999"/>
                                          </p:stCondLst>
                                        </p:cTn>
                                        <p:tgtEl>
                                          <p:spTgt spid="8"/>
                                        </p:tgtEl>
                                        <p:attrNameLst>
                                          <p:attrName>style.visibility</p:attrName>
                                        </p:attrNameLst>
                                      </p:cBhvr>
                                      <p:to>
                                        <p:strVal val="hidden"/>
                                      </p:to>
                                    </p:set>
                                  </p:childTnLst>
                                </p:cTn>
                              </p:par>
                              <p:par>
                                <p:cTn id="109" presetID="15" presetClass="exit" presetSubtype="0" fill="hold" nodeType="withEffect">
                                  <p:stCondLst>
                                    <p:cond delay="0"/>
                                  </p:stCondLst>
                                  <p:childTnLst>
                                    <p:anim calcmode="lin" valueType="num">
                                      <p:cBhvr>
                                        <p:cTn id="110" dur="1000"/>
                                        <p:tgtEl>
                                          <p:spTgt spid="6"/>
                                        </p:tgtEl>
                                        <p:attrNameLst>
                                          <p:attrName>ppt_w</p:attrName>
                                        </p:attrNameLst>
                                      </p:cBhvr>
                                      <p:tavLst>
                                        <p:tav tm="0">
                                          <p:val>
                                            <p:strVal val="ppt_w"/>
                                          </p:val>
                                        </p:tav>
                                        <p:tav tm="100000">
                                          <p:val>
                                            <p:fltVal val="0"/>
                                          </p:val>
                                        </p:tav>
                                      </p:tavLst>
                                    </p:anim>
                                    <p:anim calcmode="lin" valueType="num">
                                      <p:cBhvr>
                                        <p:cTn id="111" dur="1000"/>
                                        <p:tgtEl>
                                          <p:spTgt spid="6"/>
                                        </p:tgtEl>
                                        <p:attrNameLst>
                                          <p:attrName>ppt_h</p:attrName>
                                        </p:attrNameLst>
                                      </p:cBhvr>
                                      <p:tavLst>
                                        <p:tav tm="0">
                                          <p:val>
                                            <p:strVal val="ppt_h"/>
                                          </p:val>
                                        </p:tav>
                                        <p:tav tm="100000">
                                          <p:val>
                                            <p:fltVal val="0"/>
                                          </p:val>
                                        </p:tav>
                                      </p:tavLst>
                                    </p:anim>
                                    <p:anim calcmode="lin" valueType="num">
                                      <p:cBhvr>
                                        <p:cTn id="112" dur="1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3" dur="1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14" dur="1" fill="hold">
                                          <p:stCondLst>
                                            <p:cond delay="999"/>
                                          </p:stCondLst>
                                        </p:cTn>
                                        <p:tgtEl>
                                          <p:spTgt spid="6"/>
                                        </p:tgtEl>
                                        <p:attrNameLst>
                                          <p:attrName>style.visibility</p:attrName>
                                        </p:attrNameLst>
                                      </p:cBhvr>
                                      <p:to>
                                        <p:strVal val="hidden"/>
                                      </p:to>
                                    </p:set>
                                  </p:childTnLst>
                                </p:cTn>
                              </p:par>
                            </p:childTnLst>
                          </p:cTn>
                        </p:par>
                        <p:par>
                          <p:cTn id="115" fill="hold">
                            <p:stCondLst>
                              <p:cond delay="1000"/>
                            </p:stCondLst>
                            <p:childTnLst>
                              <p:par>
                                <p:cTn id="116" presetID="42" presetClass="entr" presetSubtype="0" fill="hold" grpId="0" nodeType="afterEffect">
                                  <p:stCondLst>
                                    <p:cond delay="1000"/>
                                  </p:stCondLst>
                                  <p:childTnLst>
                                    <p:set>
                                      <p:cBhvr>
                                        <p:cTn id="117" dur="1" fill="hold">
                                          <p:stCondLst>
                                            <p:cond delay="0"/>
                                          </p:stCondLst>
                                        </p:cTn>
                                        <p:tgtEl>
                                          <p:spTgt spid="34"/>
                                        </p:tgtEl>
                                        <p:attrNameLst>
                                          <p:attrName>style.visibility</p:attrName>
                                        </p:attrNameLst>
                                      </p:cBhvr>
                                      <p:to>
                                        <p:strVal val="visible"/>
                                      </p:to>
                                    </p:set>
                                    <p:animEffect transition="in" filter="fade">
                                      <p:cBhvr>
                                        <p:cTn id="118" dur="1000"/>
                                        <p:tgtEl>
                                          <p:spTgt spid="34"/>
                                        </p:tgtEl>
                                      </p:cBhvr>
                                    </p:animEffect>
                                    <p:anim calcmode="lin" valueType="num">
                                      <p:cBhvr>
                                        <p:cTn id="119" dur="1000" fill="hold"/>
                                        <p:tgtEl>
                                          <p:spTgt spid="34"/>
                                        </p:tgtEl>
                                        <p:attrNameLst>
                                          <p:attrName>ppt_x</p:attrName>
                                        </p:attrNameLst>
                                      </p:cBhvr>
                                      <p:tavLst>
                                        <p:tav tm="0">
                                          <p:val>
                                            <p:strVal val="#ppt_x"/>
                                          </p:val>
                                        </p:tav>
                                        <p:tav tm="100000">
                                          <p:val>
                                            <p:strVal val="#ppt_x"/>
                                          </p:val>
                                        </p:tav>
                                      </p:tavLst>
                                    </p:anim>
                                    <p:anim calcmode="lin" valueType="num">
                                      <p:cBhvr>
                                        <p:cTn id="120" dur="1000" fill="hold"/>
                                        <p:tgtEl>
                                          <p:spTgt spid="34"/>
                                        </p:tgtEl>
                                        <p:attrNameLst>
                                          <p:attrName>ppt_y</p:attrName>
                                        </p:attrNameLst>
                                      </p:cBhvr>
                                      <p:tavLst>
                                        <p:tav tm="0">
                                          <p:val>
                                            <p:strVal val="#ppt_y+.1"/>
                                          </p:val>
                                        </p:tav>
                                        <p:tav tm="100000">
                                          <p:val>
                                            <p:strVal val="#ppt_y"/>
                                          </p:val>
                                        </p:tav>
                                      </p:tavLst>
                                    </p:anim>
                                  </p:childTnLst>
                                </p:cTn>
                              </p:par>
                              <p:par>
                                <p:cTn id="121" presetID="1" presetClass="mediacall" presetSubtype="0" fill="hold" nodeType="withEffect">
                                  <p:stCondLst>
                                    <p:cond delay="1000"/>
                                  </p:stCondLst>
                                  <p:childTnLst>
                                    <p:cmd type="call" cmd="playFrom(0.0)">
                                      <p:cBhvr>
                                        <p:cTn id="122" dur="3006" fill="hold"/>
                                        <p:tgtEl>
                                          <p:spTgt spid="51"/>
                                        </p:tgtEl>
                                      </p:cBhvr>
                                    </p:cmd>
                                  </p:childTnLst>
                                </p:cTn>
                              </p:par>
                            </p:childTnLst>
                          </p:cTn>
                        </p:par>
                        <p:par>
                          <p:cTn id="123" fill="hold">
                            <p:stCondLst>
                              <p:cond delay="5006"/>
                            </p:stCondLst>
                            <p:childTnLst>
                              <p:par>
                                <p:cTn id="124" presetID="10" presetClass="entr" presetSubtype="0" fill="hold" nodeType="afterEffect">
                                  <p:stCondLst>
                                    <p:cond delay="1000"/>
                                  </p:stCondLst>
                                  <p:childTnLst>
                                    <p:set>
                                      <p:cBhvr>
                                        <p:cTn id="125" dur="1" fill="hold">
                                          <p:stCondLst>
                                            <p:cond delay="0"/>
                                          </p:stCondLst>
                                        </p:cTn>
                                        <p:tgtEl>
                                          <p:spTgt spid="32">
                                            <p:txEl>
                                              <p:pRg st="0" end="0"/>
                                            </p:txEl>
                                          </p:spTgt>
                                        </p:tgtEl>
                                        <p:attrNameLst>
                                          <p:attrName>style.visibility</p:attrName>
                                        </p:attrNameLst>
                                      </p:cBhvr>
                                      <p:to>
                                        <p:strVal val="visible"/>
                                      </p:to>
                                    </p:set>
                                    <p:animEffect transition="in" filter="fade">
                                      <p:cBhvr>
                                        <p:cTn id="126" dur="500"/>
                                        <p:tgtEl>
                                          <p:spTgt spid="32">
                                            <p:txEl>
                                              <p:pRg st="0" end="0"/>
                                            </p:txEl>
                                          </p:spTgt>
                                        </p:tgtEl>
                                      </p:cBhvr>
                                    </p:animEffect>
                                  </p:childTnLst>
                                </p:cTn>
                              </p:par>
                              <p:par>
                                <p:cTn id="127" presetID="1" presetClass="mediacall" presetSubtype="0" fill="hold" nodeType="withEffect">
                                  <p:stCondLst>
                                    <p:cond delay="1000"/>
                                  </p:stCondLst>
                                  <p:childTnLst>
                                    <p:cmd type="call" cmd="playFrom(0.0)">
                                      <p:cBhvr>
                                        <p:cTn id="128" dur="1517"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9" fill="hold" display="0">
                  <p:stCondLst>
                    <p:cond delay="indefinite"/>
                  </p:stCondLst>
                  <p:endCondLst>
                    <p:cond evt="onStopAudio" delay="0">
                      <p:tgtEl>
                        <p:sldTgt/>
                      </p:tgtEl>
                    </p:cond>
                  </p:endCondLst>
                </p:cTn>
                <p:tgtEl>
                  <p:spTgt spid="51"/>
                </p:tgtEl>
              </p:cMediaNode>
            </p:audio>
            <p:audio>
              <p:cMediaNode vol="80000">
                <p:cTn id="130" fill="hold" display="0">
                  <p:stCondLst>
                    <p:cond delay="indefinite"/>
                  </p:stCondLst>
                  <p:endCondLst>
                    <p:cond evt="onStopAudio" delay="0">
                      <p:tgtEl>
                        <p:sldTgt/>
                      </p:tgtEl>
                    </p:cond>
                  </p:endCondLst>
                </p:cTn>
                <p:tgtEl>
                  <p:spTgt spid="52"/>
                </p:tgtEl>
              </p:cMediaNode>
            </p:audio>
          </p:childTnLst>
        </p:cTn>
      </p:par>
    </p:tnLst>
    <p:bldLst>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AAC0-BBA8-1181-57BC-A871347A1BD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1D0D26B-B10B-B058-4257-C22C86D81F0A}"/>
              </a:ext>
            </a:extLst>
          </p:cNvPr>
          <p:cNvSpPr/>
          <p:nvPr/>
        </p:nvSpPr>
        <p:spPr>
          <a:xfrm>
            <a:off x="0" y="0"/>
            <a:ext cx="12192000" cy="6858000"/>
          </a:xfrm>
          <a:prstGeom prst="rec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et of cartoon faces&#10;&#10;AI-generated content may be incorrect.">
            <a:extLst>
              <a:ext uri="{FF2B5EF4-FFF2-40B4-BE49-F238E27FC236}">
                <a16:creationId xmlns:a16="http://schemas.microsoft.com/office/drawing/2014/main" id="{A9801B57-B074-91FC-5F72-0EE08459B296}"/>
              </a:ext>
            </a:extLst>
          </p:cNvPr>
          <p:cNvPicPr>
            <a:picLocks noChangeAspect="1"/>
          </p:cNvPicPr>
          <p:nvPr/>
        </p:nvPicPr>
        <p:blipFill>
          <a:blip r:embed="rId7"/>
          <a:srcRect l="19715" t="63501" r="65643" b="9683"/>
          <a:stretch>
            <a:fillRect/>
          </a:stretch>
        </p:blipFill>
        <p:spPr>
          <a:xfrm>
            <a:off x="4457599" y="1195687"/>
            <a:ext cx="4268107" cy="4466625"/>
          </a:xfrm>
          <a:prstGeom prst="rect">
            <a:avLst/>
          </a:prstGeom>
        </p:spPr>
      </p:pic>
      <p:pic>
        <p:nvPicPr>
          <p:cNvPr id="4" name="Picture 3" descr="A set of cartoon faces&#10;&#10;AI-generated content may be incorrect.">
            <a:extLst>
              <a:ext uri="{FF2B5EF4-FFF2-40B4-BE49-F238E27FC236}">
                <a16:creationId xmlns:a16="http://schemas.microsoft.com/office/drawing/2014/main" id="{49696177-5F9D-1DFA-8C44-957BE058D05D}"/>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6406227" y="3044206"/>
            <a:ext cx="1977655" cy="1880190"/>
          </a:xfrm>
          <a:prstGeom prst="rect">
            <a:avLst/>
          </a:prstGeom>
        </p:spPr>
      </p:pic>
      <p:pic>
        <p:nvPicPr>
          <p:cNvPr id="5" name="Picture 4" descr="A set of cartoon faces&#10;&#10;AI-generated content may be incorrect.">
            <a:extLst>
              <a:ext uri="{FF2B5EF4-FFF2-40B4-BE49-F238E27FC236}">
                <a16:creationId xmlns:a16="http://schemas.microsoft.com/office/drawing/2014/main" id="{3DCA2894-EE7A-4BFB-1C4C-9044A918A7F9}"/>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4411572" y="3129662"/>
            <a:ext cx="1780800" cy="1841216"/>
          </a:xfrm>
          <a:prstGeom prst="rect">
            <a:avLst/>
          </a:prstGeom>
        </p:spPr>
      </p:pic>
      <p:sp>
        <p:nvSpPr>
          <p:cNvPr id="14" name="TextBox 13">
            <a:extLst>
              <a:ext uri="{FF2B5EF4-FFF2-40B4-BE49-F238E27FC236}">
                <a16:creationId xmlns:a16="http://schemas.microsoft.com/office/drawing/2014/main" id="{405F72FB-16B5-3DDE-8474-F45D156BC347}"/>
              </a:ext>
            </a:extLst>
          </p:cNvPr>
          <p:cNvSpPr txBox="1"/>
          <p:nvPr/>
        </p:nvSpPr>
        <p:spPr>
          <a:xfrm>
            <a:off x="4411572" y="213216"/>
            <a:ext cx="4268107" cy="707886"/>
          </a:xfrm>
          <a:prstGeom prst="rect">
            <a:avLst/>
          </a:prstGeom>
          <a:noFill/>
        </p:spPr>
        <p:txBody>
          <a:bodyPr wrap="square" rtlCol="0">
            <a:spAutoFit/>
          </a:bodyPr>
          <a:lstStyle/>
          <a:p>
            <a:r>
              <a:rPr lang="en-US" sz="4000" b="1" dirty="0"/>
              <a:t>Are you _______? </a:t>
            </a:r>
          </a:p>
        </p:txBody>
      </p:sp>
      <p:sp>
        <p:nvSpPr>
          <p:cNvPr id="32" name="TextBox 31">
            <a:extLst>
              <a:ext uri="{FF2B5EF4-FFF2-40B4-BE49-F238E27FC236}">
                <a16:creationId xmlns:a16="http://schemas.microsoft.com/office/drawing/2014/main" id="{39A58983-A49F-27F9-086E-7C3125430BDA}"/>
              </a:ext>
            </a:extLst>
          </p:cNvPr>
          <p:cNvSpPr txBox="1"/>
          <p:nvPr/>
        </p:nvSpPr>
        <p:spPr>
          <a:xfrm>
            <a:off x="5375469" y="5815630"/>
            <a:ext cx="2432368" cy="707886"/>
          </a:xfrm>
          <a:prstGeom prst="rect">
            <a:avLst/>
          </a:prstGeom>
          <a:noFill/>
        </p:spPr>
        <p:txBody>
          <a:bodyPr wrap="square" rtlCol="0">
            <a:spAutoFit/>
          </a:bodyPr>
          <a:lstStyle/>
          <a:p>
            <a:r>
              <a:rPr lang="en-US" sz="4000" b="1" dirty="0"/>
              <a:t>Yes, I am. </a:t>
            </a:r>
          </a:p>
        </p:txBody>
      </p:sp>
      <p:sp>
        <p:nvSpPr>
          <p:cNvPr id="34" name="TextBox 33">
            <a:extLst>
              <a:ext uri="{FF2B5EF4-FFF2-40B4-BE49-F238E27FC236}">
                <a16:creationId xmlns:a16="http://schemas.microsoft.com/office/drawing/2014/main" id="{B7F71C55-9E40-5119-0935-EC4066F36578}"/>
              </a:ext>
            </a:extLst>
          </p:cNvPr>
          <p:cNvSpPr txBox="1"/>
          <p:nvPr/>
        </p:nvSpPr>
        <p:spPr>
          <a:xfrm>
            <a:off x="6493246" y="182675"/>
            <a:ext cx="2111653" cy="707886"/>
          </a:xfrm>
          <a:prstGeom prst="rect">
            <a:avLst/>
          </a:prstGeom>
          <a:noFill/>
        </p:spPr>
        <p:txBody>
          <a:bodyPr wrap="square" rtlCol="0">
            <a:spAutoFit/>
          </a:bodyPr>
          <a:lstStyle/>
          <a:p>
            <a:r>
              <a:rPr lang="en-US" sz="4000" b="1" dirty="0"/>
              <a:t>tired</a:t>
            </a:r>
          </a:p>
        </p:txBody>
      </p:sp>
      <p:pic>
        <p:nvPicPr>
          <p:cNvPr id="37" name="Picture 36" descr="A set of cartoon faces&#10;&#10;AI-generated content may be incorrect.">
            <a:extLst>
              <a:ext uri="{FF2B5EF4-FFF2-40B4-BE49-F238E27FC236}">
                <a16:creationId xmlns:a16="http://schemas.microsoft.com/office/drawing/2014/main" id="{7540D9AE-8217-68A4-55BB-86BA43F7FD6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759288" y="7262357"/>
            <a:ext cx="1819013" cy="1841216"/>
          </a:xfrm>
          <a:prstGeom prst="rect">
            <a:avLst/>
          </a:prstGeom>
        </p:spPr>
      </p:pic>
      <p:pic>
        <p:nvPicPr>
          <p:cNvPr id="39" name="Picture 38" descr="A set of cartoon faces&#10;&#10;AI-generated content may be incorrect.">
            <a:extLst>
              <a:ext uri="{FF2B5EF4-FFF2-40B4-BE49-F238E27FC236}">
                <a16:creationId xmlns:a16="http://schemas.microsoft.com/office/drawing/2014/main" id="{71366DAD-92AF-935A-6056-5582582AFE6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12703221" y="4535495"/>
            <a:ext cx="1945486" cy="1914701"/>
          </a:xfrm>
          <a:prstGeom prst="rect">
            <a:avLst/>
          </a:prstGeom>
        </p:spPr>
      </p:pic>
      <p:pic>
        <p:nvPicPr>
          <p:cNvPr id="40" name="Picture 39" descr="A set of cartoon faces&#10;&#10;AI-generated content may be incorrect.">
            <a:extLst>
              <a:ext uri="{FF2B5EF4-FFF2-40B4-BE49-F238E27FC236}">
                <a16:creationId xmlns:a16="http://schemas.microsoft.com/office/drawing/2014/main" id="{3ED765DE-C904-9886-45EC-D345DFDAA513}"/>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9010032" y="-2321895"/>
            <a:ext cx="1780800" cy="1841216"/>
          </a:xfrm>
          <a:prstGeom prst="rect">
            <a:avLst/>
          </a:prstGeom>
        </p:spPr>
      </p:pic>
      <p:pic>
        <p:nvPicPr>
          <p:cNvPr id="42" name="Picture 41" descr="A set of cartoon faces&#10;&#10;AI-generated content may be incorrect.">
            <a:extLst>
              <a:ext uri="{FF2B5EF4-FFF2-40B4-BE49-F238E27FC236}">
                <a16:creationId xmlns:a16="http://schemas.microsoft.com/office/drawing/2014/main" id="{251EDBCB-4B0A-63EC-90E9-E4079C60C221}"/>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12415989" y="-1438015"/>
            <a:ext cx="1887664" cy="1806666"/>
          </a:xfrm>
          <a:prstGeom prst="rect">
            <a:avLst/>
          </a:prstGeom>
        </p:spPr>
      </p:pic>
      <p:pic>
        <p:nvPicPr>
          <p:cNvPr id="43" name="Picture 42" descr="A set of cartoon faces&#10;&#10;AI-generated content may be incorrect.">
            <a:extLst>
              <a:ext uri="{FF2B5EF4-FFF2-40B4-BE49-F238E27FC236}">
                <a16:creationId xmlns:a16="http://schemas.microsoft.com/office/drawing/2014/main" id="{763A2C81-7213-8A56-2418-C152CFE025E9}"/>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2565772" y="2094928"/>
            <a:ext cx="1828800" cy="1850884"/>
          </a:xfrm>
          <a:prstGeom prst="rect">
            <a:avLst/>
          </a:prstGeom>
        </p:spPr>
      </p:pic>
      <p:pic>
        <p:nvPicPr>
          <p:cNvPr id="44" name="Picture 43" descr="A set of cartoon faces&#10;&#10;AI-generated content may be incorrect.">
            <a:extLst>
              <a:ext uri="{FF2B5EF4-FFF2-40B4-BE49-F238E27FC236}">
                <a16:creationId xmlns:a16="http://schemas.microsoft.com/office/drawing/2014/main" id="{48E052DA-9FF2-B25C-61E2-418E979725AA}"/>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9712710" y="7164561"/>
            <a:ext cx="1977655" cy="1880190"/>
          </a:xfrm>
          <a:prstGeom prst="rect">
            <a:avLst/>
          </a:prstGeom>
        </p:spPr>
      </p:pic>
      <p:pic>
        <p:nvPicPr>
          <p:cNvPr id="45" name="Picture 44" descr="A set of cartoon faces&#10;&#10;AI-generated content may be incorrect.">
            <a:extLst>
              <a:ext uri="{FF2B5EF4-FFF2-40B4-BE49-F238E27FC236}">
                <a16:creationId xmlns:a16="http://schemas.microsoft.com/office/drawing/2014/main" id="{2F4F0BBE-3D56-4404-BF58-48495C37D027}"/>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12928972" y="1079109"/>
            <a:ext cx="1828800" cy="1850884"/>
          </a:xfrm>
          <a:prstGeom prst="rect">
            <a:avLst/>
          </a:prstGeom>
        </p:spPr>
      </p:pic>
      <p:pic>
        <p:nvPicPr>
          <p:cNvPr id="46" name="Picture 45" descr="A set of cartoon faces&#10;&#10;AI-generated content may be incorrect.">
            <a:extLst>
              <a:ext uri="{FF2B5EF4-FFF2-40B4-BE49-F238E27FC236}">
                <a16:creationId xmlns:a16="http://schemas.microsoft.com/office/drawing/2014/main" id="{F03C604E-91C9-CF31-38A2-09D3AAFD98A3}"/>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1204315" y="-2378110"/>
            <a:ext cx="1977655" cy="1880190"/>
          </a:xfrm>
          <a:prstGeom prst="rect">
            <a:avLst/>
          </a:prstGeom>
        </p:spPr>
      </p:pic>
      <p:pic>
        <p:nvPicPr>
          <p:cNvPr id="47" name="Picture 46" descr="A set of cartoon faces&#10;&#10;AI-generated content may be incorrect.">
            <a:extLst>
              <a:ext uri="{FF2B5EF4-FFF2-40B4-BE49-F238E27FC236}">
                <a16:creationId xmlns:a16="http://schemas.microsoft.com/office/drawing/2014/main" id="{D8C39B27-1B45-C1CD-8677-982C7594DFFE}"/>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78110"/>
            <a:ext cx="1887664" cy="1806666"/>
          </a:xfrm>
          <a:prstGeom prst="rect">
            <a:avLst/>
          </a:prstGeom>
        </p:spPr>
      </p:pic>
      <p:pic>
        <p:nvPicPr>
          <p:cNvPr id="48" name="Picture 47" descr="A set of cartoon faces&#10;&#10;AI-generated content may be incorrect.">
            <a:extLst>
              <a:ext uri="{FF2B5EF4-FFF2-40B4-BE49-F238E27FC236}">
                <a16:creationId xmlns:a16="http://schemas.microsoft.com/office/drawing/2014/main" id="{905B9465-4B69-9103-4F7A-F92827703F56}"/>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1490462" y="7164561"/>
            <a:ext cx="1780800" cy="1841216"/>
          </a:xfrm>
          <a:prstGeom prst="rect">
            <a:avLst/>
          </a:prstGeom>
        </p:spPr>
      </p:pic>
      <p:pic>
        <p:nvPicPr>
          <p:cNvPr id="49" name="Picture 48" descr="A set of cartoon faces&#10;&#10;AI-generated content may be incorrect.">
            <a:extLst>
              <a:ext uri="{FF2B5EF4-FFF2-40B4-BE49-F238E27FC236}">
                <a16:creationId xmlns:a16="http://schemas.microsoft.com/office/drawing/2014/main" id="{CB201E0F-79AB-DB77-4E10-035D3AF72C0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2201096" y="5347656"/>
            <a:ext cx="1945486" cy="1914701"/>
          </a:xfrm>
          <a:prstGeom prst="rect">
            <a:avLst/>
          </a:prstGeom>
        </p:spPr>
      </p:pic>
      <p:pic>
        <p:nvPicPr>
          <p:cNvPr id="50" name="Picture 49" descr="A set of cartoon faces&#10;&#10;AI-generated content may be incorrect.">
            <a:extLst>
              <a:ext uri="{FF2B5EF4-FFF2-40B4-BE49-F238E27FC236}">
                <a16:creationId xmlns:a16="http://schemas.microsoft.com/office/drawing/2014/main" id="{BFDF6E50-9D3D-45D4-80EF-DBDBD327418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2050194" y="-737933"/>
            <a:ext cx="1819013" cy="1841216"/>
          </a:xfrm>
          <a:prstGeom prst="rect">
            <a:avLst/>
          </a:prstGeom>
        </p:spPr>
      </p:pic>
      <p:pic>
        <p:nvPicPr>
          <p:cNvPr id="51" name="success-1-6297">
            <a:hlinkClick r:id="" action="ppaction://media"/>
            <a:extLst>
              <a:ext uri="{FF2B5EF4-FFF2-40B4-BE49-F238E27FC236}">
                <a16:creationId xmlns:a16="http://schemas.microsoft.com/office/drawing/2014/main" id="{53566D69-A987-B390-8FF6-0690FD41AC90}"/>
              </a:ext>
            </a:extLst>
          </p:cNvPr>
          <p:cNvPicPr>
            <a:picLocks noChangeAspect="1"/>
          </p:cNvPicPr>
          <p:nvPr>
            <a:audioFile r:link="rId1"/>
            <p:extLst>
              <p:ext uri="{DAA4B4D4-6D71-4841-9C94-3DE7FCFB9230}">
                <p14:media xmlns:p14="http://schemas.microsoft.com/office/powerpoint/2010/main" r:embed="rId2">
                  <p14:trim end="354"/>
                </p14:media>
              </p:ext>
            </p:extLst>
          </p:nvPr>
        </p:nvPicPr>
        <p:blipFill>
          <a:blip r:embed="rId9"/>
          <a:stretch>
            <a:fillRect/>
          </a:stretch>
        </p:blipFill>
        <p:spPr>
          <a:xfrm>
            <a:off x="-4826947" y="-2581310"/>
            <a:ext cx="406400" cy="406400"/>
          </a:xfrm>
          <a:prstGeom prst="rect">
            <a:avLst/>
          </a:prstGeom>
        </p:spPr>
      </p:pic>
      <p:pic>
        <p:nvPicPr>
          <p:cNvPr id="52" name="success-68578">
            <a:hlinkClick r:id="" action="ppaction://media"/>
            <a:extLst>
              <a:ext uri="{FF2B5EF4-FFF2-40B4-BE49-F238E27FC236}">
                <a16:creationId xmlns:a16="http://schemas.microsoft.com/office/drawing/2014/main" id="{78AFF97B-62DC-2670-0449-15BD342AB7DA}"/>
              </a:ext>
            </a:extLst>
          </p:cNvPr>
          <p:cNvPicPr>
            <a:picLocks noChangeAspect="1"/>
          </p:cNvPicPr>
          <p:nvPr>
            <a:audioFile r:link="rId1"/>
            <p:extLst>
              <p:ext uri="{DAA4B4D4-6D71-4841-9C94-3DE7FCFB9230}">
                <p14:media xmlns:p14="http://schemas.microsoft.com/office/powerpoint/2010/main" r:embed="rId3">
                  <p14:trim end="27949.0937"/>
                </p14:media>
              </p:ext>
            </p:extLst>
          </p:nvPr>
        </p:nvPicPr>
        <p:blipFill>
          <a:blip r:embed="rId9"/>
          <a:stretch>
            <a:fillRect/>
          </a:stretch>
        </p:blipFill>
        <p:spPr>
          <a:xfrm>
            <a:off x="15643852" y="-2366928"/>
            <a:ext cx="406400" cy="406400"/>
          </a:xfrm>
          <a:prstGeom prst="rect">
            <a:avLst/>
          </a:prstGeom>
        </p:spPr>
      </p:pic>
    </p:spTree>
    <p:extLst>
      <p:ext uri="{BB962C8B-B14F-4D97-AF65-F5344CB8AC3E}">
        <p14:creationId xmlns:p14="http://schemas.microsoft.com/office/powerpoint/2010/main" val="30231487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0.0138 0.01435 L 0.0138 0.01435 C 0.01784 0.02268 0.02161 0.03148 0.02591 0.03935 C 0.02747 0.0419 0.02982 0.04259 0.03112 0.04537 C 0.03398 0.05116 0.03554 0.0581 0.03815 0.06412 C 0.04661 0.08356 0.04101 0.06157 0.04857 0.08889 C 0.05625 0.11597 0.04687 0.09352 0.05911 0.12291 C 0.07812 0.16921 0.06406 0.1331 0.08346 0.17569 C 0.08945 0.18889 0.09505 0.20278 0.10091 0.21574 C 0.10377 0.22222 0.10716 0.22778 0.10963 0.23449 C 0.11653 0.25278 0.12474 0.27731 0.13581 0.28703 L 0.14284 0.29328 C 0.16289 0.32893 0.14062 0.2919 0.16028 0.31805 C 0.18476 0.35069 0.15872 0.32453 0.18984 0.35231 C 0.19336 0.35532 0.19648 0.36018 0.20039 0.36157 C 0.20625 0.36366 0.21211 0.36528 0.21784 0.36782 C 0.23841 0.37685 0.21771 0.37083 0.24049 0.38333 C 0.24388 0.38518 0.24752 0.38541 0.25091 0.38634 C 0.25442 0.38842 0.25794 0.39074 0.26146 0.39259 C 0.26601 0.39491 0.27096 0.3956 0.27539 0.39884 C 0.27851 0.40092 0.28099 0.40555 0.28411 0.4081 C 0.31706 0.43518 0.27643 0.39444 0.31549 0.43588 C 0.31862 0.43935 0.32838 0.44907 0.33125 0.45463 C 0.33398 0.46018 0.33567 0.46713 0.33815 0.47315 C 0.34088 0.47963 0.34388 0.48588 0.34687 0.49166 C 0.3651 0.52731 0.34557 0.48449 0.36601 0.52893 C 0.37317 0.54444 0.38255 0.55717 0.38698 0.57546 C 0.3888 0.58264 0.39036 0.59004 0.39219 0.59722 C 0.39336 0.60139 0.39479 0.60532 0.3957 0.60949 C 0.39713 0.61666 0.39765 0.6243 0.39922 0.63125 C 0.40117 0.63981 0.40482 0.64722 0.40625 0.65602 C 0.40729 0.66342 0.40807 0.67083 0.40963 0.67778 C 0.41185 0.68727 0.42422 0.70764 0.42539 0.70879 C 0.42825 0.71203 0.43125 0.71481 0.43411 0.71805 C 0.43763 0.72222 0.44075 0.72731 0.44453 0.73055 C 0.44896 0.73449 0.4539 0.73634 0.45846 0.73981 C 0.46211 0.74259 0.46523 0.74722 0.46901 0.74907 C 0.47982 0.75463 0.49127 0.75625 0.50208 0.76157 L 0.52135 0.77083 C 0.52721 0.77384 0.53294 0.77731 0.5388 0.78009 C 0.56172 0.7912 0.55729 0.78611 0.5789 0.80185 C 0.58541 0.80648 0.59206 0.81088 0.59804 0.81736 C 0.60195 0.82153 0.64414 0.87523 0.65911 0.88866 C 0.68086 0.9081 0.70312 0.91643 0.72708 0.92592 C 0.76315 0.94004 0.74791 0.93588 0.77252 0.94143 C 0.79114 0.95856 0.83242 0.99953 0.85625 1.01273 C 0.87278 1.02199 0.88997 1.02639 0.90677 1.03449 C 0.91614 1.03889 0.92526 1.04537 0.93463 1.05 C 0.97942 1.07129 1.02721 1.07639 1.06901 1.11203 C 1.08242 1.12338 1.09531 1.13657 1.10911 1.14606 C 1.12422 1.15648 1.13919 1.16759 1.15442 1.17708 C 1.18567 1.19653 1.16562 1.17916 1.17708 1.18958 " pathEditMode="relative" ptsTypes="AAAAAAAAAAAAAAAAAAAAAAAAAAAAAAAAAAAAAAAAAAAAAAAAAAAA">
                                      <p:cBhvr>
                                        <p:cTn id="6" dur="2000" fill="hold"/>
                                        <p:tgtEl>
                                          <p:spTgt spid="46"/>
                                        </p:tgtEl>
                                        <p:attrNameLst>
                                          <p:attrName>ppt_x</p:attrName>
                                          <p:attrName>ppt_y</p:attrName>
                                        </p:attrNameLst>
                                      </p:cBhvr>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0.00638 0.04699 L -0.00638 0.04699 C -0.0017 0.0324 0.00364 0.01852 0.00755 0.00347 C 0.01223 -0.01459 0.01432 -0.04283 0.01627 -0.06158 C 0.01848 -0.10741 0.02031 -0.12963 0.01627 -0.18264 C 0.01549 -0.19352 0.01158 -0.20324 0.00937 -0.21366 C 0.00807 -0.21968 0.00742 -0.22616 0.00585 -0.23218 C -0.0073 -0.28426 -0.00326 -0.2632 -0.0168 -0.30672 C -0.02461 -0.33125 -0.03034 -0.3581 -0.03946 -0.38102 L -0.06563 -0.44607 C -0.06915 -0.46783 -0.07344 -0.48912 -0.07618 -0.51135 C -0.07735 -0.5206 -0.07852 -0.52986 -0.07969 -0.53912 C -0.08165 -0.55556 -0.08152 -0.56273 -0.08659 -0.5794 C -0.08894 -0.58727 -0.09232 -0.59422 -0.09532 -0.60116 C -0.11316 -0.64283 -0.10261 -0.6213 -0.11797 -0.64468 C -0.11928 -0.64653 -0.12019 -0.64908 -0.12149 -0.6507 C -0.14831 -0.68264 -0.13086 -0.6544 -0.15638 -0.69723 C -0.17162 -0.72292 -0.18646 -0.74908 -0.2017 -0.77477 C -0.2086 -0.78635 -0.21485 -0.79954 -0.22266 -0.8088 C -0.23659 -0.82547 -0.24922 -0.84607 -0.26459 -0.85857 C -0.28933 -0.87848 -0.31081 -0.89398 -0.33256 -0.92986 C -0.36628 -0.98565 -0.37409 -0.9926 -0.40235 -1.08496 C -0.41277 -1.11898 -0.41993 -1.15695 -0.43373 -1.18727 C -0.44128 -1.20348 -0.4474 -1.22269 -0.45638 -1.23658 L -0.49649 -1.29861 C -0.50521 -1.31204 -0.51407 -1.32523 -0.52266 -1.33889 C -0.53099 -1.35209 -0.53894 -1.36574 -0.54701 -1.37917 C -0.55456 -1.39167 -0.56068 -1.40741 -0.56967 -1.41644 C -0.58594 -1.43287 -0.60274 -1.44792 -0.61849 -1.46598 C -0.62435 -1.47269 -0.6293 -1.48195 -0.63425 -1.49074 C -0.63568 -1.49352 -0.63777 -1.50023 -0.63777 -1.50023 " pathEditMode="relative" ptsTypes="AAAAAAAAAAAAAAAAAAAAAAAAAAAAAAA">
                                      <p:cBhvr>
                                        <p:cTn id="8" dur="2000" fill="hold"/>
                                        <p:tgtEl>
                                          <p:spTgt spid="37"/>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endCondLst>
                                    <p:cond evt="onNext" delay="0">
                                      <p:tgtEl>
                                        <p:sldTgt/>
                                      </p:tgtEl>
                                    </p:cond>
                                  </p:endCondLst>
                                  <p:childTnLst>
                                    <p:animMotion origin="layout" path="M -0.00443 0.04005 L -0.00443 0.04005 C -0.01615 0.05972 -0.02721 0.08056 -0.03932 0.09908 C -0.12396 0.22778 -0.00013 0.02454 -0.09518 0.17662 C -0.10313 0.18935 -0.11185 0.20116 -0.11784 0.21667 C -0.13529 0.26227 -0.15104 0.30996 -0.16497 0.35926 C -0.17135 0.38195 -0.17682 0.40556 -0.18412 0.42755 C -0.18828 0.44005 -0.21354 0.49884 -0.2207 0.51111 C -0.23177 0.53009 -0.24154 0.55394 -0.2556 0.56389 L -0.27305 0.57639 C -0.27721 0.58241 -0.28073 0.58982 -0.28529 0.59491 C -0.30078 0.61227 -0.31602 0.61713 -0.3306 0.63843 C -0.34622 0.66111 -0.35833 0.69074 -0.37422 0.71273 C -0.37943 0.71991 -0.38438 0.72801 -0.38997 0.73449 C -0.40612 0.75347 -0.39857 0.73148 -0.41615 0.76852 C -0.42331 0.7838 -0.43242 0.82176 -0.44232 0.83357 C -0.45117 0.84445 -0.47721 0.84491 -0.48594 0.84607 C -0.50495 0.83959 -0.52005 0.8419 -0.53477 0.8213 C -0.54219 0.81088 -0.54909 0.79931 -0.5556 0.78727 C -0.56133 0.77662 -0.5651 0.76273 -0.57135 0.75301 C -0.57526 0.74699 -0.5806 0.74468 -0.58529 0.74074 C -0.64688 0.74838 -0.56029 0.73102 -0.65677 0.79329 C -0.66315 0.79746 -0.6694 0.80255 -0.67604 0.80579 C -0.6944 0.81505 -0.70807 0.8132 -0.72826 0.81505 C -0.76029 0.83171 -0.79128 0.85579 -0.82409 0.86459 C -0.87435 0.87824 -0.91107 0.88959 -0.96016 0.89884 C -0.98997 0.9044 -1.06198 0.90463 -1.07357 0.90509 C -1.10612 0.90185 -1.0944 0.90185 -1.10846 0.90185 " pathEditMode="relative" ptsTypes="AAAAAAAAAAAAAAAAAAAAAAAAAAAA">
                                      <p:cBhvr>
                                        <p:cTn id="10" dur="2000" fill="hold"/>
                                        <p:tgtEl>
                                          <p:spTgt spid="40"/>
                                        </p:tgtEl>
                                        <p:attrNameLst>
                                          <p:attrName>ppt_x</p:attrName>
                                          <p:attrName>ppt_y</p:attrName>
                                        </p:attrNameLst>
                                      </p:cBhvr>
                                    </p:animMotion>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0.00521 -0.0007 L 0.00521 -0.0007 C 0.02604 -0.01829 0.04584 -0.04121 0.06797 -0.05348 C 0.1013 -0.072 0.08698 -0.06204 0.11159 -0.08149 C 0.16211 -0.16389 0.10547 -0.07709 0.1517 -0.13403 C 0.17175 -0.15903 0.20378 -0.22061 0.21628 -0.2426 C 0.22383 -0.25602 0.2319 -0.26852 0.23893 -0.28288 C 0.24584 -0.29746 0.25287 -0.31181 0.25977 -0.32639 C 0.26224 -0.33149 0.26407 -0.3375 0.2668 -0.3419 C 0.27149 -0.34908 0.27657 -0.35533 0.28073 -0.36366 C 0.29232 -0.38658 0.30612 -0.40718 0.31393 -0.43496 C 0.32045 -0.45811 0.31602 -0.44931 0.32617 -0.46274 C 0.33412 -0.48542 0.34219 -0.51088 0.35404 -0.52778 C 0.3599 -0.53612 0.36602 -0.54352 0.37149 -0.55278 C 0.37539 -0.55926 0.37787 -0.56829 0.3819 -0.57431 C 0.38451 -0.57825 0.40886 -0.6088 0.4168 -0.61459 C 0.4224 -0.61875 0.42852 -0.62084 0.43425 -0.62408 C 0.43959 -0.62686 0.44466 -0.63102 0.45 -0.63334 C 0.46459 -0.63982 0.47344 -0.64028 0.48828 -0.6426 C 0.48867 -0.6426 0.53607 -0.64051 0.54766 -0.63635 C 0.55365 -0.63426 0.55925 -0.62963 0.56511 -0.62709 C 0.57865 -0.6213 0.58659 -0.62038 0.6 -0.61783 C 0.61341 -0.61875 0.62761 -0.6125 0.64011 -0.62084 C 0.65651 -0.63195 0.66927 -0.65579 0.68373 -0.67362 C 0.69024 -0.68172 0.69649 -0.69005 0.70287 -0.69838 C 0.72071 -0.7213 0.72435 -0.72524 0.74128 -0.75116 C 0.74779 -0.76112 0.75365 -0.77269 0.76042 -0.78218 C 0.76641 -0.79028 0.77357 -0.79561 0.77969 -0.80371 C 0.78815 -0.81528 0.79571 -0.82894 0.80404 -0.84098 C 0.81146 -0.85163 0.81966 -0.86065 0.8267 -0.872 C 0.8418 -0.89584 0.85443 -0.92431 0.87032 -0.94653 C 0.88893 -0.97223 0.90703 -0.99931 0.92617 -1.02385 C 0.93659 -1.03727 0.94779 -1.04931 0.95755 -1.06436 C 0.96537 -1.07616 0.97032 -1.09352 0.97852 -1.10463 C 1.08255 -1.24306 0.97565 -1.07917 1.0431 -1.17894 C 1.04974 -1.18866 1.05547 -1.20024 1.06224 -1.20973 C 1.06589 -1.21482 1.07045 -1.21783 1.07448 -1.22223 C 1.078 -1.22593 1.08125 -1.23079 1.0849 -1.2345 C 1.08776 -1.2375 1.09597 -1.24538 1.10065 -1.247 C 1.1017 -1.24723 1.103 -1.247 1.10417 -1.247 " pathEditMode="relative" ptsTypes="AAAAAAAAAAAAAAAAAAAAAAAAAAAAAAAAAAAAAAAA">
                                      <p:cBhvr>
                                        <p:cTn id="12" dur="2000" fill="hold"/>
                                        <p:tgtEl>
                                          <p:spTgt spid="48"/>
                                        </p:tgtEl>
                                        <p:attrNameLst>
                                          <p:attrName>ppt_x</p:attrName>
                                          <p:attrName>ppt_y</p:attrName>
                                        </p:attrNameLst>
                                      </p:cBhvr>
                                    </p:animMotion>
                                  </p:childTnLst>
                                </p:cTn>
                              </p:par>
                              <p:par>
                                <p:cTn id="13" presetID="0" presetClass="path" presetSubtype="0" repeatCount="indefinite" accel="50000" decel="50000" fill="hold" nodeType="withEffect">
                                  <p:stCondLst>
                                    <p:cond delay="0"/>
                                  </p:stCondLst>
                                  <p:endCondLst>
                                    <p:cond evt="onNext" delay="0">
                                      <p:tgtEl>
                                        <p:sldTgt/>
                                      </p:tgtEl>
                                    </p:cond>
                                  </p:endCondLst>
                                  <p:childTnLst>
                                    <p:animMotion origin="layout" path="M -0.0125 0.00046 L -0.0125 0.00046 C -0.17239 0.13287 0.04779 -0.0419 -0.12422 0.06875 C -0.13281 0.07431 -0.13893 0.08843 -0.14687 0.09653 C -0.18034 0.13079 -0.18047 0.11829 -0.20794 0.16157 C -0.21562 0.17384 -0.22148 0.18912 -0.2289 0.20185 C -0.23776 0.21713 -0.24882 0.22847 -0.25677 0.24537 C -0.2664 0.26597 -0.27161 0.29259 -0.28112 0.31343 C -0.28346 0.31852 -0.32226 0.39352 -0.33698 0.41273 C -0.36015 0.44306 -0.35143 0.42431 -0.38229 0.44375 C -0.3914 0.44954 -0.39961 0.45926 -0.40846 0.46551 C -0.4263 0.47778 -0.44479 0.48704 -0.46263 0.49954 C -0.47682 0.50972 -0.49023 0.52338 -0.50442 0.5338 C -0.52578 0.54907 -0.55573 0.55532 -0.57591 0.56458 C -0.58203 0.56759 -0.58763 0.57292 -0.59336 0.57708 C -0.6164 0.62014 -0.62487 0.63056 -0.64049 0.67315 C -0.64492 0.68519 -0.64804 0.69884 -0.65273 0.71042 C -0.65898 0.72616 -0.66823 0.74213 -0.67708 0.75394 C -0.68216 0.76042 -0.68685 0.76898 -0.69284 0.77245 C -0.70286 0.77847 -0.7138 0.7787 -0.72422 0.78171 C -0.7306 0.78727 -0.7556 0.81273 -0.76614 0.81273 C -0.78945 0.81273 -0.81263 0.80695 -0.8358 0.80347 C -0.85247 0.80116 -0.85091 0.8007 -0.86718 0.79421 C -0.88359 0.81389 -0.89896 0.83565 -0.91614 0.85301 C -0.92825 0.86551 -0.94166 0.87477 -0.95273 0.89028 C -0.96862 0.91227 -0.97955 0.94491 -0.99635 0.96482 C -1.01731 0.98958 -1.04049 1.00903 -1.05911 1.03912 C -1.06549 1.04954 -1.07252 1.0588 -1.07825 1.07014 C -1.09466 1.10232 -1.10612 1.14282 -1.12526 1.16945 C -1.20716 1.28264 -1.10508 1.13681 -1.18633 1.26852 C -1.19557 1.28357 -1.20586 1.29607 -1.21601 1.3088 C -1.23437 1.33218 -1.25416 1.35208 -1.27174 1.37708 C -1.28216 1.3919 -1.27747 1.38588 -1.2858 1.39583 " pathEditMode="relative" ptsTypes="AAAAAAAAAAAAAAAAAAAAAAAAAAAAAAAAA">
                                      <p:cBhvr>
                                        <p:cTn id="14" dur="2000" fill="hold"/>
                                        <p:tgtEl>
                                          <p:spTgt spid="42"/>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endCondLst>
                                    <p:cond evt="onNext" delay="0">
                                      <p:tgtEl>
                                        <p:sldTgt/>
                                      </p:tgtEl>
                                    </p:cond>
                                  </p:endCondLst>
                                  <p:childTnLst>
                                    <p:animMotion origin="layout" path="M 0.02552 0.05093 L 0.02552 0.05093 C 0.0332 0.07245 0.04036 0.09468 0.04831 0.11597 C 0.06276 0.15509 0.08138 0.19653 0.10039 0.22755 C 0.11055 0.24398 0.12839 0.27454 0.14063 0.28634 C 0.15247 0.29792 0.16615 0.2963 0.17891 0.29884 C 0.18828 0.30069 0.19753 0.30301 0.2069 0.30509 C 0.21328 0.30926 0.21953 0.31366 0.22604 0.31736 C 0.24518 0.32847 0.25912 0.33519 0.27839 0.34236 C 0.28763 0.3456 0.29688 0.34931 0.30625 0.35162 C 0.31432 0.35347 0.32253 0.35417 0.33073 0.35463 C 0.35742 0.35625 0.38412 0.35671 0.41094 0.35787 C 0.45547 0.37639 0.42708 0.36528 0.47721 0.38264 C 0.48294 0.38449 0.48867 0.3875 0.49466 0.38866 L 0.52253 0.39491 C 0.53294 0.40116 0.54675 0.40787 0.5556 0.41968 C 0.55794 0.42292 0.56068 0.42523 0.56263 0.42917 C 0.5724 0.44907 0.5905 0.49097 0.5905 0.49097 C 0.59427 0.51111 0.60039 0.5412 0.60273 0.5625 C 0.60378 0.57153 0.60352 0.58102 0.60456 0.59028 C 0.60599 0.60486 0.60846 0.61435 0.61146 0.62755 C 0.61211 0.63472 0.61237 0.64213 0.61315 0.64931 C 0.61732 0.68333 0.62695 0.70972 0.63594 0.74213 C 0.64336 0.76968 0.64583 0.78264 0.65677 0.80417 C 0.6582 0.80694 0.66055 0.80787 0.66211 0.81042 C 0.66471 0.81505 0.66641 0.8213 0.66901 0.82593 C 0.67227 0.83171 0.6763 0.83565 0.67943 0.84144 C 0.68099 0.84398 0.68164 0.84792 0.68294 0.85069 C 0.69076 0.86667 0.69297 0.86898 0.70391 0.8787 C 0.70677 0.88125 0.70951 0.88449 0.71263 0.88495 C 0.74102 0.88866 0.76966 0.88889 0.79805 0.89097 C 0.80273 0.89421 0.80755 0.89676 0.81198 0.90046 C 0.81823 0.90556 0.82435 0.91412 0.82943 0.92199 C 0.85456 0.96019 0.85104 0.9588 0.88359 1.01505 C 0.93854 1.11019 0.88854 1.01458 0.92891 1.10509 C 0.93607 1.12107 0.94518 1.13449 0.95156 1.15139 C 0.96849 1.19653 0.98112 1.24653 0.9987 1.29097 C 1.00677 1.31157 1.01406 1.33357 1.02305 1.35301 C 1.07461 1.46343 1.05664 1.40116 1.06849 1.44306 " pathEditMode="relative" ptsTypes="AAAAAAAAAAAAAAAAAAAAAAAAAAAAAAAAAAAAAAA">
                                      <p:cBhvr>
                                        <p:cTn id="16" dur="2000" fill="hold"/>
                                        <p:tgtEl>
                                          <p:spTgt spid="50"/>
                                        </p:tgtEl>
                                        <p:attrNameLst>
                                          <p:attrName>ppt_x</p:attrName>
                                          <p:attrName>ppt_y</p:attrName>
                                        </p:attrNameLst>
                                      </p:cBhvr>
                                    </p:animMotion>
                                  </p:childTnLst>
                                </p:cTn>
                              </p:par>
                              <p:par>
                                <p:cTn id="17" presetID="0" presetClass="path" presetSubtype="0" repeatCount="indefinite" accel="50000" decel="50000" fill="hold" nodeType="withEffect">
                                  <p:stCondLst>
                                    <p:cond delay="1000"/>
                                  </p:stCondLst>
                                  <p:endCondLst>
                                    <p:cond evt="onNext" delay="0">
                                      <p:tgtEl>
                                        <p:sldTgt/>
                                      </p:tgtEl>
                                    </p:cond>
                                  </p:endCondLst>
                                  <p:childTnLst>
                                    <p:animMotion origin="layout" path="M -0.02618 0.00509 L -0.02618 0.00509 C -0.05495 0.04884 -0.06563 0.06783 -0.09597 0.1044 C -0.1392 0.15625 -0.13516 0.14491 -0.18841 0.1912 C -0.19844 0.2 -0.20795 0.21088 -0.2181 0.21921 C -0.24519 0.24097 -0.27058 0.2757 -0.3 0.28125 C -0.37904 0.29583 -0.33373 0.28866 -0.43607 0.29977 C -0.45183 0.29769 -0.46758 0.29699 -0.48321 0.29375 C -0.49141 0.2919 -0.49935 0.28658 -0.50756 0.28426 C -0.51511 0.28241 -0.52279 0.28264 -0.53034 0.28125 C -0.53907 0.27963 -0.54779 0.27708 -0.55651 0.275 L -0.58959 0.22222 C -0.59297 0.2169 -0.6 0.20671 -0.6 0.20671 C -0.60052 0.20509 -0.61263 0.16736 -0.61407 0.16019 C -0.61511 0.1544 -0.61511 0.14792 -0.61576 0.14167 C -0.61289 0.13333 -0.60391 0.0794 -0.58789 0.08264 C -0.58112 0.08403 -0.575 0.09097 -0.56862 0.09514 C -0.56394 0.11181 -0.56237 0.11574 -0.5599 0.13866 C -0.55873 0.14977 -0.55873 0.16134 -0.55821 0.17269 C -0.56055 0.18611 -0.56107 0.20093 -0.56511 0.21296 C -0.5694 0.22546 -0.57631 0.23472 -0.58256 0.24398 C -0.62097 0.3 -0.62995 0.30093 -0.68907 0.32153 C -0.71576 0.33079 -0.74219 0.34259 -0.76927 0.34954 C -0.78763 0.35417 -0.80638 0.3537 -0.825 0.35556 C -0.83438 0.35255 -0.84375 0.35023 -0.853 0.3463 C -0.87526 0.33681 -0.89284 0.32176 -0.91394 0.30301 C -0.92123 0.29653 -0.92839 0.28958 -0.9349 0.28125 C -0.96446 0.24352 -0.97956 0.2132 -1.0099 0.18519 C -1.0293 0.16713 -1.04922 0.15116 -1.06927 0.13542 C -1.08998 0.11921 -1.11185 0.10741 -1.13203 0.08889 C -1.22331 0.00486 -1.12578 0.08102 -1.19636 -0.00092 C -1.25222 -0.06551 -1.39623 -0.13241 -1.42318 -0.15 C -1.56315 -0.2412 -1.51341 -0.21875 -1.56797 -0.24282 " pathEditMode="relative" ptsTypes="AAAAAAAAAAAAAAAAAAAAAAAAAAAAAAAAA">
                                      <p:cBhvr>
                                        <p:cTn id="18" dur="2000" fill="hold"/>
                                        <p:tgtEl>
                                          <p:spTgt spid="45"/>
                                        </p:tgtEl>
                                        <p:attrNameLst>
                                          <p:attrName>ppt_x</p:attrName>
                                          <p:attrName>ppt_y</p:attrName>
                                        </p:attrNameLst>
                                      </p:cBhvr>
                                    </p:animMotion>
                                  </p:childTnLst>
                                </p:cTn>
                              </p:par>
                              <p:par>
                                <p:cTn id="19" presetID="0" presetClass="path" presetSubtype="0" repeatCount="indefinite" accel="50000" decel="50000" fill="hold" nodeType="withEffect">
                                  <p:stCondLst>
                                    <p:cond delay="1000"/>
                                  </p:stCondLst>
                                  <p:endCondLst>
                                    <p:cond evt="onNext" delay="0">
                                      <p:tgtEl>
                                        <p:sldTgt/>
                                      </p:tgtEl>
                                    </p:cond>
                                  </p:endCondLst>
                                  <p:childTnLst>
                                    <p:animMotion origin="layout" path="M 0.03281 -0.01713 L 0.03281 -0.01713 C 0.04049 -0.01412 0.04805 -0.0118 0.0556 -0.00787 C 0.06211 -0.00439 0.0681 0.00162 0.07474 0.00463 C 0.08164 0.00764 0.08867 0.0088 0.0957 0.01088 C 0.12539 0.00371 0.14284 0.00301 0.16875 -0.01088 C 0.197 -0.02615 0.18034 -0.01967 0.20885 -0.04513 C 0.23568 -0.06875 0.21745 -0.04537 0.24557 -0.07291 C 0.24987 -0.07731 0.25338 -0.08402 0.25768 -0.08842 C 0.26445 -0.09537 0.27213 -0.09953 0.27864 -0.10717 C 0.29427 -0.12523 0.30664 -0.16111 0.31706 -0.18449 C 0.31979 -0.19097 0.32578 -0.20324 0.32578 -0.20324 C 0.32747 -0.21157 0.32891 -0.2199 0.33099 -0.228 C 0.33646 -0.24861 0.34297 -0.26111 0.35013 -0.28078 C 0.35508 -0.29398 0.35911 -0.3081 0.36419 -0.32106 C 0.37357 -0.34537 0.38398 -0.36851 0.39375 -0.39236 C 0.39857 -0.40393 0.40976 -0.4331 0.41471 -0.44189 C 0.42226 -0.45532 0.42943 -0.46944 0.43737 -0.4824 C 0.44232 -0.49027 0.44739 -0.49791 0.45312 -0.50393 C 0.46393 -0.51574 0.48672 -0.52638 0.49661 -0.53194 C 0.50833 -0.52361 0.52096 -0.51898 0.53151 -0.50717 C 0.54062 -0.49699 0.547 -0.48078 0.5543 -0.46689 C 0.59075 -0.39606 0.55169 -0.46574 0.59088 -0.37685 C 0.60052 -0.35509 0.61575 -0.34027 0.62226 -0.31481 C 0.63242 -0.27523 0.62734 -0.29143 0.6362 -0.26527 C 0.64661 -0.29097 0.65963 -0.31435 0.66758 -0.34282 C 0.66992 -0.35092 0.67239 -0.35925 0.67461 -0.36759 C 0.67643 -0.37476 0.67773 -0.3824 0.67982 -0.38935 C 0.68125 -0.39375 0.6832 -0.39768 0.68502 -0.40162 C 0.69935 -0.43356 0.68919 -0.40949 0.7095 -0.44814 C 0.7125 -0.45416 0.7151 -0.46088 0.71823 -0.46689 C 0.72266 -0.47546 0.7276 -0.4831 0.73216 -0.49166 C 0.75898 -0.54236 0.73437 -0.49699 0.75651 -0.54421 C 0.76159 -0.55509 0.76719 -0.56481 0.77226 -0.57523 C 0.77656 -0.58425 0.77995 -0.59467 0.7845 -0.60324 C 0.78971 -0.61319 0.80039 -0.62407 0.80716 -0.628 C 0.81068 -0.63009 0.81393 -0.63287 0.81758 -0.63425 C 0.83086 -0.63912 0.85768 -0.64675 0.85768 -0.64675 C 0.86471 -0.65277 0.87122 -0.66064 0.87864 -0.66527 C 0.89271 -0.67407 0.94453 -0.67731 0.94661 -0.67777 C 0.95833 -0.68171 0.97005 -0.68518 0.98151 -0.69004 C 0.99141 -0.69421 1.0013 -0.69884 1.0112 -0.70254 C 1.03698 -0.71226 1.04101 -0.70902 1.06523 -0.72731 C 1.12969 -0.77592 1.06432 -0.74907 1.17161 -0.80162 C 1.18854 -0.80995 1.20547 -0.81759 1.22226 -0.82662 C 1.23867 -0.83518 1.25456 -0.84675 1.27109 -0.85439 C 1.28359 -0.86018 1.29674 -0.86157 1.30937 -0.86689 C 1.31654 -0.8699 1.32357 -0.8743 1.33034 -0.87916 C 1.3375 -0.88449 1.34427 -0.89166 1.3513 -0.89791 L 1.35833 -0.90393 " pathEditMode="relative" ptsTypes="AAAAAAAAAAAAAAAAAAAAAAAAAAAAAAAAAAAAAAAAAAAAAAAAAA">
                                      <p:cBhvr>
                                        <p:cTn id="20" dur="2000" fill="hold"/>
                                        <p:tgtEl>
                                          <p:spTgt spid="49"/>
                                        </p:tgtEl>
                                        <p:attrNameLst>
                                          <p:attrName>ppt_x</p:attrName>
                                          <p:attrName>ppt_y</p:attrName>
                                        </p:attrNameLst>
                                      </p:cBhvr>
                                    </p:animMotion>
                                  </p:childTnLst>
                                </p:cTn>
                              </p:par>
                              <p:par>
                                <p:cTn id="21" presetID="0" presetClass="path" presetSubtype="0" repeatCount="indefinite" accel="50000" decel="50000" fill="hold" nodeType="withEffect">
                                  <p:stCondLst>
                                    <p:cond delay="1000"/>
                                  </p:stCondLst>
                                  <p:endCondLst>
                                    <p:cond evt="onNext" delay="0">
                                      <p:tgtEl>
                                        <p:sldTgt/>
                                      </p:tgtEl>
                                    </p:cond>
                                  </p:endCondLst>
                                  <p:childTnLst>
                                    <p:animMotion origin="layout" path="M 0.04141 0.03079 L 0.04141 0.03079 C 0.02917 0.01343 0.02318 0.00672 0.01342 -0.01273 C 0.00743 -0.02477 0.00274 -0.03912 -0.00403 -0.05 C -0.00794 -0.05602 -0.01341 -0.05787 -0.01796 -0.06227 C -0.02096 -0.06527 -0.02369 -0.06898 -0.02669 -0.07176 C -0.03294 -0.07731 -0.03958 -0.08148 -0.04583 -0.08727 C -0.05 -0.09097 -0.05442 -0.09421 -0.05807 -0.09953 C -0.06497 -0.10995 -0.07721 -0.13356 -0.07721 -0.13356 C -0.07955 -0.14398 -0.08203 -0.15416 -0.08424 -0.16458 C -0.09869 -0.23472 -0.08268 -0.1625 -0.09296 -0.2081 C -0.09908 -0.27384 -0.08932 -0.17315 -0.09817 -0.24838 C -0.0996 -0.26065 -0.10052 -0.27315 -0.10169 -0.28565 C -0.10221 -0.32384 -0.10091 -0.36227 -0.10338 -0.40046 C -0.1052 -0.42777 -0.11119 -0.45092 -0.12265 -0.46852 C -0.13658 -0.49027 -0.14869 -0.51921 -0.16627 -0.53055 C -0.17265 -0.53472 -0.17877 -0.54004 -0.18541 -0.54305 C -0.21041 -0.55463 -0.28802 -0.55856 -0.28828 -0.55856 C -0.30221 -0.57083 -0.31849 -0.58333 -0.3302 -0.60185 C -0.34492 -0.62523 -0.36015 -0.64838 -0.372 -0.67639 C -0.39414 -0.7287 -0.38203 -0.70185 -0.40872 -0.75694 C -0.42122 -0.81296 -0.41067 -0.7625 -0.42083 -0.82199 C -0.42304 -0.83449 -0.42591 -0.84676 -0.42786 -0.85926 C -0.42942 -0.86944 -0.42942 -0.88032 -0.43138 -0.89027 C -0.43632 -0.91574 -0.44401 -0.93912 -0.44882 -0.96481 L -0.45924 -1.0206 C -0.46263 -1.05671 -0.46406 -1.06852 -0.46627 -1.1074 C -0.46705 -1.12176 -0.46744 -1.13634 -0.46796 -1.15069 C -0.46862 -1.17037 -0.46862 -1.18981 -0.46966 -1.20949 C -0.47031 -1.22106 -0.472 -1.23217 -0.47317 -1.24352 C -0.47382 -1.29629 -0.47096 -1.34953 -0.475 -1.40162 C -0.47877 -1.45139 -0.49583 -1.50949 -0.50989 -1.5537 C -0.51354 -1.56527 -0.51809 -1.57615 -0.522 -1.58773 L -0.52721 -1.60648 " pathEditMode="relative" ptsTypes="AAAAAAAAAAAAAAAAAAAAAAAAAAAAAAAAAA">
                                      <p:cBhvr>
                                        <p:cTn id="22" dur="2000" fill="hold"/>
                                        <p:tgtEl>
                                          <p:spTgt spid="44"/>
                                        </p:tgtEl>
                                        <p:attrNameLst>
                                          <p:attrName>ppt_x</p:attrName>
                                          <p:attrName>ppt_y</p:attrName>
                                        </p:attrNameLst>
                                      </p:cBhvr>
                                    </p:animMotion>
                                  </p:childTnLst>
                                </p:cTn>
                              </p:par>
                              <p:par>
                                <p:cTn id="23" presetID="0" presetClass="path" presetSubtype="0" repeatCount="indefinite" accel="50000" decel="50000" fill="hold" nodeType="withEffect">
                                  <p:stCondLst>
                                    <p:cond delay="1000"/>
                                  </p:stCondLst>
                                  <p:endCondLst>
                                    <p:cond evt="onNext" delay="0">
                                      <p:tgtEl>
                                        <p:sldTgt/>
                                      </p:tgtEl>
                                    </p:cond>
                                  </p:endCondLst>
                                  <p:childTnLst>
                                    <p:animMotion origin="layout" path="M 0.02722 0.0463 L 0.02722 0.0463 C 0.16446 0.07963 0.11237 0.06389 0.18412 0.08657 C 0.19636 0.09792 0.20834 0.10995 0.22071 0.1206 C 0.23216 0.13055 0.2444 0.13773 0.2556 0.14838 C 0.28034 0.17245 0.27826 0.17986 0.29922 0.21366 C 0.39388 0.36667 0.30078 0.20301 0.34987 0.30347 C 0.35222 0.30856 0.35547 0.31204 0.3586 0.31597 C 0.36628 0.32546 0.37761 0.33727 0.38646 0.34375 C 0.39857 0.35278 0.42305 0.36852 0.42305 0.36852 C 0.47058 0.35324 0.45078 0.36157 0.49453 0.34074 L 0.51381 0.33148 C 0.54506 0.33472 0.55222 0.34074 0.58529 0.31597 C 0.59857 0.30602 0.60964 0.28889 0.62188 0.27569 C 0.64466 0.25116 0.63685 0.25787 0.65677 0.24468 C 0.66381 0.25278 0.67058 0.26157 0.67774 0.26944 C 0.68112 0.27292 0.6849 0.275 0.68815 0.2787 C 0.6948 0.28634 0.70078 0.29583 0.70743 0.30347 C 0.7211 0.31968 0.73763 0.3294 0.74922 0.35 C 0.75469 0.35972 0.7655 0.37986 0.77188 0.38727 C 0.77565 0.39143 0.78021 0.39305 0.78412 0.39653 C 0.78711 0.3993 0.78985 0.40301 0.79284 0.40579 C 0.79519 0.4081 0.79766 0.40949 0.79987 0.41204 C 0.80235 0.41481 0.8043 0.41875 0.80677 0.4213 C 0.80847 0.42292 0.81029 0.42338 0.81198 0.42454 C 0.81498 0.42639 0.81784 0.42847 0.82071 0.43055 C 0.82657 0.42963 0.83256 0.43009 0.83815 0.42755 C 0.84219 0.42569 0.86875 0.40231 0.87136 0.39954 C 0.87631 0.39421 0.88021 0.38611 0.88529 0.38102 C 0.89493 0.3713 0.90443 0.37037 0.91498 0.36551 C 0.92318 0.3618 0.93125 0.35718 0.93933 0.35301 C 0.95105 0.35926 0.96341 0.36204 0.97422 0.37176 C 1.04818 0.4375 0.99154 0.39884 1.0336 0.44606 C 1.0448 0.4588 1.05599 0.47199 1.06849 0.48032 C 1.07305 0.48333 1.07761 0.4868 1.08243 0.48958 C 1.08868 0.49305 1.09519 0.4956 1.10157 0.49884 C 1.10743 0.50185 1.11315 0.50509 1.11901 0.5081 L 1.15222 0.54838 C 1.15795 0.55555 1.16341 0.56389 1.16953 0.57014 C 1.17657 0.57731 1.18386 0.5838 1.1905 0.5919 C 1.21159 0.6169 1.20313 0.61366 1.22539 0.64444 C 1.23203 0.6537 1.2392 0.66157 1.24636 0.66944 C 1.27539 0.70023 1.27761 0.70602 1.30222 0.71898 C 1.31862 0.72755 1.31237 0.71852 1.31953 0.73148 " pathEditMode="relative" ptsTypes="AAAAAAAAAAAAAAAAAAAAAAAAAAAAAAAAAAAAAAAAAAAA">
                                      <p:cBhvr>
                                        <p:cTn id="24" dur="2000" fill="hold"/>
                                        <p:tgtEl>
                                          <p:spTgt spid="43"/>
                                        </p:tgtEl>
                                        <p:attrNameLst>
                                          <p:attrName>ppt_x</p:attrName>
                                          <p:attrName>ppt_y</p:attrName>
                                        </p:attrNameLst>
                                      </p:cBhvr>
                                    </p:animMotion>
                                  </p:childTnLst>
                                </p:cTn>
                              </p:par>
                              <p:par>
                                <p:cTn id="25" presetID="0" presetClass="path" presetSubtype="0" repeatCount="indefinite" accel="50000" decel="50000" fill="hold" nodeType="withEffect">
                                  <p:stCondLst>
                                    <p:cond delay="1000"/>
                                  </p:stCondLst>
                                  <p:endCondLst>
                                    <p:cond evt="onNext" delay="0">
                                      <p:tgtEl>
                                        <p:sldTgt/>
                                      </p:tgtEl>
                                    </p:cond>
                                  </p:endCondLst>
                                  <p:childTnLst>
                                    <p:animMotion origin="layout" path="M -0.00026 -0.02269 L -0.00026 -0.02269 C -0.01848 -0.08426 -0.01809 -0.08889 -0.04049 -0.14375 C -0.04817 -0.16274 -0.05572 -0.18241 -0.06484 -0.19954 C -0.09401 -0.25394 -0.10585 -0.26505 -0.13111 -0.30811 C -0.15638 -0.35116 -0.15455 -0.35463 -0.18346 -0.39167 C -0.19908 -0.41181 -0.21328 -0.42292 -0.23059 -0.4382 C -0.24335 -0.43311 -0.2569 -0.43195 -0.26888 -0.42269 C -0.27773 -0.41598 -0.28437 -0.40278 -0.29153 -0.39167 C -0.30533 -0.37084 -0.31822 -0.34815 -0.33177 -0.32662 C -0.33971 -0.31389 -0.34804 -0.30209 -0.35611 -0.28936 C -0.36497 -0.27547 -0.38098 -0.2463 -0.3927 -0.23681 C -0.40403 -0.22755 -0.41901 -0.22639 -0.43111 -0.22431 C -0.4332 -0.225 -0.50416 -0.24931 -0.51835 -0.25232 C -0.53346 -0.25533 -0.54856 -0.25649 -0.56367 -0.25834 L -0.58815 -0.26158 C -0.60638 -0.27199 -0.63033 -0.28357 -0.64908 -0.29862 C -0.65625 -0.3044 -0.66367 -0.30949 -0.67005 -0.31737 C -0.67825 -0.32732 -0.68489 -0.34074 -0.6927 -0.35139 C -0.72096 -0.39005 -0.7125 -0.3669 -0.73632 -0.41968 C -0.74218 -0.43241 -0.74596 -0.44769 -0.75208 -0.45996 C -0.75833 -0.47269 -0.76679 -0.48125 -0.77304 -0.49399 C -0.77682 -0.50209 -0.77851 -0.51297 -0.78164 -0.52199 C -0.78658 -0.53565 -0.79166 -0.54954 -0.79739 -0.56227 L -0.81132 -0.59329 C -0.81367 -0.59838 -0.81549 -0.6044 -0.81835 -0.6088 C -0.83385 -0.63287 -0.83906 -0.64005 -0.85494 -0.67084 C -0.86106 -0.68264 -0.86536 -0.69769 -0.87239 -0.70787 C -0.88125 -0.72084 -0.89127 -0.72686 -0.90208 -0.72963 C -0.90729 -0.73102 -0.9125 -0.73172 -0.9177 -0.73264 C -0.92955 -0.7169 -0.94765 -0.69098 -0.96132 -0.6801 C -0.98411 -0.66158 -1.00742 -0.64491 -1.03111 -0.63056 C -1.05494 -0.61598 -1.07786 -0.59468 -1.1026 -0.58704 C -1.19322 -0.55926 -1.28541 -0.54954 -1.3763 -0.525 C -1.42487 -0.51181 -1.44062 -0.50417 -1.47929 -0.50024 C -1.48216 -0.5 -1.48502 -0.50024 -1.48802 -0.50024 " pathEditMode="relative" ptsTypes="AAAAAAAAAAAAAAAAAAAAAAAAAAAAAAAAAAAA">
                                      <p:cBhvr>
                                        <p:cTn id="26" dur="2000" fill="hold"/>
                                        <p:tgtEl>
                                          <p:spTgt spid="39"/>
                                        </p:tgtEl>
                                        <p:attrNameLst>
                                          <p:attrName>ppt_x</p:attrName>
                                          <p:attrName>ppt_y</p:attrName>
                                        </p:attrNameLst>
                                      </p:cBhvr>
                                    </p:animMotion>
                                  </p:childTnLst>
                                </p:cTn>
                              </p:par>
                              <p:par>
                                <p:cTn id="27" presetID="0" presetClass="path" presetSubtype="0" repeatCount="indefinite" accel="50000" decel="50000" fill="hold" nodeType="withEffect">
                                  <p:stCondLst>
                                    <p:cond delay="1000"/>
                                  </p:stCondLst>
                                  <p:endCondLst>
                                    <p:cond evt="onNext" delay="0">
                                      <p:tgtEl>
                                        <p:sldTgt/>
                                      </p:tgtEl>
                                    </p:cond>
                                  </p:endCondLst>
                                  <p:childTnLst>
                                    <p:animMotion origin="layout" path="M 0.01328 0.04445 L 0.01328 0.04445 C 0.0138 0.06274 0.01471 0.10324 0.0168 0.12524 C 0.02591 0.22338 0.01927 0.13287 0.0237 0.19653 C 0.02526 0.24005 0.02982 0.3125 0.02552 0.36065 C 0.02487 0.36667 0.02148 0.37061 0.02018 0.37616 C -0.00508 0.48889 0.03724 0.32176 0.00625 0.4382 C -0.00274 0.47176 0.0043 0.45926 -0.00768 0.47524 C -0.01367 0.50209 -0.01081 0.49931 -0.03555 0.5125 C -0.04141 0.51574 -0.04714 0.51899 -0.053 0.52176 C -0.05768 0.52408 -0.0625 0.52524 -0.06693 0.52801 C -0.07409 0.53241 -0.08099 0.5382 -0.08789 0.54352 C -0.09141 0.5463 -0.09518 0.54885 -0.09831 0.55278 C -0.10156 0.55695 -0.11055 0.57547 -0.11237 0.58079 C -0.12357 0.61343 -0.12526 0.62408 -0.1332 0.65834 C -0.13385 0.66852 -0.13555 0.67894 -0.13503 0.68936 C -0.13372 0.71135 -0.13164 0.73334 -0.128 0.7544 C -0.12656 0.76297 -0.11367 0.78195 -0.11055 0.78542 C -0.09805 0.79931 -0.08685 0.80625 -0.07214 0.81019 C -0.06419 0.8125 -0.05586 0.81227 -0.04779 0.81343 C -0.03203 0.81227 -0.01628 0.81389 -0.00065 0.81019 C 0.00547 0.8088 0.0112 0.80278 0.0168 0.79792 C 0.03698 0.77986 0.03789 0.7676 0.05508 0.72963 C 0.06068 0.71736 0.06081 0.71598 0.06562 0.70162 C 0.0526 0.68334 0.05391 0.67755 0.03242 0.70787 C 0.025 0.71852 0.01992 0.73357 0.01497 0.74815 C -0.00586 0.81042 -0.00469 0.81482 -0.01471 0.87524 C -0.01406 0.88774 -0.01589 0.90139 -0.01289 0.9125 C -0.00912 0.92639 -0.00104 0.93496 0.00456 0.94676 C 0.05443 1.0507 0.00872 0.96436 0.03763 1.01181 C 0.09023 1.09792 8.33333E-7 0.95579 0.06732 1.05834 C 0.08633 1.08727 0.08763 1.09468 0.10911 1.12037 C 0.11693 1.12963 0.12578 1.13588 0.13359 1.14514 C 0.14154 1.1544 0.14844 1.16644 0.15625 1.17616 C 0.17891 1.20417 0.17044 1.18403 0.19115 1.22269 C 0.21654 1.26991 0.20898 1.26366 0.23294 1.31574 C 0.23893 1.32871 0.247 1.33866 0.25221 1.35278 C 0.2599 1.37431 0.27135 1.42107 0.27135 1.42107 C 0.2737 1.45301 0.27682 1.48496 0.27838 1.51713 C 0.27891 1.52963 0.27878 1.54213 0.28008 1.5544 C 0.28112 1.56412 0.28359 1.57292 0.28529 1.58241 C 0.28724 1.60926 0.28698 1.59885 0.28698 1.61343 " pathEditMode="relative" ptsTypes="AAAAAAAAAAAAAAAAAAAAAAAAAAAAAAAAAAAAAAAAAA">
                                      <p:cBhvr>
                                        <p:cTn id="28" dur="2000" fill="hold"/>
                                        <p:tgtEl>
                                          <p:spTgt spid="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46"/>
                                        </p:tgtEl>
                                        <p:attrNameLst>
                                          <p:attrName>ppt_w</p:attrName>
                                        </p:attrNameLst>
                                      </p:cBhvr>
                                      <p:tavLst>
                                        <p:tav tm="0">
                                          <p:val>
                                            <p:strVal val="ppt_w"/>
                                          </p:val>
                                        </p:tav>
                                        <p:tav tm="100000">
                                          <p:val>
                                            <p:fltVal val="0"/>
                                          </p:val>
                                        </p:tav>
                                      </p:tavLst>
                                    </p:anim>
                                    <p:anim calcmode="lin" valueType="num">
                                      <p:cBhvr>
                                        <p:cTn id="33" dur="1000"/>
                                        <p:tgtEl>
                                          <p:spTgt spid="46"/>
                                        </p:tgtEl>
                                        <p:attrNameLst>
                                          <p:attrName>ppt_h</p:attrName>
                                        </p:attrNameLst>
                                      </p:cBhvr>
                                      <p:tavLst>
                                        <p:tav tm="0">
                                          <p:val>
                                            <p:strVal val="ppt_h"/>
                                          </p:val>
                                        </p:tav>
                                        <p:tav tm="100000">
                                          <p:val>
                                            <p:fltVal val="0"/>
                                          </p:val>
                                        </p:tav>
                                      </p:tavLst>
                                    </p:anim>
                                    <p:anim calcmode="lin" valueType="num">
                                      <p:cBhvr>
                                        <p:cTn id="34" dur="1000"/>
                                        <p:tgtEl>
                                          <p:spTgt spid="4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1000"/>
                                        <p:tgtEl>
                                          <p:spTgt spid="37"/>
                                        </p:tgtEl>
                                        <p:attrNameLst>
                                          <p:attrName>ppt_w</p:attrName>
                                        </p:attrNameLst>
                                      </p:cBhvr>
                                      <p:tavLst>
                                        <p:tav tm="0">
                                          <p:val>
                                            <p:strVal val="ppt_w"/>
                                          </p:val>
                                        </p:tav>
                                        <p:tav tm="100000">
                                          <p:val>
                                            <p:fltVal val="0"/>
                                          </p:val>
                                        </p:tav>
                                      </p:tavLst>
                                    </p:anim>
                                    <p:anim calcmode="lin" valueType="num">
                                      <p:cBhvr>
                                        <p:cTn id="39" dur="1000"/>
                                        <p:tgtEl>
                                          <p:spTgt spid="37"/>
                                        </p:tgtEl>
                                        <p:attrNameLst>
                                          <p:attrName>ppt_h</p:attrName>
                                        </p:attrNameLst>
                                      </p:cBhvr>
                                      <p:tavLst>
                                        <p:tav tm="0">
                                          <p:val>
                                            <p:strVal val="ppt_h"/>
                                          </p:val>
                                        </p:tav>
                                        <p:tav tm="100000">
                                          <p:val>
                                            <p:fltVal val="0"/>
                                          </p:val>
                                        </p:tav>
                                      </p:tavLst>
                                    </p:anim>
                                    <p:anim calcmode="lin" valueType="num">
                                      <p:cBhvr>
                                        <p:cTn id="4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7"/>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1000"/>
                                        <p:tgtEl>
                                          <p:spTgt spid="40"/>
                                        </p:tgtEl>
                                        <p:attrNameLst>
                                          <p:attrName>ppt_w</p:attrName>
                                        </p:attrNameLst>
                                      </p:cBhvr>
                                      <p:tavLst>
                                        <p:tav tm="0">
                                          <p:val>
                                            <p:strVal val="ppt_w"/>
                                          </p:val>
                                        </p:tav>
                                        <p:tav tm="100000">
                                          <p:val>
                                            <p:fltVal val="0"/>
                                          </p:val>
                                        </p:tav>
                                      </p:tavLst>
                                    </p:anim>
                                    <p:anim calcmode="lin" valueType="num">
                                      <p:cBhvr>
                                        <p:cTn id="45" dur="1000"/>
                                        <p:tgtEl>
                                          <p:spTgt spid="40"/>
                                        </p:tgtEl>
                                        <p:attrNameLst>
                                          <p:attrName>ppt_h</p:attrName>
                                        </p:attrNameLst>
                                      </p:cBhvr>
                                      <p:tavLst>
                                        <p:tav tm="0">
                                          <p:val>
                                            <p:strVal val="ppt_h"/>
                                          </p:val>
                                        </p:tav>
                                        <p:tav tm="100000">
                                          <p:val>
                                            <p:fltVal val="0"/>
                                          </p:val>
                                        </p:tav>
                                      </p:tavLst>
                                    </p:anim>
                                    <p:anim calcmode="lin" valueType="num">
                                      <p:cBhvr>
                                        <p:cTn id="46" dur="1000"/>
                                        <p:tgtEl>
                                          <p:spTgt spid="4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1000"/>
                                        <p:tgtEl>
                                          <p:spTgt spid="4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999"/>
                                          </p:stCondLst>
                                        </p:cTn>
                                        <p:tgtEl>
                                          <p:spTgt spid="4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1000"/>
                                        <p:tgtEl>
                                          <p:spTgt spid="48"/>
                                        </p:tgtEl>
                                        <p:attrNameLst>
                                          <p:attrName>ppt_w</p:attrName>
                                        </p:attrNameLst>
                                      </p:cBhvr>
                                      <p:tavLst>
                                        <p:tav tm="0">
                                          <p:val>
                                            <p:strVal val="ppt_w"/>
                                          </p:val>
                                        </p:tav>
                                        <p:tav tm="100000">
                                          <p:val>
                                            <p:fltVal val="0"/>
                                          </p:val>
                                        </p:tav>
                                      </p:tavLst>
                                    </p:anim>
                                    <p:anim calcmode="lin" valueType="num">
                                      <p:cBhvr>
                                        <p:cTn id="51" dur="1000"/>
                                        <p:tgtEl>
                                          <p:spTgt spid="48"/>
                                        </p:tgtEl>
                                        <p:attrNameLst>
                                          <p:attrName>ppt_h</p:attrName>
                                        </p:attrNameLst>
                                      </p:cBhvr>
                                      <p:tavLst>
                                        <p:tav tm="0">
                                          <p:val>
                                            <p:strVal val="ppt_h"/>
                                          </p:val>
                                        </p:tav>
                                        <p:tav tm="100000">
                                          <p:val>
                                            <p:fltVal val="0"/>
                                          </p:val>
                                        </p:tav>
                                      </p:tavLst>
                                    </p:anim>
                                    <p:anim calcmode="lin" valueType="num">
                                      <p:cBhvr>
                                        <p:cTn id="52" dur="1000"/>
                                        <p:tgtEl>
                                          <p:spTgt spid="4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1000"/>
                                        <p:tgtEl>
                                          <p:spTgt spid="4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999"/>
                                          </p:stCondLst>
                                        </p:cTn>
                                        <p:tgtEl>
                                          <p:spTgt spid="48"/>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1000"/>
                                        <p:tgtEl>
                                          <p:spTgt spid="42"/>
                                        </p:tgtEl>
                                        <p:attrNameLst>
                                          <p:attrName>ppt_w</p:attrName>
                                        </p:attrNameLst>
                                      </p:cBhvr>
                                      <p:tavLst>
                                        <p:tav tm="0">
                                          <p:val>
                                            <p:strVal val="ppt_w"/>
                                          </p:val>
                                        </p:tav>
                                        <p:tav tm="100000">
                                          <p:val>
                                            <p:fltVal val="0"/>
                                          </p:val>
                                        </p:tav>
                                      </p:tavLst>
                                    </p:anim>
                                    <p:anim calcmode="lin" valueType="num">
                                      <p:cBhvr>
                                        <p:cTn id="57" dur="1000"/>
                                        <p:tgtEl>
                                          <p:spTgt spid="42"/>
                                        </p:tgtEl>
                                        <p:attrNameLst>
                                          <p:attrName>ppt_h</p:attrName>
                                        </p:attrNameLst>
                                      </p:cBhvr>
                                      <p:tavLst>
                                        <p:tav tm="0">
                                          <p:val>
                                            <p:strVal val="ppt_h"/>
                                          </p:val>
                                        </p:tav>
                                        <p:tav tm="100000">
                                          <p:val>
                                            <p:fltVal val="0"/>
                                          </p:val>
                                        </p:tav>
                                      </p:tavLst>
                                    </p:anim>
                                    <p:anim calcmode="lin" valueType="num">
                                      <p:cBhvr>
                                        <p:cTn id="58" dur="1000"/>
                                        <p:tgtEl>
                                          <p:spTgt spid="4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1000"/>
                                        <p:tgtEl>
                                          <p:spTgt spid="4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999"/>
                                          </p:stCondLst>
                                        </p:cTn>
                                        <p:tgtEl>
                                          <p:spTgt spid="42"/>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1000"/>
                                        <p:tgtEl>
                                          <p:spTgt spid="50"/>
                                        </p:tgtEl>
                                        <p:attrNameLst>
                                          <p:attrName>ppt_w</p:attrName>
                                        </p:attrNameLst>
                                      </p:cBhvr>
                                      <p:tavLst>
                                        <p:tav tm="0">
                                          <p:val>
                                            <p:strVal val="ppt_w"/>
                                          </p:val>
                                        </p:tav>
                                        <p:tav tm="100000">
                                          <p:val>
                                            <p:fltVal val="0"/>
                                          </p:val>
                                        </p:tav>
                                      </p:tavLst>
                                    </p:anim>
                                    <p:anim calcmode="lin" valueType="num">
                                      <p:cBhvr>
                                        <p:cTn id="63" dur="1000"/>
                                        <p:tgtEl>
                                          <p:spTgt spid="50"/>
                                        </p:tgtEl>
                                        <p:attrNameLst>
                                          <p:attrName>ppt_h</p:attrName>
                                        </p:attrNameLst>
                                      </p:cBhvr>
                                      <p:tavLst>
                                        <p:tav tm="0">
                                          <p:val>
                                            <p:strVal val="ppt_h"/>
                                          </p:val>
                                        </p:tav>
                                        <p:tav tm="100000">
                                          <p:val>
                                            <p:fltVal val="0"/>
                                          </p:val>
                                        </p:tav>
                                      </p:tavLst>
                                    </p:anim>
                                    <p:anim calcmode="lin" valueType="num">
                                      <p:cBhvr>
                                        <p:cTn id="64" dur="1000"/>
                                        <p:tgtEl>
                                          <p:spTgt spid="5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5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50"/>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1000"/>
                                        <p:tgtEl>
                                          <p:spTgt spid="45"/>
                                        </p:tgtEl>
                                        <p:attrNameLst>
                                          <p:attrName>ppt_w</p:attrName>
                                        </p:attrNameLst>
                                      </p:cBhvr>
                                      <p:tavLst>
                                        <p:tav tm="0">
                                          <p:val>
                                            <p:strVal val="ppt_w"/>
                                          </p:val>
                                        </p:tav>
                                        <p:tav tm="100000">
                                          <p:val>
                                            <p:fltVal val="0"/>
                                          </p:val>
                                        </p:tav>
                                      </p:tavLst>
                                    </p:anim>
                                    <p:anim calcmode="lin" valueType="num">
                                      <p:cBhvr>
                                        <p:cTn id="69" dur="1000"/>
                                        <p:tgtEl>
                                          <p:spTgt spid="45"/>
                                        </p:tgtEl>
                                        <p:attrNameLst>
                                          <p:attrName>ppt_h</p:attrName>
                                        </p:attrNameLst>
                                      </p:cBhvr>
                                      <p:tavLst>
                                        <p:tav tm="0">
                                          <p:val>
                                            <p:strVal val="ppt_h"/>
                                          </p:val>
                                        </p:tav>
                                        <p:tav tm="100000">
                                          <p:val>
                                            <p:fltVal val="0"/>
                                          </p:val>
                                        </p:tav>
                                      </p:tavLst>
                                    </p:anim>
                                    <p:anim calcmode="lin" valueType="num">
                                      <p:cBhvr>
                                        <p:cTn id="70" dur="1000"/>
                                        <p:tgtEl>
                                          <p:spTgt spid="4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1000"/>
                                        <p:tgtEl>
                                          <p:spTgt spid="4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999"/>
                                          </p:stCondLst>
                                        </p:cTn>
                                        <p:tgtEl>
                                          <p:spTgt spid="45"/>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1000"/>
                                        <p:tgtEl>
                                          <p:spTgt spid="49"/>
                                        </p:tgtEl>
                                        <p:attrNameLst>
                                          <p:attrName>ppt_w</p:attrName>
                                        </p:attrNameLst>
                                      </p:cBhvr>
                                      <p:tavLst>
                                        <p:tav tm="0">
                                          <p:val>
                                            <p:strVal val="ppt_w"/>
                                          </p:val>
                                        </p:tav>
                                        <p:tav tm="100000">
                                          <p:val>
                                            <p:fltVal val="0"/>
                                          </p:val>
                                        </p:tav>
                                      </p:tavLst>
                                    </p:anim>
                                    <p:anim calcmode="lin" valueType="num">
                                      <p:cBhvr>
                                        <p:cTn id="75" dur="1000"/>
                                        <p:tgtEl>
                                          <p:spTgt spid="49"/>
                                        </p:tgtEl>
                                        <p:attrNameLst>
                                          <p:attrName>ppt_h</p:attrName>
                                        </p:attrNameLst>
                                      </p:cBhvr>
                                      <p:tavLst>
                                        <p:tav tm="0">
                                          <p:val>
                                            <p:strVal val="ppt_h"/>
                                          </p:val>
                                        </p:tav>
                                        <p:tav tm="100000">
                                          <p:val>
                                            <p:fltVal val="0"/>
                                          </p:val>
                                        </p:tav>
                                      </p:tavLst>
                                    </p:anim>
                                    <p:anim calcmode="lin" valueType="num">
                                      <p:cBhvr>
                                        <p:cTn id="76" dur="1000"/>
                                        <p:tgtEl>
                                          <p:spTgt spid="4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1000"/>
                                        <p:tgtEl>
                                          <p:spTgt spid="4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999"/>
                                          </p:stCondLst>
                                        </p:cTn>
                                        <p:tgtEl>
                                          <p:spTgt spid="49"/>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1000"/>
                                        <p:tgtEl>
                                          <p:spTgt spid="44"/>
                                        </p:tgtEl>
                                        <p:attrNameLst>
                                          <p:attrName>ppt_w</p:attrName>
                                        </p:attrNameLst>
                                      </p:cBhvr>
                                      <p:tavLst>
                                        <p:tav tm="0">
                                          <p:val>
                                            <p:strVal val="ppt_w"/>
                                          </p:val>
                                        </p:tav>
                                        <p:tav tm="100000">
                                          <p:val>
                                            <p:fltVal val="0"/>
                                          </p:val>
                                        </p:tav>
                                      </p:tavLst>
                                    </p:anim>
                                    <p:anim calcmode="lin" valueType="num">
                                      <p:cBhvr>
                                        <p:cTn id="81" dur="1000"/>
                                        <p:tgtEl>
                                          <p:spTgt spid="44"/>
                                        </p:tgtEl>
                                        <p:attrNameLst>
                                          <p:attrName>ppt_h</p:attrName>
                                        </p:attrNameLst>
                                      </p:cBhvr>
                                      <p:tavLst>
                                        <p:tav tm="0">
                                          <p:val>
                                            <p:strVal val="ppt_h"/>
                                          </p:val>
                                        </p:tav>
                                        <p:tav tm="100000">
                                          <p:val>
                                            <p:fltVal val="0"/>
                                          </p:val>
                                        </p:tav>
                                      </p:tavLst>
                                    </p:anim>
                                    <p:anim calcmode="lin" valueType="num">
                                      <p:cBhvr>
                                        <p:cTn id="82" dur="1000"/>
                                        <p:tgtEl>
                                          <p:spTgt spid="4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1000"/>
                                        <p:tgtEl>
                                          <p:spTgt spid="4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999"/>
                                          </p:stCondLst>
                                        </p:cTn>
                                        <p:tgtEl>
                                          <p:spTgt spid="4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1000"/>
                                        <p:tgtEl>
                                          <p:spTgt spid="43"/>
                                        </p:tgtEl>
                                        <p:attrNameLst>
                                          <p:attrName>ppt_w</p:attrName>
                                        </p:attrNameLst>
                                      </p:cBhvr>
                                      <p:tavLst>
                                        <p:tav tm="0">
                                          <p:val>
                                            <p:strVal val="ppt_w"/>
                                          </p:val>
                                        </p:tav>
                                        <p:tav tm="100000">
                                          <p:val>
                                            <p:fltVal val="0"/>
                                          </p:val>
                                        </p:tav>
                                      </p:tavLst>
                                    </p:anim>
                                    <p:anim calcmode="lin" valueType="num">
                                      <p:cBhvr>
                                        <p:cTn id="87" dur="1000"/>
                                        <p:tgtEl>
                                          <p:spTgt spid="43"/>
                                        </p:tgtEl>
                                        <p:attrNameLst>
                                          <p:attrName>ppt_h</p:attrName>
                                        </p:attrNameLst>
                                      </p:cBhvr>
                                      <p:tavLst>
                                        <p:tav tm="0">
                                          <p:val>
                                            <p:strVal val="ppt_h"/>
                                          </p:val>
                                        </p:tav>
                                        <p:tav tm="100000">
                                          <p:val>
                                            <p:fltVal val="0"/>
                                          </p:val>
                                        </p:tav>
                                      </p:tavLst>
                                    </p:anim>
                                    <p:anim calcmode="lin" valueType="num">
                                      <p:cBhvr>
                                        <p:cTn id="88" dur="1000"/>
                                        <p:tgtEl>
                                          <p:spTgt spid="4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1000"/>
                                        <p:tgtEl>
                                          <p:spTgt spid="4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999"/>
                                          </p:stCondLst>
                                        </p:cTn>
                                        <p:tgtEl>
                                          <p:spTgt spid="43"/>
                                        </p:tgtEl>
                                        <p:attrNameLst>
                                          <p:attrName>style.visibility</p:attrName>
                                        </p:attrNameLst>
                                      </p:cBhvr>
                                      <p:to>
                                        <p:strVal val="hidden"/>
                                      </p:to>
                                    </p:set>
                                  </p:childTnLst>
                                </p:cTn>
                              </p:par>
                              <p:par>
                                <p:cTn id="91" presetID="15" presetClass="exit" presetSubtype="0" fill="hold" nodeType="withEffect">
                                  <p:stCondLst>
                                    <p:cond delay="0"/>
                                  </p:stCondLst>
                                  <p:childTnLst>
                                    <p:anim calcmode="lin" valueType="num">
                                      <p:cBhvr>
                                        <p:cTn id="92" dur="1000"/>
                                        <p:tgtEl>
                                          <p:spTgt spid="39"/>
                                        </p:tgtEl>
                                        <p:attrNameLst>
                                          <p:attrName>ppt_w</p:attrName>
                                        </p:attrNameLst>
                                      </p:cBhvr>
                                      <p:tavLst>
                                        <p:tav tm="0">
                                          <p:val>
                                            <p:strVal val="ppt_w"/>
                                          </p:val>
                                        </p:tav>
                                        <p:tav tm="100000">
                                          <p:val>
                                            <p:fltVal val="0"/>
                                          </p:val>
                                        </p:tav>
                                      </p:tavLst>
                                    </p:anim>
                                    <p:anim calcmode="lin" valueType="num">
                                      <p:cBhvr>
                                        <p:cTn id="93" dur="1000"/>
                                        <p:tgtEl>
                                          <p:spTgt spid="39"/>
                                        </p:tgtEl>
                                        <p:attrNameLst>
                                          <p:attrName>ppt_h</p:attrName>
                                        </p:attrNameLst>
                                      </p:cBhvr>
                                      <p:tavLst>
                                        <p:tav tm="0">
                                          <p:val>
                                            <p:strVal val="ppt_h"/>
                                          </p:val>
                                        </p:tav>
                                        <p:tav tm="100000">
                                          <p:val>
                                            <p:fltVal val="0"/>
                                          </p:val>
                                        </p:tav>
                                      </p:tavLst>
                                    </p:anim>
                                    <p:anim calcmode="lin" valueType="num">
                                      <p:cBhvr>
                                        <p:cTn id="94" dur="1000"/>
                                        <p:tgtEl>
                                          <p:spTgt spid="3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1000"/>
                                        <p:tgtEl>
                                          <p:spTgt spid="3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999"/>
                                          </p:stCondLst>
                                        </p:cTn>
                                        <p:tgtEl>
                                          <p:spTgt spid="3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1000"/>
                                        <p:tgtEl>
                                          <p:spTgt spid="47"/>
                                        </p:tgtEl>
                                        <p:attrNameLst>
                                          <p:attrName>ppt_w</p:attrName>
                                        </p:attrNameLst>
                                      </p:cBhvr>
                                      <p:tavLst>
                                        <p:tav tm="0">
                                          <p:val>
                                            <p:strVal val="ppt_w"/>
                                          </p:val>
                                        </p:tav>
                                        <p:tav tm="100000">
                                          <p:val>
                                            <p:fltVal val="0"/>
                                          </p:val>
                                        </p:tav>
                                      </p:tavLst>
                                    </p:anim>
                                    <p:anim calcmode="lin" valueType="num">
                                      <p:cBhvr>
                                        <p:cTn id="99" dur="1000"/>
                                        <p:tgtEl>
                                          <p:spTgt spid="47"/>
                                        </p:tgtEl>
                                        <p:attrNameLst>
                                          <p:attrName>ppt_h</p:attrName>
                                        </p:attrNameLst>
                                      </p:cBhvr>
                                      <p:tavLst>
                                        <p:tav tm="0">
                                          <p:val>
                                            <p:strVal val="ppt_h"/>
                                          </p:val>
                                        </p:tav>
                                        <p:tav tm="100000">
                                          <p:val>
                                            <p:fltVal val="0"/>
                                          </p:val>
                                        </p:tav>
                                      </p:tavLst>
                                    </p:anim>
                                    <p:anim calcmode="lin" valueType="num">
                                      <p:cBhvr>
                                        <p:cTn id="100" dur="1000"/>
                                        <p:tgtEl>
                                          <p:spTgt spid="4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1000"/>
                                        <p:tgtEl>
                                          <p:spTgt spid="4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999"/>
                                          </p:stCondLst>
                                        </p:cTn>
                                        <p:tgtEl>
                                          <p:spTgt spid="47"/>
                                        </p:tgtEl>
                                        <p:attrNameLst>
                                          <p:attrName>style.visibility</p:attrName>
                                        </p:attrNameLst>
                                      </p:cBhvr>
                                      <p:to>
                                        <p:strVal val="hidden"/>
                                      </p:to>
                                    </p:set>
                                  </p:childTnLst>
                                </p:cTn>
                              </p:par>
                              <p:par>
                                <p:cTn id="103" presetID="15" presetClass="exit" presetSubtype="0" fill="hold" nodeType="withEffect">
                                  <p:stCondLst>
                                    <p:cond delay="0"/>
                                  </p:stCondLst>
                                  <p:childTnLst>
                                    <p:anim calcmode="lin" valueType="num">
                                      <p:cBhvr>
                                        <p:cTn id="104" dur="1000"/>
                                        <p:tgtEl>
                                          <p:spTgt spid="4"/>
                                        </p:tgtEl>
                                        <p:attrNameLst>
                                          <p:attrName>ppt_w</p:attrName>
                                        </p:attrNameLst>
                                      </p:cBhvr>
                                      <p:tavLst>
                                        <p:tav tm="0">
                                          <p:val>
                                            <p:strVal val="ppt_w"/>
                                          </p:val>
                                        </p:tav>
                                        <p:tav tm="100000">
                                          <p:val>
                                            <p:fltVal val="0"/>
                                          </p:val>
                                        </p:tav>
                                      </p:tavLst>
                                    </p:anim>
                                    <p:anim calcmode="lin" valueType="num">
                                      <p:cBhvr>
                                        <p:cTn id="105" dur="1000"/>
                                        <p:tgtEl>
                                          <p:spTgt spid="4"/>
                                        </p:tgtEl>
                                        <p:attrNameLst>
                                          <p:attrName>ppt_h</p:attrName>
                                        </p:attrNameLst>
                                      </p:cBhvr>
                                      <p:tavLst>
                                        <p:tav tm="0">
                                          <p:val>
                                            <p:strVal val="ppt_h"/>
                                          </p:val>
                                        </p:tav>
                                        <p:tav tm="100000">
                                          <p:val>
                                            <p:fltVal val="0"/>
                                          </p:val>
                                        </p:tav>
                                      </p:tavLst>
                                    </p:anim>
                                    <p:anim calcmode="lin" valueType="num">
                                      <p:cBhvr>
                                        <p:cTn id="106" dur="1000"/>
                                        <p:tgtEl>
                                          <p:spTgt spid="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7" dur="1000"/>
                                        <p:tgtEl>
                                          <p:spTgt spid="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8" dur="1" fill="hold">
                                          <p:stCondLst>
                                            <p:cond delay="999"/>
                                          </p:stCondLst>
                                        </p:cTn>
                                        <p:tgtEl>
                                          <p:spTgt spid="4"/>
                                        </p:tgtEl>
                                        <p:attrNameLst>
                                          <p:attrName>style.visibility</p:attrName>
                                        </p:attrNameLst>
                                      </p:cBhvr>
                                      <p:to>
                                        <p:strVal val="hidden"/>
                                      </p:to>
                                    </p:set>
                                  </p:childTnLst>
                                </p:cTn>
                              </p:par>
                              <p:par>
                                <p:cTn id="109" presetID="15" presetClass="exit" presetSubtype="0" fill="hold" nodeType="withEffect">
                                  <p:stCondLst>
                                    <p:cond delay="0"/>
                                  </p:stCondLst>
                                  <p:childTnLst>
                                    <p:anim calcmode="lin" valueType="num">
                                      <p:cBhvr>
                                        <p:cTn id="110" dur="1000"/>
                                        <p:tgtEl>
                                          <p:spTgt spid="5"/>
                                        </p:tgtEl>
                                        <p:attrNameLst>
                                          <p:attrName>ppt_w</p:attrName>
                                        </p:attrNameLst>
                                      </p:cBhvr>
                                      <p:tavLst>
                                        <p:tav tm="0">
                                          <p:val>
                                            <p:strVal val="ppt_w"/>
                                          </p:val>
                                        </p:tav>
                                        <p:tav tm="100000">
                                          <p:val>
                                            <p:fltVal val="0"/>
                                          </p:val>
                                        </p:tav>
                                      </p:tavLst>
                                    </p:anim>
                                    <p:anim calcmode="lin" valueType="num">
                                      <p:cBhvr>
                                        <p:cTn id="111" dur="1000"/>
                                        <p:tgtEl>
                                          <p:spTgt spid="5"/>
                                        </p:tgtEl>
                                        <p:attrNameLst>
                                          <p:attrName>ppt_h</p:attrName>
                                        </p:attrNameLst>
                                      </p:cBhvr>
                                      <p:tavLst>
                                        <p:tav tm="0">
                                          <p:val>
                                            <p:strVal val="ppt_h"/>
                                          </p:val>
                                        </p:tav>
                                        <p:tav tm="100000">
                                          <p:val>
                                            <p:fltVal val="0"/>
                                          </p:val>
                                        </p:tav>
                                      </p:tavLst>
                                    </p:anim>
                                    <p:anim calcmode="lin" valueType="num">
                                      <p:cBhvr>
                                        <p:cTn id="112" dur="1000"/>
                                        <p:tgtEl>
                                          <p:spTgt spid="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3" dur="1000"/>
                                        <p:tgtEl>
                                          <p:spTgt spid="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14" dur="1" fill="hold">
                                          <p:stCondLst>
                                            <p:cond delay="999"/>
                                          </p:stCondLst>
                                        </p:cTn>
                                        <p:tgtEl>
                                          <p:spTgt spid="5"/>
                                        </p:tgtEl>
                                        <p:attrNameLst>
                                          <p:attrName>style.visibility</p:attrName>
                                        </p:attrNameLst>
                                      </p:cBhvr>
                                      <p:to>
                                        <p:strVal val="hidden"/>
                                      </p:to>
                                    </p:set>
                                  </p:childTnLst>
                                </p:cTn>
                              </p:par>
                            </p:childTnLst>
                          </p:cTn>
                        </p:par>
                        <p:par>
                          <p:cTn id="115" fill="hold">
                            <p:stCondLst>
                              <p:cond delay="1000"/>
                            </p:stCondLst>
                            <p:childTnLst>
                              <p:par>
                                <p:cTn id="116" presetID="42" presetClass="entr" presetSubtype="0" fill="hold" grpId="0" nodeType="afterEffect">
                                  <p:stCondLst>
                                    <p:cond delay="1000"/>
                                  </p:stCondLst>
                                  <p:childTnLst>
                                    <p:set>
                                      <p:cBhvr>
                                        <p:cTn id="117" dur="1" fill="hold">
                                          <p:stCondLst>
                                            <p:cond delay="0"/>
                                          </p:stCondLst>
                                        </p:cTn>
                                        <p:tgtEl>
                                          <p:spTgt spid="34"/>
                                        </p:tgtEl>
                                        <p:attrNameLst>
                                          <p:attrName>style.visibility</p:attrName>
                                        </p:attrNameLst>
                                      </p:cBhvr>
                                      <p:to>
                                        <p:strVal val="visible"/>
                                      </p:to>
                                    </p:set>
                                    <p:animEffect transition="in" filter="fade">
                                      <p:cBhvr>
                                        <p:cTn id="118" dur="1000"/>
                                        <p:tgtEl>
                                          <p:spTgt spid="34"/>
                                        </p:tgtEl>
                                      </p:cBhvr>
                                    </p:animEffect>
                                    <p:anim calcmode="lin" valueType="num">
                                      <p:cBhvr>
                                        <p:cTn id="119" dur="1000" fill="hold"/>
                                        <p:tgtEl>
                                          <p:spTgt spid="34"/>
                                        </p:tgtEl>
                                        <p:attrNameLst>
                                          <p:attrName>ppt_x</p:attrName>
                                        </p:attrNameLst>
                                      </p:cBhvr>
                                      <p:tavLst>
                                        <p:tav tm="0">
                                          <p:val>
                                            <p:strVal val="#ppt_x"/>
                                          </p:val>
                                        </p:tav>
                                        <p:tav tm="100000">
                                          <p:val>
                                            <p:strVal val="#ppt_x"/>
                                          </p:val>
                                        </p:tav>
                                      </p:tavLst>
                                    </p:anim>
                                    <p:anim calcmode="lin" valueType="num">
                                      <p:cBhvr>
                                        <p:cTn id="120" dur="1000" fill="hold"/>
                                        <p:tgtEl>
                                          <p:spTgt spid="34"/>
                                        </p:tgtEl>
                                        <p:attrNameLst>
                                          <p:attrName>ppt_y</p:attrName>
                                        </p:attrNameLst>
                                      </p:cBhvr>
                                      <p:tavLst>
                                        <p:tav tm="0">
                                          <p:val>
                                            <p:strVal val="#ppt_y+.1"/>
                                          </p:val>
                                        </p:tav>
                                        <p:tav tm="100000">
                                          <p:val>
                                            <p:strVal val="#ppt_y"/>
                                          </p:val>
                                        </p:tav>
                                      </p:tavLst>
                                    </p:anim>
                                  </p:childTnLst>
                                </p:cTn>
                              </p:par>
                              <p:par>
                                <p:cTn id="121" presetID="1" presetClass="mediacall" presetSubtype="0" fill="hold" nodeType="withEffect">
                                  <p:stCondLst>
                                    <p:cond delay="1000"/>
                                  </p:stCondLst>
                                  <p:childTnLst>
                                    <p:cmd type="call" cmd="playFrom(0.0)">
                                      <p:cBhvr>
                                        <p:cTn id="122" dur="3006" fill="hold"/>
                                        <p:tgtEl>
                                          <p:spTgt spid="51"/>
                                        </p:tgtEl>
                                      </p:cBhvr>
                                    </p:cmd>
                                  </p:childTnLst>
                                </p:cTn>
                              </p:par>
                            </p:childTnLst>
                          </p:cTn>
                        </p:par>
                        <p:par>
                          <p:cTn id="123" fill="hold">
                            <p:stCondLst>
                              <p:cond delay="5006"/>
                            </p:stCondLst>
                            <p:childTnLst>
                              <p:par>
                                <p:cTn id="124" presetID="10" presetClass="entr" presetSubtype="0" fill="hold" nodeType="afterEffect">
                                  <p:stCondLst>
                                    <p:cond delay="1000"/>
                                  </p:stCondLst>
                                  <p:childTnLst>
                                    <p:set>
                                      <p:cBhvr>
                                        <p:cTn id="125" dur="1" fill="hold">
                                          <p:stCondLst>
                                            <p:cond delay="0"/>
                                          </p:stCondLst>
                                        </p:cTn>
                                        <p:tgtEl>
                                          <p:spTgt spid="32">
                                            <p:txEl>
                                              <p:pRg st="0" end="0"/>
                                            </p:txEl>
                                          </p:spTgt>
                                        </p:tgtEl>
                                        <p:attrNameLst>
                                          <p:attrName>style.visibility</p:attrName>
                                        </p:attrNameLst>
                                      </p:cBhvr>
                                      <p:to>
                                        <p:strVal val="visible"/>
                                      </p:to>
                                    </p:set>
                                    <p:animEffect transition="in" filter="fade">
                                      <p:cBhvr>
                                        <p:cTn id="126" dur="500"/>
                                        <p:tgtEl>
                                          <p:spTgt spid="32">
                                            <p:txEl>
                                              <p:pRg st="0" end="0"/>
                                            </p:txEl>
                                          </p:spTgt>
                                        </p:tgtEl>
                                      </p:cBhvr>
                                    </p:animEffect>
                                  </p:childTnLst>
                                </p:cTn>
                              </p:par>
                              <p:par>
                                <p:cTn id="127" presetID="1" presetClass="mediacall" presetSubtype="0" fill="hold" nodeType="withEffect">
                                  <p:stCondLst>
                                    <p:cond delay="1000"/>
                                  </p:stCondLst>
                                  <p:childTnLst>
                                    <p:cmd type="call" cmd="playFrom(0.0)">
                                      <p:cBhvr>
                                        <p:cTn id="128" dur="1517"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9" fill="hold" display="0">
                  <p:stCondLst>
                    <p:cond delay="indefinite"/>
                  </p:stCondLst>
                  <p:endCondLst>
                    <p:cond evt="onStopAudio" delay="0">
                      <p:tgtEl>
                        <p:sldTgt/>
                      </p:tgtEl>
                    </p:cond>
                  </p:endCondLst>
                </p:cTn>
                <p:tgtEl>
                  <p:spTgt spid="51"/>
                </p:tgtEl>
              </p:cMediaNode>
            </p:audio>
            <p:audio>
              <p:cMediaNode vol="80000">
                <p:cTn id="130" fill="hold" display="0">
                  <p:stCondLst>
                    <p:cond delay="indefinite"/>
                  </p:stCondLst>
                  <p:endCondLst>
                    <p:cond evt="onStopAudio" delay="0">
                      <p:tgtEl>
                        <p:sldTgt/>
                      </p:tgtEl>
                    </p:cond>
                  </p:endCondLst>
                </p:cTn>
                <p:tgtEl>
                  <p:spTgt spid="52"/>
                </p:tgtEl>
              </p:cMediaNode>
            </p:audio>
          </p:childTnLst>
        </p:cTn>
      </p:par>
    </p:tnLst>
    <p:bldLst>
      <p:bldP spid="3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AAC0-BBA8-1181-57BC-A871347A1BD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1D0D26B-B10B-B058-4257-C22C86D81F0A}"/>
              </a:ext>
            </a:extLst>
          </p:cNvPr>
          <p:cNvSpPr/>
          <p:nvPr/>
        </p:nvSpPr>
        <p:spPr>
          <a:xfrm>
            <a:off x="0" y="0"/>
            <a:ext cx="12192000" cy="6858000"/>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et of cartoon faces&#10;&#10;AI-generated content may be incorrect.">
            <a:extLst>
              <a:ext uri="{FF2B5EF4-FFF2-40B4-BE49-F238E27FC236}">
                <a16:creationId xmlns:a16="http://schemas.microsoft.com/office/drawing/2014/main" id="{21DDA045-839B-4574-1275-301A5099CD34}"/>
              </a:ext>
            </a:extLst>
          </p:cNvPr>
          <p:cNvPicPr>
            <a:picLocks noChangeAspect="1"/>
          </p:cNvPicPr>
          <p:nvPr/>
        </p:nvPicPr>
        <p:blipFill>
          <a:blip r:embed="rId7"/>
          <a:srcRect l="19369" t="4196" r="65137" b="68943"/>
          <a:stretch>
            <a:fillRect/>
          </a:stretch>
        </p:blipFill>
        <p:spPr>
          <a:xfrm>
            <a:off x="4070301" y="1308623"/>
            <a:ext cx="4280612" cy="4240754"/>
          </a:xfrm>
          <a:prstGeom prst="rect">
            <a:avLst/>
          </a:prstGeom>
        </p:spPr>
      </p:pic>
      <p:sp>
        <p:nvSpPr>
          <p:cNvPr id="14" name="TextBox 13">
            <a:extLst>
              <a:ext uri="{FF2B5EF4-FFF2-40B4-BE49-F238E27FC236}">
                <a16:creationId xmlns:a16="http://schemas.microsoft.com/office/drawing/2014/main" id="{405F72FB-16B5-3DDE-8474-F45D156BC347}"/>
              </a:ext>
            </a:extLst>
          </p:cNvPr>
          <p:cNvSpPr txBox="1"/>
          <p:nvPr/>
        </p:nvSpPr>
        <p:spPr>
          <a:xfrm>
            <a:off x="4161662" y="223345"/>
            <a:ext cx="4268107" cy="707886"/>
          </a:xfrm>
          <a:prstGeom prst="rect">
            <a:avLst/>
          </a:prstGeom>
          <a:noFill/>
        </p:spPr>
        <p:txBody>
          <a:bodyPr wrap="square" rtlCol="0">
            <a:spAutoFit/>
          </a:bodyPr>
          <a:lstStyle/>
          <a:p>
            <a:r>
              <a:rPr lang="en-US" sz="4000" b="1" dirty="0"/>
              <a:t>Are you _______? </a:t>
            </a:r>
          </a:p>
        </p:txBody>
      </p:sp>
      <p:sp>
        <p:nvSpPr>
          <p:cNvPr id="32" name="TextBox 31">
            <a:extLst>
              <a:ext uri="{FF2B5EF4-FFF2-40B4-BE49-F238E27FC236}">
                <a16:creationId xmlns:a16="http://schemas.microsoft.com/office/drawing/2014/main" id="{39A58983-A49F-27F9-086E-7C3125430BDA}"/>
              </a:ext>
            </a:extLst>
          </p:cNvPr>
          <p:cNvSpPr txBox="1"/>
          <p:nvPr/>
        </p:nvSpPr>
        <p:spPr>
          <a:xfrm>
            <a:off x="4070301" y="5840571"/>
            <a:ext cx="4848370" cy="707886"/>
          </a:xfrm>
          <a:prstGeom prst="rect">
            <a:avLst/>
          </a:prstGeom>
          <a:noFill/>
        </p:spPr>
        <p:txBody>
          <a:bodyPr wrap="square" rtlCol="0">
            <a:spAutoFit/>
          </a:bodyPr>
          <a:lstStyle/>
          <a:p>
            <a:r>
              <a:rPr lang="en-US" sz="4000" b="1" dirty="0"/>
              <a:t>No, I’m not. I’m sad. </a:t>
            </a:r>
          </a:p>
        </p:txBody>
      </p:sp>
      <p:sp>
        <p:nvSpPr>
          <p:cNvPr id="34" name="TextBox 33">
            <a:extLst>
              <a:ext uri="{FF2B5EF4-FFF2-40B4-BE49-F238E27FC236}">
                <a16:creationId xmlns:a16="http://schemas.microsoft.com/office/drawing/2014/main" id="{B7F71C55-9E40-5119-0935-EC4066F36578}"/>
              </a:ext>
            </a:extLst>
          </p:cNvPr>
          <p:cNvSpPr txBox="1"/>
          <p:nvPr/>
        </p:nvSpPr>
        <p:spPr>
          <a:xfrm>
            <a:off x="6096000" y="209972"/>
            <a:ext cx="2111653" cy="707886"/>
          </a:xfrm>
          <a:prstGeom prst="rect">
            <a:avLst/>
          </a:prstGeom>
          <a:noFill/>
        </p:spPr>
        <p:txBody>
          <a:bodyPr wrap="square" rtlCol="0">
            <a:spAutoFit/>
          </a:bodyPr>
          <a:lstStyle/>
          <a:p>
            <a:r>
              <a:rPr lang="en-US" sz="4000" b="1" dirty="0"/>
              <a:t>happy</a:t>
            </a:r>
          </a:p>
        </p:txBody>
      </p:sp>
      <p:pic>
        <p:nvPicPr>
          <p:cNvPr id="37" name="Picture 36" descr="A set of cartoon faces&#10;&#10;AI-generated content may be incorrect.">
            <a:extLst>
              <a:ext uri="{FF2B5EF4-FFF2-40B4-BE49-F238E27FC236}">
                <a16:creationId xmlns:a16="http://schemas.microsoft.com/office/drawing/2014/main" id="{7540D9AE-8217-68A4-55BB-86BA43F7FD6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759288" y="7262357"/>
            <a:ext cx="1819013" cy="1841216"/>
          </a:xfrm>
          <a:prstGeom prst="rect">
            <a:avLst/>
          </a:prstGeom>
        </p:spPr>
      </p:pic>
      <p:pic>
        <p:nvPicPr>
          <p:cNvPr id="38" name="Picture 37" descr="A set of cartoon faces&#10;&#10;AI-generated content may be incorrect.">
            <a:extLst>
              <a:ext uri="{FF2B5EF4-FFF2-40B4-BE49-F238E27FC236}">
                <a16:creationId xmlns:a16="http://schemas.microsoft.com/office/drawing/2014/main" id="{E019222A-B02B-EF32-2053-0C1BF571BE3C}"/>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5817510" y="1994844"/>
            <a:ext cx="1828800" cy="1850884"/>
          </a:xfrm>
          <a:prstGeom prst="rect">
            <a:avLst/>
          </a:prstGeom>
        </p:spPr>
      </p:pic>
      <p:pic>
        <p:nvPicPr>
          <p:cNvPr id="39" name="Picture 38" descr="A set of cartoon faces&#10;&#10;AI-generated content may be incorrect.">
            <a:extLst>
              <a:ext uri="{FF2B5EF4-FFF2-40B4-BE49-F238E27FC236}">
                <a16:creationId xmlns:a16="http://schemas.microsoft.com/office/drawing/2014/main" id="{71366DAD-92AF-935A-6056-5582582AFE6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12703221" y="4535495"/>
            <a:ext cx="1945486" cy="1914701"/>
          </a:xfrm>
          <a:prstGeom prst="rect">
            <a:avLst/>
          </a:prstGeom>
        </p:spPr>
      </p:pic>
      <p:pic>
        <p:nvPicPr>
          <p:cNvPr id="40" name="Picture 39" descr="A set of cartoon faces&#10;&#10;AI-generated content may be incorrect.">
            <a:extLst>
              <a:ext uri="{FF2B5EF4-FFF2-40B4-BE49-F238E27FC236}">
                <a16:creationId xmlns:a16="http://schemas.microsoft.com/office/drawing/2014/main" id="{3ED765DE-C904-9886-45EC-D345DFDAA513}"/>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9010032" y="-2321895"/>
            <a:ext cx="1780800" cy="1841216"/>
          </a:xfrm>
          <a:prstGeom prst="rect">
            <a:avLst/>
          </a:prstGeom>
        </p:spPr>
      </p:pic>
      <p:pic>
        <p:nvPicPr>
          <p:cNvPr id="41" name="Picture 40" descr="A set of cartoon faces&#10;&#10;AI-generated content may be incorrect.">
            <a:extLst>
              <a:ext uri="{FF2B5EF4-FFF2-40B4-BE49-F238E27FC236}">
                <a16:creationId xmlns:a16="http://schemas.microsoft.com/office/drawing/2014/main" id="{093E70A2-8AD7-08F8-15F8-E6A032BEF4A8}"/>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4935438" y="3650838"/>
            <a:ext cx="1977655" cy="1880190"/>
          </a:xfrm>
          <a:prstGeom prst="rect">
            <a:avLst/>
          </a:prstGeom>
        </p:spPr>
      </p:pic>
      <p:pic>
        <p:nvPicPr>
          <p:cNvPr id="42" name="Picture 41" descr="A set of cartoon faces&#10;&#10;AI-generated content may be incorrect.">
            <a:extLst>
              <a:ext uri="{FF2B5EF4-FFF2-40B4-BE49-F238E27FC236}">
                <a16:creationId xmlns:a16="http://schemas.microsoft.com/office/drawing/2014/main" id="{251EDBCB-4B0A-63EC-90E9-E4079C60C221}"/>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12415989" y="-1438015"/>
            <a:ext cx="1887664" cy="1806666"/>
          </a:xfrm>
          <a:prstGeom prst="rect">
            <a:avLst/>
          </a:prstGeom>
        </p:spPr>
      </p:pic>
      <p:pic>
        <p:nvPicPr>
          <p:cNvPr id="43" name="Picture 42" descr="A set of cartoon faces&#10;&#10;AI-generated content may be incorrect.">
            <a:extLst>
              <a:ext uri="{FF2B5EF4-FFF2-40B4-BE49-F238E27FC236}">
                <a16:creationId xmlns:a16="http://schemas.microsoft.com/office/drawing/2014/main" id="{763A2C81-7213-8A56-2418-C152CFE025E9}"/>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2565772" y="2094928"/>
            <a:ext cx="1828800" cy="1850884"/>
          </a:xfrm>
          <a:prstGeom prst="rect">
            <a:avLst/>
          </a:prstGeom>
        </p:spPr>
      </p:pic>
      <p:pic>
        <p:nvPicPr>
          <p:cNvPr id="44" name="Picture 43" descr="A set of cartoon faces&#10;&#10;AI-generated content may be incorrect.">
            <a:extLst>
              <a:ext uri="{FF2B5EF4-FFF2-40B4-BE49-F238E27FC236}">
                <a16:creationId xmlns:a16="http://schemas.microsoft.com/office/drawing/2014/main" id="{48E052DA-9FF2-B25C-61E2-418E979725AA}"/>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9712710" y="7164561"/>
            <a:ext cx="1977655" cy="1880190"/>
          </a:xfrm>
          <a:prstGeom prst="rect">
            <a:avLst/>
          </a:prstGeom>
        </p:spPr>
      </p:pic>
      <p:pic>
        <p:nvPicPr>
          <p:cNvPr id="45" name="Picture 44" descr="A set of cartoon faces&#10;&#10;AI-generated content may be incorrect.">
            <a:extLst>
              <a:ext uri="{FF2B5EF4-FFF2-40B4-BE49-F238E27FC236}">
                <a16:creationId xmlns:a16="http://schemas.microsoft.com/office/drawing/2014/main" id="{2F4F0BBE-3D56-4404-BF58-48495C37D027}"/>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12928972" y="1079109"/>
            <a:ext cx="1828800" cy="1850884"/>
          </a:xfrm>
          <a:prstGeom prst="rect">
            <a:avLst/>
          </a:prstGeom>
        </p:spPr>
      </p:pic>
      <p:pic>
        <p:nvPicPr>
          <p:cNvPr id="46" name="Picture 45" descr="A set of cartoon faces&#10;&#10;AI-generated content may be incorrect.">
            <a:extLst>
              <a:ext uri="{FF2B5EF4-FFF2-40B4-BE49-F238E27FC236}">
                <a16:creationId xmlns:a16="http://schemas.microsoft.com/office/drawing/2014/main" id="{F03C604E-91C9-CF31-38A2-09D3AAFD98A3}"/>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1204315" y="-2378110"/>
            <a:ext cx="1977655" cy="1880190"/>
          </a:xfrm>
          <a:prstGeom prst="rect">
            <a:avLst/>
          </a:prstGeom>
        </p:spPr>
      </p:pic>
      <p:pic>
        <p:nvPicPr>
          <p:cNvPr id="47" name="Picture 46" descr="A set of cartoon faces&#10;&#10;AI-generated content may be incorrect.">
            <a:extLst>
              <a:ext uri="{FF2B5EF4-FFF2-40B4-BE49-F238E27FC236}">
                <a16:creationId xmlns:a16="http://schemas.microsoft.com/office/drawing/2014/main" id="{D8C39B27-1B45-C1CD-8677-982C7594DFFE}"/>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78110"/>
            <a:ext cx="1887664" cy="1806666"/>
          </a:xfrm>
          <a:prstGeom prst="rect">
            <a:avLst/>
          </a:prstGeom>
        </p:spPr>
      </p:pic>
      <p:pic>
        <p:nvPicPr>
          <p:cNvPr id="48" name="Picture 47" descr="A set of cartoon faces&#10;&#10;AI-generated content may be incorrect.">
            <a:extLst>
              <a:ext uri="{FF2B5EF4-FFF2-40B4-BE49-F238E27FC236}">
                <a16:creationId xmlns:a16="http://schemas.microsoft.com/office/drawing/2014/main" id="{905B9465-4B69-9103-4F7A-F92827703F56}"/>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1490462" y="7164561"/>
            <a:ext cx="1780800" cy="1841216"/>
          </a:xfrm>
          <a:prstGeom prst="rect">
            <a:avLst/>
          </a:prstGeom>
        </p:spPr>
      </p:pic>
      <p:pic>
        <p:nvPicPr>
          <p:cNvPr id="49" name="Picture 48" descr="A set of cartoon faces&#10;&#10;AI-generated content may be incorrect.">
            <a:extLst>
              <a:ext uri="{FF2B5EF4-FFF2-40B4-BE49-F238E27FC236}">
                <a16:creationId xmlns:a16="http://schemas.microsoft.com/office/drawing/2014/main" id="{CB201E0F-79AB-DB77-4E10-035D3AF72C0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2201096" y="5347656"/>
            <a:ext cx="1945486" cy="1914701"/>
          </a:xfrm>
          <a:prstGeom prst="rect">
            <a:avLst/>
          </a:prstGeom>
        </p:spPr>
      </p:pic>
      <p:pic>
        <p:nvPicPr>
          <p:cNvPr id="50" name="Picture 49" descr="A set of cartoon faces&#10;&#10;AI-generated content may be incorrect.">
            <a:extLst>
              <a:ext uri="{FF2B5EF4-FFF2-40B4-BE49-F238E27FC236}">
                <a16:creationId xmlns:a16="http://schemas.microsoft.com/office/drawing/2014/main" id="{BFDF6E50-9D3D-45D4-80EF-DBDBD327418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2050194" y="-737933"/>
            <a:ext cx="1819013" cy="1841216"/>
          </a:xfrm>
          <a:prstGeom prst="rect">
            <a:avLst/>
          </a:prstGeom>
        </p:spPr>
      </p:pic>
      <p:pic>
        <p:nvPicPr>
          <p:cNvPr id="51" name="success-1-6297">
            <a:hlinkClick r:id="" action="ppaction://media"/>
            <a:extLst>
              <a:ext uri="{FF2B5EF4-FFF2-40B4-BE49-F238E27FC236}">
                <a16:creationId xmlns:a16="http://schemas.microsoft.com/office/drawing/2014/main" id="{53566D69-A987-B390-8FF6-0690FD41AC90}"/>
              </a:ext>
            </a:extLst>
          </p:cNvPr>
          <p:cNvPicPr>
            <a:picLocks noChangeAspect="1"/>
          </p:cNvPicPr>
          <p:nvPr>
            <a:audioFile r:link="rId1"/>
            <p:extLst>
              <p:ext uri="{DAA4B4D4-6D71-4841-9C94-3DE7FCFB9230}">
                <p14:media xmlns:p14="http://schemas.microsoft.com/office/powerpoint/2010/main" r:embed="rId2">
                  <p14:trim end="354"/>
                </p14:media>
              </p:ext>
            </p:extLst>
          </p:nvPr>
        </p:nvPicPr>
        <p:blipFill>
          <a:blip r:embed="rId9"/>
          <a:stretch>
            <a:fillRect/>
          </a:stretch>
        </p:blipFill>
        <p:spPr>
          <a:xfrm>
            <a:off x="-4826947" y="-2581310"/>
            <a:ext cx="406400" cy="406400"/>
          </a:xfrm>
          <a:prstGeom prst="rect">
            <a:avLst/>
          </a:prstGeom>
        </p:spPr>
      </p:pic>
      <p:pic>
        <p:nvPicPr>
          <p:cNvPr id="52" name="success-68578">
            <a:hlinkClick r:id="" action="ppaction://media"/>
            <a:extLst>
              <a:ext uri="{FF2B5EF4-FFF2-40B4-BE49-F238E27FC236}">
                <a16:creationId xmlns:a16="http://schemas.microsoft.com/office/drawing/2014/main" id="{78AFF97B-62DC-2670-0449-15BD342AB7DA}"/>
              </a:ext>
            </a:extLst>
          </p:cNvPr>
          <p:cNvPicPr>
            <a:picLocks noChangeAspect="1"/>
          </p:cNvPicPr>
          <p:nvPr>
            <a:audioFile r:link="rId1"/>
            <p:extLst>
              <p:ext uri="{DAA4B4D4-6D71-4841-9C94-3DE7FCFB9230}">
                <p14:media xmlns:p14="http://schemas.microsoft.com/office/powerpoint/2010/main" r:embed="rId3">
                  <p14:trim end="27949.0937"/>
                </p14:media>
              </p:ext>
            </p:extLst>
          </p:nvPr>
        </p:nvPicPr>
        <p:blipFill>
          <a:blip r:embed="rId9"/>
          <a:stretch>
            <a:fillRect/>
          </a:stretch>
        </p:blipFill>
        <p:spPr>
          <a:xfrm>
            <a:off x="15643852" y="-2366928"/>
            <a:ext cx="406400" cy="406400"/>
          </a:xfrm>
          <a:prstGeom prst="rect">
            <a:avLst/>
          </a:prstGeom>
        </p:spPr>
      </p:pic>
      <p:pic>
        <p:nvPicPr>
          <p:cNvPr id="2" name="Picture 1" descr="A set of cartoon faces&#10;&#10;AI-generated content may be incorrect.">
            <a:extLst>
              <a:ext uri="{FF2B5EF4-FFF2-40B4-BE49-F238E27FC236}">
                <a16:creationId xmlns:a16="http://schemas.microsoft.com/office/drawing/2014/main" id="{75E8E18D-D8C2-A78D-DA43-BE4503DCA641}"/>
              </a:ext>
            </a:extLst>
          </p:cNvPr>
          <p:cNvPicPr>
            <a:picLocks noChangeAspect="1"/>
          </p:cNvPicPr>
          <p:nvPr/>
        </p:nvPicPr>
        <p:blipFill>
          <a:blip r:embed="rId7"/>
          <a:srcRect l="19354" t="34696" r="65494" b="39382"/>
          <a:stretch>
            <a:fillRect/>
          </a:stretch>
        </p:blipFill>
        <p:spPr>
          <a:xfrm>
            <a:off x="4070301" y="1274200"/>
            <a:ext cx="4425480" cy="4326031"/>
          </a:xfrm>
          <a:prstGeom prst="rect">
            <a:avLst/>
          </a:prstGeom>
        </p:spPr>
      </p:pic>
    </p:spTree>
    <p:extLst>
      <p:ext uri="{BB962C8B-B14F-4D97-AF65-F5344CB8AC3E}">
        <p14:creationId xmlns:p14="http://schemas.microsoft.com/office/powerpoint/2010/main" val="925862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0.0138 0.01435 L 0.0138 0.01435 C 0.01784 0.02268 0.02161 0.03148 0.02591 0.03935 C 0.02747 0.0419 0.02982 0.04259 0.03112 0.04537 C 0.03398 0.05116 0.03554 0.0581 0.03815 0.06412 C 0.04661 0.08356 0.04101 0.06157 0.04857 0.08889 C 0.05625 0.11597 0.04687 0.09352 0.05911 0.12291 C 0.07812 0.16921 0.06406 0.1331 0.08346 0.17569 C 0.08945 0.18889 0.09505 0.20278 0.10091 0.21574 C 0.10377 0.22222 0.10716 0.22778 0.10963 0.23449 C 0.11653 0.25278 0.12474 0.27731 0.13581 0.28703 L 0.14284 0.29328 C 0.16289 0.32893 0.14062 0.2919 0.16028 0.31805 C 0.18476 0.35069 0.15872 0.32453 0.18984 0.35231 C 0.19336 0.35532 0.19648 0.36018 0.20039 0.36157 C 0.20625 0.36366 0.21211 0.36528 0.21784 0.36782 C 0.23841 0.37685 0.21771 0.37083 0.24049 0.38333 C 0.24388 0.38518 0.24752 0.38541 0.25091 0.38634 C 0.25442 0.38842 0.25794 0.39074 0.26146 0.39259 C 0.26601 0.39491 0.27096 0.3956 0.27539 0.39884 C 0.27851 0.40092 0.28099 0.40555 0.28411 0.4081 C 0.31706 0.43518 0.27643 0.39444 0.31549 0.43588 C 0.31862 0.43935 0.32838 0.44907 0.33125 0.45463 C 0.33398 0.46018 0.33567 0.46713 0.33815 0.47315 C 0.34088 0.47963 0.34388 0.48588 0.34687 0.49166 C 0.3651 0.52731 0.34557 0.48449 0.36601 0.52893 C 0.37317 0.54444 0.38255 0.55717 0.38698 0.57546 C 0.3888 0.58264 0.39036 0.59004 0.39219 0.59722 C 0.39336 0.60139 0.39479 0.60532 0.3957 0.60949 C 0.39713 0.61666 0.39765 0.6243 0.39922 0.63125 C 0.40117 0.63981 0.40482 0.64722 0.40625 0.65602 C 0.40729 0.66342 0.40807 0.67083 0.40963 0.67778 C 0.41185 0.68727 0.42422 0.70764 0.42539 0.70879 C 0.42825 0.71203 0.43125 0.71481 0.43411 0.71805 C 0.43763 0.72222 0.44075 0.72731 0.44453 0.73055 C 0.44896 0.73449 0.4539 0.73634 0.45846 0.73981 C 0.46211 0.74259 0.46523 0.74722 0.46901 0.74907 C 0.47982 0.75463 0.49127 0.75625 0.50208 0.76157 L 0.52135 0.77083 C 0.52721 0.77384 0.53294 0.77731 0.5388 0.78009 C 0.56172 0.7912 0.55729 0.78611 0.5789 0.80185 C 0.58541 0.80648 0.59206 0.81088 0.59804 0.81736 C 0.60195 0.82153 0.64414 0.87523 0.65911 0.88866 C 0.68086 0.9081 0.70312 0.91643 0.72708 0.92592 C 0.76315 0.94004 0.74791 0.93588 0.77252 0.94143 C 0.79114 0.95856 0.83242 0.99953 0.85625 1.01273 C 0.87278 1.02199 0.88997 1.02639 0.90677 1.03449 C 0.91614 1.03889 0.92526 1.04537 0.93463 1.05 C 0.97942 1.07129 1.02721 1.07639 1.06901 1.11203 C 1.08242 1.12338 1.09531 1.13657 1.10911 1.14606 C 1.12422 1.15648 1.13919 1.16759 1.15442 1.17708 C 1.18567 1.19653 1.16562 1.17916 1.17708 1.18958 " pathEditMode="relative" ptsTypes="AAAAAAAAAAAAAAAAAAAAAAAAAAAAAAAAAAAAAAAAAAAAAAAAAAAA">
                                      <p:cBhvr>
                                        <p:cTn id="6" dur="2000" fill="hold"/>
                                        <p:tgtEl>
                                          <p:spTgt spid="46"/>
                                        </p:tgtEl>
                                        <p:attrNameLst>
                                          <p:attrName>ppt_x</p:attrName>
                                          <p:attrName>ppt_y</p:attrName>
                                        </p:attrNameLst>
                                      </p:cBhvr>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0.00638 0.04699 L -0.00638 0.04699 C -0.0017 0.0324 0.00364 0.01852 0.00755 0.00347 C 0.01223 -0.01459 0.01432 -0.04283 0.01627 -0.06158 C 0.01848 -0.10741 0.02031 -0.12963 0.01627 -0.18264 C 0.01549 -0.19352 0.01158 -0.20324 0.00937 -0.21366 C 0.00807 -0.21968 0.00742 -0.22616 0.00585 -0.23218 C -0.0073 -0.28426 -0.00326 -0.2632 -0.0168 -0.30672 C -0.02461 -0.33125 -0.03034 -0.3581 -0.03946 -0.38102 L -0.06563 -0.44607 C -0.06915 -0.46783 -0.07344 -0.48912 -0.07618 -0.51135 C -0.07735 -0.5206 -0.07852 -0.52986 -0.07969 -0.53912 C -0.08165 -0.55556 -0.08152 -0.56273 -0.08659 -0.5794 C -0.08894 -0.58727 -0.09232 -0.59422 -0.09532 -0.60116 C -0.11316 -0.64283 -0.10261 -0.6213 -0.11797 -0.64468 C -0.11928 -0.64653 -0.12019 -0.64908 -0.12149 -0.6507 C -0.14831 -0.68264 -0.13086 -0.6544 -0.15638 -0.69723 C -0.17162 -0.72292 -0.18646 -0.74908 -0.2017 -0.77477 C -0.2086 -0.78635 -0.21485 -0.79954 -0.22266 -0.8088 C -0.23659 -0.82547 -0.24922 -0.84607 -0.26459 -0.85857 C -0.28933 -0.87848 -0.31081 -0.89398 -0.33256 -0.92986 C -0.36628 -0.98565 -0.37409 -0.9926 -0.40235 -1.08496 C -0.41277 -1.11898 -0.41993 -1.15695 -0.43373 -1.18727 C -0.44128 -1.20348 -0.4474 -1.22269 -0.45638 -1.23658 L -0.49649 -1.29861 C -0.50521 -1.31204 -0.51407 -1.32523 -0.52266 -1.33889 C -0.53099 -1.35209 -0.53894 -1.36574 -0.54701 -1.37917 C -0.55456 -1.39167 -0.56068 -1.40741 -0.56967 -1.41644 C -0.58594 -1.43287 -0.60274 -1.44792 -0.61849 -1.46598 C -0.62435 -1.47269 -0.6293 -1.48195 -0.63425 -1.49074 C -0.63568 -1.49352 -0.63777 -1.50023 -0.63777 -1.50023 " pathEditMode="relative" ptsTypes="AAAAAAAAAAAAAAAAAAAAAAAAAAAAAAA">
                                      <p:cBhvr>
                                        <p:cTn id="8" dur="2000" fill="hold"/>
                                        <p:tgtEl>
                                          <p:spTgt spid="37"/>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endCondLst>
                                    <p:cond evt="onNext" delay="0">
                                      <p:tgtEl>
                                        <p:sldTgt/>
                                      </p:tgtEl>
                                    </p:cond>
                                  </p:endCondLst>
                                  <p:childTnLst>
                                    <p:animMotion origin="layout" path="M -0.00443 0.04005 L -0.00443 0.04005 C -0.01615 0.05972 -0.02721 0.08056 -0.03932 0.09908 C -0.12396 0.22778 -0.00013 0.02454 -0.09518 0.17662 C -0.10313 0.18935 -0.11185 0.20116 -0.11784 0.21667 C -0.13529 0.26227 -0.15104 0.30996 -0.16497 0.35926 C -0.17135 0.38195 -0.17682 0.40556 -0.18412 0.42755 C -0.18828 0.44005 -0.21354 0.49884 -0.2207 0.51111 C -0.23177 0.53009 -0.24154 0.55394 -0.2556 0.56389 L -0.27305 0.57639 C -0.27721 0.58241 -0.28073 0.58982 -0.28529 0.59491 C -0.30078 0.61227 -0.31602 0.61713 -0.3306 0.63843 C -0.34622 0.66111 -0.35833 0.69074 -0.37422 0.71273 C -0.37943 0.71991 -0.38438 0.72801 -0.38997 0.73449 C -0.40612 0.75347 -0.39857 0.73148 -0.41615 0.76852 C -0.42331 0.7838 -0.43242 0.82176 -0.44232 0.83357 C -0.45117 0.84445 -0.47721 0.84491 -0.48594 0.84607 C -0.50495 0.83959 -0.52005 0.8419 -0.53477 0.8213 C -0.54219 0.81088 -0.54909 0.79931 -0.5556 0.78727 C -0.56133 0.77662 -0.5651 0.76273 -0.57135 0.75301 C -0.57526 0.74699 -0.5806 0.74468 -0.58529 0.74074 C -0.64688 0.74838 -0.56029 0.73102 -0.65677 0.79329 C -0.66315 0.79746 -0.6694 0.80255 -0.67604 0.80579 C -0.6944 0.81505 -0.70807 0.8132 -0.72826 0.81505 C -0.76029 0.83171 -0.79128 0.85579 -0.82409 0.86459 C -0.87435 0.87824 -0.91107 0.88959 -0.96016 0.89884 C -0.98997 0.9044 -1.06198 0.90463 -1.07357 0.90509 C -1.10612 0.90185 -1.0944 0.90185 -1.10846 0.90185 " pathEditMode="relative" ptsTypes="AAAAAAAAAAAAAAAAAAAAAAAAAAAA">
                                      <p:cBhvr>
                                        <p:cTn id="10" dur="2000" fill="hold"/>
                                        <p:tgtEl>
                                          <p:spTgt spid="40"/>
                                        </p:tgtEl>
                                        <p:attrNameLst>
                                          <p:attrName>ppt_x</p:attrName>
                                          <p:attrName>ppt_y</p:attrName>
                                        </p:attrNameLst>
                                      </p:cBhvr>
                                    </p:animMotion>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0.00521 -0.0007 L 0.00521 -0.0007 C 0.02604 -0.01829 0.04584 -0.04121 0.06797 -0.05348 C 0.1013 -0.072 0.08698 -0.06204 0.11159 -0.08149 C 0.16211 -0.16389 0.10547 -0.07709 0.1517 -0.13403 C 0.17175 -0.15903 0.20378 -0.22061 0.21628 -0.2426 C 0.22383 -0.25602 0.2319 -0.26852 0.23893 -0.28288 C 0.24584 -0.29746 0.25287 -0.31181 0.25977 -0.32639 C 0.26224 -0.33149 0.26407 -0.3375 0.2668 -0.3419 C 0.27149 -0.34908 0.27657 -0.35533 0.28073 -0.36366 C 0.29232 -0.38658 0.30612 -0.40718 0.31393 -0.43496 C 0.32045 -0.45811 0.31602 -0.44931 0.32617 -0.46274 C 0.33412 -0.48542 0.34219 -0.51088 0.35404 -0.52778 C 0.3599 -0.53612 0.36602 -0.54352 0.37149 -0.55278 C 0.37539 -0.55926 0.37787 -0.56829 0.3819 -0.57431 C 0.38451 -0.57825 0.40886 -0.6088 0.4168 -0.61459 C 0.4224 -0.61875 0.42852 -0.62084 0.43425 -0.62408 C 0.43959 -0.62686 0.44466 -0.63102 0.45 -0.63334 C 0.46459 -0.63982 0.47344 -0.64028 0.48828 -0.6426 C 0.48867 -0.6426 0.53607 -0.64051 0.54766 -0.63635 C 0.55365 -0.63426 0.55925 -0.62963 0.56511 -0.62709 C 0.57865 -0.6213 0.58659 -0.62038 0.6 -0.61783 C 0.61341 -0.61875 0.62761 -0.6125 0.64011 -0.62084 C 0.65651 -0.63195 0.66927 -0.65579 0.68373 -0.67362 C 0.69024 -0.68172 0.69649 -0.69005 0.70287 -0.69838 C 0.72071 -0.7213 0.72435 -0.72524 0.74128 -0.75116 C 0.74779 -0.76112 0.75365 -0.77269 0.76042 -0.78218 C 0.76641 -0.79028 0.77357 -0.79561 0.77969 -0.80371 C 0.78815 -0.81528 0.79571 -0.82894 0.80404 -0.84098 C 0.81146 -0.85163 0.81966 -0.86065 0.8267 -0.872 C 0.8418 -0.89584 0.85443 -0.92431 0.87032 -0.94653 C 0.88893 -0.97223 0.90703 -0.99931 0.92617 -1.02385 C 0.93659 -1.03727 0.94779 -1.04931 0.95755 -1.06436 C 0.96537 -1.07616 0.97032 -1.09352 0.97852 -1.10463 C 1.08255 -1.24306 0.97565 -1.07917 1.0431 -1.17894 C 1.04974 -1.18866 1.05547 -1.20024 1.06224 -1.20973 C 1.06589 -1.21482 1.07045 -1.21783 1.07448 -1.22223 C 1.078 -1.22593 1.08125 -1.23079 1.0849 -1.2345 C 1.08776 -1.2375 1.09597 -1.24538 1.10065 -1.247 C 1.1017 -1.24723 1.103 -1.247 1.10417 -1.247 " pathEditMode="relative" ptsTypes="AAAAAAAAAAAAAAAAAAAAAAAAAAAAAAAAAAAAAAAA">
                                      <p:cBhvr>
                                        <p:cTn id="12" dur="2000" fill="hold"/>
                                        <p:tgtEl>
                                          <p:spTgt spid="48"/>
                                        </p:tgtEl>
                                        <p:attrNameLst>
                                          <p:attrName>ppt_x</p:attrName>
                                          <p:attrName>ppt_y</p:attrName>
                                        </p:attrNameLst>
                                      </p:cBhvr>
                                    </p:animMotion>
                                  </p:childTnLst>
                                </p:cTn>
                              </p:par>
                              <p:par>
                                <p:cTn id="13" presetID="0" presetClass="path" presetSubtype="0" repeatCount="indefinite" accel="50000" decel="50000" fill="hold" nodeType="withEffect">
                                  <p:stCondLst>
                                    <p:cond delay="0"/>
                                  </p:stCondLst>
                                  <p:endCondLst>
                                    <p:cond evt="onNext" delay="0">
                                      <p:tgtEl>
                                        <p:sldTgt/>
                                      </p:tgtEl>
                                    </p:cond>
                                  </p:endCondLst>
                                  <p:childTnLst>
                                    <p:animMotion origin="layout" path="M -0.0125 0.00046 L -0.0125 0.00046 C -0.17239 0.13287 0.04779 -0.0419 -0.12422 0.06875 C -0.13281 0.07431 -0.13893 0.08843 -0.14687 0.09653 C -0.18034 0.13079 -0.18047 0.11829 -0.20794 0.16157 C -0.21562 0.17384 -0.22148 0.18912 -0.2289 0.20185 C -0.23776 0.21713 -0.24882 0.22847 -0.25677 0.24537 C -0.2664 0.26597 -0.27161 0.29259 -0.28112 0.31343 C -0.28346 0.31852 -0.32226 0.39352 -0.33698 0.41273 C -0.36015 0.44306 -0.35143 0.42431 -0.38229 0.44375 C -0.3914 0.44954 -0.39961 0.45926 -0.40846 0.46551 C -0.4263 0.47778 -0.44479 0.48704 -0.46263 0.49954 C -0.47682 0.50972 -0.49023 0.52338 -0.50442 0.5338 C -0.52578 0.54907 -0.55573 0.55532 -0.57591 0.56458 C -0.58203 0.56759 -0.58763 0.57292 -0.59336 0.57708 C -0.6164 0.62014 -0.62487 0.63056 -0.64049 0.67315 C -0.64492 0.68519 -0.64804 0.69884 -0.65273 0.71042 C -0.65898 0.72616 -0.66823 0.74213 -0.67708 0.75394 C -0.68216 0.76042 -0.68685 0.76898 -0.69284 0.77245 C -0.70286 0.77847 -0.7138 0.7787 -0.72422 0.78171 C -0.7306 0.78727 -0.7556 0.81273 -0.76614 0.81273 C -0.78945 0.81273 -0.81263 0.80695 -0.8358 0.80347 C -0.85247 0.80116 -0.85091 0.8007 -0.86718 0.79421 C -0.88359 0.81389 -0.89896 0.83565 -0.91614 0.85301 C -0.92825 0.86551 -0.94166 0.87477 -0.95273 0.89028 C -0.96862 0.91227 -0.97955 0.94491 -0.99635 0.96482 C -1.01731 0.98958 -1.04049 1.00903 -1.05911 1.03912 C -1.06549 1.04954 -1.07252 1.0588 -1.07825 1.07014 C -1.09466 1.10232 -1.10612 1.14282 -1.12526 1.16945 C -1.20716 1.28264 -1.10508 1.13681 -1.18633 1.26852 C -1.19557 1.28357 -1.20586 1.29607 -1.21601 1.3088 C -1.23437 1.33218 -1.25416 1.35208 -1.27174 1.37708 C -1.28216 1.3919 -1.27747 1.38588 -1.2858 1.39583 " pathEditMode="relative" ptsTypes="AAAAAAAAAAAAAAAAAAAAAAAAAAAAAAAAA">
                                      <p:cBhvr>
                                        <p:cTn id="14" dur="2000" fill="hold"/>
                                        <p:tgtEl>
                                          <p:spTgt spid="42"/>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endCondLst>
                                    <p:cond evt="onNext" delay="0">
                                      <p:tgtEl>
                                        <p:sldTgt/>
                                      </p:tgtEl>
                                    </p:cond>
                                  </p:endCondLst>
                                  <p:childTnLst>
                                    <p:animMotion origin="layout" path="M 0.02552 0.05093 L 0.02552 0.05093 C 0.0332 0.07245 0.04036 0.09468 0.04831 0.11597 C 0.06276 0.15509 0.08138 0.19653 0.10039 0.22755 C 0.11055 0.24398 0.12839 0.27454 0.14063 0.28634 C 0.15247 0.29792 0.16615 0.2963 0.17891 0.29884 C 0.18828 0.30069 0.19753 0.30301 0.2069 0.30509 C 0.21328 0.30926 0.21953 0.31366 0.22604 0.31736 C 0.24518 0.32847 0.25912 0.33519 0.27839 0.34236 C 0.28763 0.3456 0.29688 0.34931 0.30625 0.35162 C 0.31432 0.35347 0.32253 0.35417 0.33073 0.35463 C 0.35742 0.35625 0.38412 0.35671 0.41094 0.35787 C 0.45547 0.37639 0.42708 0.36528 0.47721 0.38264 C 0.48294 0.38449 0.48867 0.3875 0.49466 0.38866 L 0.52253 0.39491 C 0.53294 0.40116 0.54675 0.40787 0.5556 0.41968 C 0.55794 0.42292 0.56068 0.42523 0.56263 0.42917 C 0.5724 0.44907 0.5905 0.49097 0.5905 0.49097 C 0.59427 0.51111 0.60039 0.5412 0.60273 0.5625 C 0.60378 0.57153 0.60352 0.58102 0.60456 0.59028 C 0.60599 0.60486 0.60846 0.61435 0.61146 0.62755 C 0.61211 0.63472 0.61237 0.64213 0.61315 0.64931 C 0.61732 0.68333 0.62695 0.70972 0.63594 0.74213 C 0.64336 0.76968 0.64583 0.78264 0.65677 0.80417 C 0.6582 0.80694 0.66055 0.80787 0.66211 0.81042 C 0.66471 0.81505 0.66641 0.8213 0.66901 0.82593 C 0.67227 0.83171 0.6763 0.83565 0.67943 0.84144 C 0.68099 0.84398 0.68164 0.84792 0.68294 0.85069 C 0.69076 0.86667 0.69297 0.86898 0.70391 0.8787 C 0.70677 0.88125 0.70951 0.88449 0.71263 0.88495 C 0.74102 0.88866 0.76966 0.88889 0.79805 0.89097 C 0.80273 0.89421 0.80755 0.89676 0.81198 0.90046 C 0.81823 0.90556 0.82435 0.91412 0.82943 0.92199 C 0.85456 0.96019 0.85104 0.9588 0.88359 1.01505 C 0.93854 1.11019 0.88854 1.01458 0.92891 1.10509 C 0.93607 1.12107 0.94518 1.13449 0.95156 1.15139 C 0.96849 1.19653 0.98112 1.24653 0.9987 1.29097 C 1.00677 1.31157 1.01406 1.33357 1.02305 1.35301 C 1.07461 1.46343 1.05664 1.40116 1.06849 1.44306 " pathEditMode="relative" ptsTypes="AAAAAAAAAAAAAAAAAAAAAAAAAAAAAAAAAAAAAAA">
                                      <p:cBhvr>
                                        <p:cTn id="16" dur="2000" fill="hold"/>
                                        <p:tgtEl>
                                          <p:spTgt spid="50"/>
                                        </p:tgtEl>
                                        <p:attrNameLst>
                                          <p:attrName>ppt_x</p:attrName>
                                          <p:attrName>ppt_y</p:attrName>
                                        </p:attrNameLst>
                                      </p:cBhvr>
                                    </p:animMotion>
                                  </p:childTnLst>
                                </p:cTn>
                              </p:par>
                              <p:par>
                                <p:cTn id="17" presetID="0" presetClass="path" presetSubtype="0" repeatCount="indefinite" accel="50000" decel="50000" fill="hold" nodeType="withEffect">
                                  <p:stCondLst>
                                    <p:cond delay="1000"/>
                                  </p:stCondLst>
                                  <p:endCondLst>
                                    <p:cond evt="onNext" delay="0">
                                      <p:tgtEl>
                                        <p:sldTgt/>
                                      </p:tgtEl>
                                    </p:cond>
                                  </p:endCondLst>
                                  <p:childTnLst>
                                    <p:animMotion origin="layout" path="M -0.02618 0.00509 L -0.02618 0.00509 C -0.05495 0.04884 -0.06563 0.06783 -0.09597 0.1044 C -0.1392 0.15625 -0.13516 0.14491 -0.18841 0.1912 C -0.19844 0.2 -0.20795 0.21088 -0.2181 0.21921 C -0.24519 0.24097 -0.27058 0.2757 -0.3 0.28125 C -0.37904 0.29583 -0.33373 0.28866 -0.43607 0.29977 C -0.45183 0.29769 -0.46758 0.29699 -0.48321 0.29375 C -0.49141 0.2919 -0.49935 0.28658 -0.50756 0.28426 C -0.51511 0.28241 -0.52279 0.28264 -0.53034 0.28125 C -0.53907 0.27963 -0.54779 0.27708 -0.55651 0.275 L -0.58959 0.22222 C -0.59297 0.2169 -0.6 0.20671 -0.6 0.20671 C -0.60052 0.20509 -0.61263 0.16736 -0.61407 0.16019 C -0.61511 0.1544 -0.61511 0.14792 -0.61576 0.14167 C -0.61289 0.13333 -0.60391 0.0794 -0.58789 0.08264 C -0.58112 0.08403 -0.575 0.09097 -0.56862 0.09514 C -0.56394 0.11181 -0.56237 0.11574 -0.5599 0.13866 C -0.55873 0.14977 -0.55873 0.16134 -0.55821 0.17269 C -0.56055 0.18611 -0.56107 0.20093 -0.56511 0.21296 C -0.5694 0.22546 -0.57631 0.23472 -0.58256 0.24398 C -0.62097 0.3 -0.62995 0.30093 -0.68907 0.32153 C -0.71576 0.33079 -0.74219 0.34259 -0.76927 0.34954 C -0.78763 0.35417 -0.80638 0.3537 -0.825 0.35556 C -0.83438 0.35255 -0.84375 0.35023 -0.853 0.3463 C -0.87526 0.33681 -0.89284 0.32176 -0.91394 0.30301 C -0.92123 0.29653 -0.92839 0.28958 -0.9349 0.28125 C -0.96446 0.24352 -0.97956 0.2132 -1.0099 0.18519 C -1.0293 0.16713 -1.04922 0.15116 -1.06927 0.13542 C -1.08998 0.11921 -1.11185 0.10741 -1.13203 0.08889 C -1.22331 0.00486 -1.12578 0.08102 -1.19636 -0.00092 C -1.25222 -0.06551 -1.39623 -0.13241 -1.42318 -0.15 C -1.56315 -0.2412 -1.51341 -0.21875 -1.56797 -0.24282 " pathEditMode="relative" ptsTypes="AAAAAAAAAAAAAAAAAAAAAAAAAAAAAAAAA">
                                      <p:cBhvr>
                                        <p:cTn id="18" dur="2000" fill="hold"/>
                                        <p:tgtEl>
                                          <p:spTgt spid="45"/>
                                        </p:tgtEl>
                                        <p:attrNameLst>
                                          <p:attrName>ppt_x</p:attrName>
                                          <p:attrName>ppt_y</p:attrName>
                                        </p:attrNameLst>
                                      </p:cBhvr>
                                    </p:animMotion>
                                  </p:childTnLst>
                                </p:cTn>
                              </p:par>
                              <p:par>
                                <p:cTn id="19" presetID="0" presetClass="path" presetSubtype="0" repeatCount="indefinite" accel="50000" decel="50000" fill="hold" nodeType="withEffect">
                                  <p:stCondLst>
                                    <p:cond delay="1000"/>
                                  </p:stCondLst>
                                  <p:endCondLst>
                                    <p:cond evt="onNext" delay="0">
                                      <p:tgtEl>
                                        <p:sldTgt/>
                                      </p:tgtEl>
                                    </p:cond>
                                  </p:endCondLst>
                                  <p:childTnLst>
                                    <p:animMotion origin="layout" path="M 0.03281 -0.01713 L 0.03281 -0.01713 C 0.04049 -0.01412 0.04805 -0.0118 0.0556 -0.00787 C 0.06211 -0.00439 0.0681 0.00162 0.07474 0.00463 C 0.08164 0.00764 0.08867 0.0088 0.0957 0.01088 C 0.12539 0.00371 0.14284 0.00301 0.16875 -0.01088 C 0.197 -0.02615 0.18034 -0.01967 0.20885 -0.04513 C 0.23568 -0.06875 0.21745 -0.04537 0.24557 -0.07291 C 0.24987 -0.07731 0.25338 -0.08402 0.25768 -0.08842 C 0.26445 -0.09537 0.27213 -0.09953 0.27864 -0.10717 C 0.29427 -0.12523 0.30664 -0.16111 0.31706 -0.18449 C 0.31979 -0.19097 0.32578 -0.20324 0.32578 -0.20324 C 0.32747 -0.21157 0.32891 -0.2199 0.33099 -0.228 C 0.33646 -0.24861 0.34297 -0.26111 0.35013 -0.28078 C 0.35508 -0.29398 0.35911 -0.3081 0.36419 -0.32106 C 0.37357 -0.34537 0.38398 -0.36851 0.39375 -0.39236 C 0.39857 -0.40393 0.40976 -0.4331 0.41471 -0.44189 C 0.42226 -0.45532 0.42943 -0.46944 0.43737 -0.4824 C 0.44232 -0.49027 0.44739 -0.49791 0.45312 -0.50393 C 0.46393 -0.51574 0.48672 -0.52638 0.49661 -0.53194 C 0.50833 -0.52361 0.52096 -0.51898 0.53151 -0.50717 C 0.54062 -0.49699 0.547 -0.48078 0.5543 -0.46689 C 0.59075 -0.39606 0.55169 -0.46574 0.59088 -0.37685 C 0.60052 -0.35509 0.61575 -0.34027 0.62226 -0.31481 C 0.63242 -0.27523 0.62734 -0.29143 0.6362 -0.26527 C 0.64661 -0.29097 0.65963 -0.31435 0.66758 -0.34282 C 0.66992 -0.35092 0.67239 -0.35925 0.67461 -0.36759 C 0.67643 -0.37476 0.67773 -0.3824 0.67982 -0.38935 C 0.68125 -0.39375 0.6832 -0.39768 0.68502 -0.40162 C 0.69935 -0.43356 0.68919 -0.40949 0.7095 -0.44814 C 0.7125 -0.45416 0.7151 -0.46088 0.71823 -0.46689 C 0.72266 -0.47546 0.7276 -0.4831 0.73216 -0.49166 C 0.75898 -0.54236 0.73437 -0.49699 0.75651 -0.54421 C 0.76159 -0.55509 0.76719 -0.56481 0.77226 -0.57523 C 0.77656 -0.58425 0.77995 -0.59467 0.7845 -0.60324 C 0.78971 -0.61319 0.80039 -0.62407 0.80716 -0.628 C 0.81068 -0.63009 0.81393 -0.63287 0.81758 -0.63425 C 0.83086 -0.63912 0.85768 -0.64675 0.85768 -0.64675 C 0.86471 -0.65277 0.87122 -0.66064 0.87864 -0.66527 C 0.89271 -0.67407 0.94453 -0.67731 0.94661 -0.67777 C 0.95833 -0.68171 0.97005 -0.68518 0.98151 -0.69004 C 0.99141 -0.69421 1.0013 -0.69884 1.0112 -0.70254 C 1.03698 -0.71226 1.04101 -0.70902 1.06523 -0.72731 C 1.12969 -0.77592 1.06432 -0.74907 1.17161 -0.80162 C 1.18854 -0.80995 1.20547 -0.81759 1.22226 -0.82662 C 1.23867 -0.83518 1.25456 -0.84675 1.27109 -0.85439 C 1.28359 -0.86018 1.29674 -0.86157 1.30937 -0.86689 C 1.31654 -0.8699 1.32357 -0.8743 1.33034 -0.87916 C 1.3375 -0.88449 1.34427 -0.89166 1.3513 -0.89791 L 1.35833 -0.90393 " pathEditMode="relative" ptsTypes="AAAAAAAAAAAAAAAAAAAAAAAAAAAAAAAAAAAAAAAAAAAAAAAAAA">
                                      <p:cBhvr>
                                        <p:cTn id="20" dur="2000" fill="hold"/>
                                        <p:tgtEl>
                                          <p:spTgt spid="49"/>
                                        </p:tgtEl>
                                        <p:attrNameLst>
                                          <p:attrName>ppt_x</p:attrName>
                                          <p:attrName>ppt_y</p:attrName>
                                        </p:attrNameLst>
                                      </p:cBhvr>
                                    </p:animMotion>
                                  </p:childTnLst>
                                </p:cTn>
                              </p:par>
                              <p:par>
                                <p:cTn id="21" presetID="0" presetClass="path" presetSubtype="0" repeatCount="indefinite" accel="50000" decel="50000" fill="hold" nodeType="withEffect">
                                  <p:stCondLst>
                                    <p:cond delay="1000"/>
                                  </p:stCondLst>
                                  <p:endCondLst>
                                    <p:cond evt="onNext" delay="0">
                                      <p:tgtEl>
                                        <p:sldTgt/>
                                      </p:tgtEl>
                                    </p:cond>
                                  </p:endCondLst>
                                  <p:childTnLst>
                                    <p:animMotion origin="layout" path="M 0.04141 0.03079 L 0.04141 0.03079 C 0.02917 0.01343 0.02318 0.00672 0.01342 -0.01273 C 0.00743 -0.02477 0.00274 -0.03912 -0.00403 -0.05 C -0.00794 -0.05602 -0.01341 -0.05787 -0.01796 -0.06227 C -0.02096 -0.06527 -0.02369 -0.06898 -0.02669 -0.07176 C -0.03294 -0.07731 -0.03958 -0.08148 -0.04583 -0.08727 C -0.05 -0.09097 -0.05442 -0.09421 -0.05807 -0.09953 C -0.06497 -0.10995 -0.07721 -0.13356 -0.07721 -0.13356 C -0.07955 -0.14398 -0.08203 -0.15416 -0.08424 -0.16458 C -0.09869 -0.23472 -0.08268 -0.1625 -0.09296 -0.2081 C -0.09908 -0.27384 -0.08932 -0.17315 -0.09817 -0.24838 C -0.0996 -0.26065 -0.10052 -0.27315 -0.10169 -0.28565 C -0.10221 -0.32384 -0.10091 -0.36227 -0.10338 -0.40046 C -0.1052 -0.42777 -0.11119 -0.45092 -0.12265 -0.46852 C -0.13658 -0.49027 -0.14869 -0.51921 -0.16627 -0.53055 C -0.17265 -0.53472 -0.17877 -0.54004 -0.18541 -0.54305 C -0.21041 -0.55463 -0.28802 -0.55856 -0.28828 -0.55856 C -0.30221 -0.57083 -0.31849 -0.58333 -0.3302 -0.60185 C -0.34492 -0.62523 -0.36015 -0.64838 -0.372 -0.67639 C -0.39414 -0.7287 -0.38203 -0.70185 -0.40872 -0.75694 C -0.42122 -0.81296 -0.41067 -0.7625 -0.42083 -0.82199 C -0.42304 -0.83449 -0.42591 -0.84676 -0.42786 -0.85926 C -0.42942 -0.86944 -0.42942 -0.88032 -0.43138 -0.89027 C -0.43632 -0.91574 -0.44401 -0.93912 -0.44882 -0.96481 L -0.45924 -1.0206 C -0.46263 -1.05671 -0.46406 -1.06852 -0.46627 -1.1074 C -0.46705 -1.12176 -0.46744 -1.13634 -0.46796 -1.15069 C -0.46862 -1.17037 -0.46862 -1.18981 -0.46966 -1.20949 C -0.47031 -1.22106 -0.472 -1.23217 -0.47317 -1.24352 C -0.47382 -1.29629 -0.47096 -1.34953 -0.475 -1.40162 C -0.47877 -1.45139 -0.49583 -1.50949 -0.50989 -1.5537 C -0.51354 -1.56527 -0.51809 -1.57615 -0.522 -1.58773 L -0.52721 -1.60648 " pathEditMode="relative" ptsTypes="AAAAAAAAAAAAAAAAAAAAAAAAAAAAAAAAAA">
                                      <p:cBhvr>
                                        <p:cTn id="22" dur="2000" fill="hold"/>
                                        <p:tgtEl>
                                          <p:spTgt spid="44"/>
                                        </p:tgtEl>
                                        <p:attrNameLst>
                                          <p:attrName>ppt_x</p:attrName>
                                          <p:attrName>ppt_y</p:attrName>
                                        </p:attrNameLst>
                                      </p:cBhvr>
                                    </p:animMotion>
                                  </p:childTnLst>
                                </p:cTn>
                              </p:par>
                              <p:par>
                                <p:cTn id="23" presetID="0" presetClass="path" presetSubtype="0" repeatCount="indefinite" accel="50000" decel="50000" fill="hold" nodeType="withEffect">
                                  <p:stCondLst>
                                    <p:cond delay="1000"/>
                                  </p:stCondLst>
                                  <p:endCondLst>
                                    <p:cond evt="onNext" delay="0">
                                      <p:tgtEl>
                                        <p:sldTgt/>
                                      </p:tgtEl>
                                    </p:cond>
                                  </p:endCondLst>
                                  <p:childTnLst>
                                    <p:animMotion origin="layout" path="M 0.02722 0.0463 L 0.02722 0.0463 C 0.16446 0.07963 0.11237 0.06389 0.18412 0.08657 C 0.19636 0.09792 0.20834 0.10995 0.22071 0.1206 C 0.23216 0.13055 0.2444 0.13773 0.2556 0.14838 C 0.28034 0.17245 0.27826 0.17986 0.29922 0.21366 C 0.39388 0.36667 0.30078 0.20301 0.34987 0.30347 C 0.35222 0.30856 0.35547 0.31204 0.3586 0.31597 C 0.36628 0.32546 0.37761 0.33727 0.38646 0.34375 C 0.39857 0.35278 0.42305 0.36852 0.42305 0.36852 C 0.47058 0.35324 0.45078 0.36157 0.49453 0.34074 L 0.51381 0.33148 C 0.54506 0.33472 0.55222 0.34074 0.58529 0.31597 C 0.59857 0.30602 0.60964 0.28889 0.62188 0.27569 C 0.64466 0.25116 0.63685 0.25787 0.65677 0.24468 C 0.66381 0.25278 0.67058 0.26157 0.67774 0.26944 C 0.68112 0.27292 0.6849 0.275 0.68815 0.2787 C 0.6948 0.28634 0.70078 0.29583 0.70743 0.30347 C 0.7211 0.31968 0.73763 0.3294 0.74922 0.35 C 0.75469 0.35972 0.7655 0.37986 0.77188 0.38727 C 0.77565 0.39143 0.78021 0.39305 0.78412 0.39653 C 0.78711 0.3993 0.78985 0.40301 0.79284 0.40579 C 0.79519 0.4081 0.79766 0.40949 0.79987 0.41204 C 0.80235 0.41481 0.8043 0.41875 0.80677 0.4213 C 0.80847 0.42292 0.81029 0.42338 0.81198 0.42454 C 0.81498 0.42639 0.81784 0.42847 0.82071 0.43055 C 0.82657 0.42963 0.83256 0.43009 0.83815 0.42755 C 0.84219 0.42569 0.86875 0.40231 0.87136 0.39954 C 0.87631 0.39421 0.88021 0.38611 0.88529 0.38102 C 0.89493 0.3713 0.90443 0.37037 0.91498 0.36551 C 0.92318 0.3618 0.93125 0.35718 0.93933 0.35301 C 0.95105 0.35926 0.96341 0.36204 0.97422 0.37176 C 1.04818 0.4375 0.99154 0.39884 1.0336 0.44606 C 1.0448 0.4588 1.05599 0.47199 1.06849 0.48032 C 1.07305 0.48333 1.07761 0.4868 1.08243 0.48958 C 1.08868 0.49305 1.09519 0.4956 1.10157 0.49884 C 1.10743 0.50185 1.11315 0.50509 1.11901 0.5081 L 1.15222 0.54838 C 1.15795 0.55555 1.16341 0.56389 1.16953 0.57014 C 1.17657 0.57731 1.18386 0.5838 1.1905 0.5919 C 1.21159 0.6169 1.20313 0.61366 1.22539 0.64444 C 1.23203 0.6537 1.2392 0.66157 1.24636 0.66944 C 1.27539 0.70023 1.27761 0.70602 1.30222 0.71898 C 1.31862 0.72755 1.31237 0.71852 1.31953 0.73148 " pathEditMode="relative" ptsTypes="AAAAAAAAAAAAAAAAAAAAAAAAAAAAAAAAAAAAAAAAAAAA">
                                      <p:cBhvr>
                                        <p:cTn id="24" dur="2000" fill="hold"/>
                                        <p:tgtEl>
                                          <p:spTgt spid="43"/>
                                        </p:tgtEl>
                                        <p:attrNameLst>
                                          <p:attrName>ppt_x</p:attrName>
                                          <p:attrName>ppt_y</p:attrName>
                                        </p:attrNameLst>
                                      </p:cBhvr>
                                    </p:animMotion>
                                  </p:childTnLst>
                                </p:cTn>
                              </p:par>
                              <p:par>
                                <p:cTn id="25" presetID="0" presetClass="path" presetSubtype="0" repeatCount="indefinite" accel="50000" decel="50000" fill="hold" nodeType="withEffect">
                                  <p:stCondLst>
                                    <p:cond delay="1000"/>
                                  </p:stCondLst>
                                  <p:endCondLst>
                                    <p:cond evt="onNext" delay="0">
                                      <p:tgtEl>
                                        <p:sldTgt/>
                                      </p:tgtEl>
                                    </p:cond>
                                  </p:endCondLst>
                                  <p:childTnLst>
                                    <p:animMotion origin="layout" path="M -0.00026 -0.02269 L -0.00026 -0.02269 C -0.01848 -0.08426 -0.01809 -0.08889 -0.04049 -0.14375 C -0.04817 -0.16274 -0.05572 -0.18241 -0.06484 -0.19954 C -0.09401 -0.25394 -0.10585 -0.26505 -0.13111 -0.30811 C -0.15638 -0.35116 -0.15455 -0.35463 -0.18346 -0.39167 C -0.19908 -0.41181 -0.21328 -0.42292 -0.23059 -0.4382 C -0.24335 -0.43311 -0.2569 -0.43195 -0.26888 -0.42269 C -0.27773 -0.41598 -0.28437 -0.40278 -0.29153 -0.39167 C -0.30533 -0.37084 -0.31822 -0.34815 -0.33177 -0.32662 C -0.33971 -0.31389 -0.34804 -0.30209 -0.35611 -0.28936 C -0.36497 -0.27547 -0.38098 -0.2463 -0.3927 -0.23681 C -0.40403 -0.22755 -0.41901 -0.22639 -0.43111 -0.22431 C -0.4332 -0.225 -0.50416 -0.24931 -0.51835 -0.25232 C -0.53346 -0.25533 -0.54856 -0.25649 -0.56367 -0.25834 L -0.58815 -0.26158 C -0.60638 -0.27199 -0.63033 -0.28357 -0.64908 -0.29862 C -0.65625 -0.3044 -0.66367 -0.30949 -0.67005 -0.31737 C -0.67825 -0.32732 -0.68489 -0.34074 -0.6927 -0.35139 C -0.72096 -0.39005 -0.7125 -0.3669 -0.73632 -0.41968 C -0.74218 -0.43241 -0.74596 -0.44769 -0.75208 -0.45996 C -0.75833 -0.47269 -0.76679 -0.48125 -0.77304 -0.49399 C -0.77682 -0.50209 -0.77851 -0.51297 -0.78164 -0.52199 C -0.78658 -0.53565 -0.79166 -0.54954 -0.79739 -0.56227 L -0.81132 -0.59329 C -0.81367 -0.59838 -0.81549 -0.6044 -0.81835 -0.6088 C -0.83385 -0.63287 -0.83906 -0.64005 -0.85494 -0.67084 C -0.86106 -0.68264 -0.86536 -0.69769 -0.87239 -0.70787 C -0.88125 -0.72084 -0.89127 -0.72686 -0.90208 -0.72963 C -0.90729 -0.73102 -0.9125 -0.73172 -0.9177 -0.73264 C -0.92955 -0.7169 -0.94765 -0.69098 -0.96132 -0.6801 C -0.98411 -0.66158 -1.00742 -0.64491 -1.03111 -0.63056 C -1.05494 -0.61598 -1.07786 -0.59468 -1.1026 -0.58704 C -1.19322 -0.55926 -1.28541 -0.54954 -1.3763 -0.525 C -1.42487 -0.51181 -1.44062 -0.50417 -1.47929 -0.50024 C -1.48216 -0.5 -1.48502 -0.50024 -1.48802 -0.50024 " pathEditMode="relative" ptsTypes="AAAAAAAAAAAAAAAAAAAAAAAAAAAAAAAAAAAA">
                                      <p:cBhvr>
                                        <p:cTn id="26" dur="2000" fill="hold"/>
                                        <p:tgtEl>
                                          <p:spTgt spid="39"/>
                                        </p:tgtEl>
                                        <p:attrNameLst>
                                          <p:attrName>ppt_x</p:attrName>
                                          <p:attrName>ppt_y</p:attrName>
                                        </p:attrNameLst>
                                      </p:cBhvr>
                                    </p:animMotion>
                                  </p:childTnLst>
                                </p:cTn>
                              </p:par>
                              <p:par>
                                <p:cTn id="27" presetID="0" presetClass="path" presetSubtype="0" repeatCount="indefinite" accel="50000" decel="50000" fill="hold" nodeType="withEffect">
                                  <p:stCondLst>
                                    <p:cond delay="1000"/>
                                  </p:stCondLst>
                                  <p:endCondLst>
                                    <p:cond evt="onNext" delay="0">
                                      <p:tgtEl>
                                        <p:sldTgt/>
                                      </p:tgtEl>
                                    </p:cond>
                                  </p:endCondLst>
                                  <p:childTnLst>
                                    <p:animMotion origin="layout" path="M 0.01328 0.04445 L 0.01328 0.04445 C 0.0138 0.06274 0.01471 0.10324 0.0168 0.12524 C 0.02591 0.22338 0.01927 0.13287 0.0237 0.19653 C 0.02526 0.24005 0.02982 0.3125 0.02552 0.36065 C 0.02487 0.36667 0.02148 0.37061 0.02018 0.37616 C -0.00508 0.48889 0.03724 0.32176 0.00625 0.4382 C -0.00274 0.47176 0.0043 0.45926 -0.00768 0.47524 C -0.01367 0.50209 -0.01081 0.49931 -0.03555 0.5125 C -0.04141 0.51574 -0.04714 0.51899 -0.053 0.52176 C -0.05768 0.52408 -0.0625 0.52524 -0.06693 0.52801 C -0.07409 0.53241 -0.08099 0.5382 -0.08789 0.54352 C -0.09141 0.5463 -0.09518 0.54885 -0.09831 0.55278 C -0.10156 0.55695 -0.11055 0.57547 -0.11237 0.58079 C -0.12357 0.61343 -0.12526 0.62408 -0.1332 0.65834 C -0.13385 0.66852 -0.13555 0.67894 -0.13503 0.68936 C -0.13372 0.71135 -0.13164 0.73334 -0.128 0.7544 C -0.12656 0.76297 -0.11367 0.78195 -0.11055 0.78542 C -0.09805 0.79931 -0.08685 0.80625 -0.07214 0.81019 C -0.06419 0.8125 -0.05586 0.81227 -0.04779 0.81343 C -0.03203 0.81227 -0.01628 0.81389 -0.00065 0.81019 C 0.00547 0.8088 0.0112 0.80278 0.0168 0.79792 C 0.03698 0.77986 0.03789 0.7676 0.05508 0.72963 C 0.06068 0.71736 0.06081 0.71598 0.06562 0.70162 C 0.0526 0.68334 0.05391 0.67755 0.03242 0.70787 C 0.025 0.71852 0.01992 0.73357 0.01497 0.74815 C -0.00586 0.81042 -0.00469 0.81482 -0.01471 0.87524 C -0.01406 0.88774 -0.01589 0.90139 -0.01289 0.9125 C -0.00912 0.92639 -0.00104 0.93496 0.00456 0.94676 C 0.05443 1.0507 0.00872 0.96436 0.03763 1.01181 C 0.09023 1.09792 8.33333E-7 0.95579 0.06732 1.05834 C 0.08633 1.08727 0.08763 1.09468 0.10911 1.12037 C 0.11693 1.12963 0.12578 1.13588 0.13359 1.14514 C 0.14154 1.1544 0.14844 1.16644 0.15625 1.17616 C 0.17891 1.20417 0.17044 1.18403 0.19115 1.22269 C 0.21654 1.26991 0.20898 1.26366 0.23294 1.31574 C 0.23893 1.32871 0.247 1.33866 0.25221 1.35278 C 0.2599 1.37431 0.27135 1.42107 0.27135 1.42107 C 0.2737 1.45301 0.27682 1.48496 0.27838 1.51713 C 0.27891 1.52963 0.27878 1.54213 0.28008 1.5544 C 0.28112 1.56412 0.28359 1.57292 0.28529 1.58241 C 0.28724 1.60926 0.28698 1.59885 0.28698 1.61343 " pathEditMode="relative" ptsTypes="AAAAAAAAAAAAAAAAAAAAAAAAAAAAAAAAAAAAAAAAAA">
                                      <p:cBhvr>
                                        <p:cTn id="28" dur="2000" fill="hold"/>
                                        <p:tgtEl>
                                          <p:spTgt spid="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46"/>
                                        </p:tgtEl>
                                        <p:attrNameLst>
                                          <p:attrName>ppt_w</p:attrName>
                                        </p:attrNameLst>
                                      </p:cBhvr>
                                      <p:tavLst>
                                        <p:tav tm="0">
                                          <p:val>
                                            <p:strVal val="ppt_w"/>
                                          </p:val>
                                        </p:tav>
                                        <p:tav tm="100000">
                                          <p:val>
                                            <p:fltVal val="0"/>
                                          </p:val>
                                        </p:tav>
                                      </p:tavLst>
                                    </p:anim>
                                    <p:anim calcmode="lin" valueType="num">
                                      <p:cBhvr>
                                        <p:cTn id="33" dur="1000"/>
                                        <p:tgtEl>
                                          <p:spTgt spid="46"/>
                                        </p:tgtEl>
                                        <p:attrNameLst>
                                          <p:attrName>ppt_h</p:attrName>
                                        </p:attrNameLst>
                                      </p:cBhvr>
                                      <p:tavLst>
                                        <p:tav tm="0">
                                          <p:val>
                                            <p:strVal val="ppt_h"/>
                                          </p:val>
                                        </p:tav>
                                        <p:tav tm="100000">
                                          <p:val>
                                            <p:fltVal val="0"/>
                                          </p:val>
                                        </p:tav>
                                      </p:tavLst>
                                    </p:anim>
                                    <p:anim calcmode="lin" valueType="num">
                                      <p:cBhvr>
                                        <p:cTn id="34" dur="1000"/>
                                        <p:tgtEl>
                                          <p:spTgt spid="4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1000"/>
                                        <p:tgtEl>
                                          <p:spTgt spid="37"/>
                                        </p:tgtEl>
                                        <p:attrNameLst>
                                          <p:attrName>ppt_w</p:attrName>
                                        </p:attrNameLst>
                                      </p:cBhvr>
                                      <p:tavLst>
                                        <p:tav tm="0">
                                          <p:val>
                                            <p:strVal val="ppt_w"/>
                                          </p:val>
                                        </p:tav>
                                        <p:tav tm="100000">
                                          <p:val>
                                            <p:fltVal val="0"/>
                                          </p:val>
                                        </p:tav>
                                      </p:tavLst>
                                    </p:anim>
                                    <p:anim calcmode="lin" valueType="num">
                                      <p:cBhvr>
                                        <p:cTn id="39" dur="1000"/>
                                        <p:tgtEl>
                                          <p:spTgt spid="37"/>
                                        </p:tgtEl>
                                        <p:attrNameLst>
                                          <p:attrName>ppt_h</p:attrName>
                                        </p:attrNameLst>
                                      </p:cBhvr>
                                      <p:tavLst>
                                        <p:tav tm="0">
                                          <p:val>
                                            <p:strVal val="ppt_h"/>
                                          </p:val>
                                        </p:tav>
                                        <p:tav tm="100000">
                                          <p:val>
                                            <p:fltVal val="0"/>
                                          </p:val>
                                        </p:tav>
                                      </p:tavLst>
                                    </p:anim>
                                    <p:anim calcmode="lin" valueType="num">
                                      <p:cBhvr>
                                        <p:cTn id="4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7"/>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1000"/>
                                        <p:tgtEl>
                                          <p:spTgt spid="40"/>
                                        </p:tgtEl>
                                        <p:attrNameLst>
                                          <p:attrName>ppt_w</p:attrName>
                                        </p:attrNameLst>
                                      </p:cBhvr>
                                      <p:tavLst>
                                        <p:tav tm="0">
                                          <p:val>
                                            <p:strVal val="ppt_w"/>
                                          </p:val>
                                        </p:tav>
                                        <p:tav tm="100000">
                                          <p:val>
                                            <p:fltVal val="0"/>
                                          </p:val>
                                        </p:tav>
                                      </p:tavLst>
                                    </p:anim>
                                    <p:anim calcmode="lin" valueType="num">
                                      <p:cBhvr>
                                        <p:cTn id="45" dur="1000"/>
                                        <p:tgtEl>
                                          <p:spTgt spid="40"/>
                                        </p:tgtEl>
                                        <p:attrNameLst>
                                          <p:attrName>ppt_h</p:attrName>
                                        </p:attrNameLst>
                                      </p:cBhvr>
                                      <p:tavLst>
                                        <p:tav tm="0">
                                          <p:val>
                                            <p:strVal val="ppt_h"/>
                                          </p:val>
                                        </p:tav>
                                        <p:tav tm="100000">
                                          <p:val>
                                            <p:fltVal val="0"/>
                                          </p:val>
                                        </p:tav>
                                      </p:tavLst>
                                    </p:anim>
                                    <p:anim calcmode="lin" valueType="num">
                                      <p:cBhvr>
                                        <p:cTn id="46" dur="1000"/>
                                        <p:tgtEl>
                                          <p:spTgt spid="4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1000"/>
                                        <p:tgtEl>
                                          <p:spTgt spid="4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999"/>
                                          </p:stCondLst>
                                        </p:cTn>
                                        <p:tgtEl>
                                          <p:spTgt spid="4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1000"/>
                                        <p:tgtEl>
                                          <p:spTgt spid="48"/>
                                        </p:tgtEl>
                                        <p:attrNameLst>
                                          <p:attrName>ppt_w</p:attrName>
                                        </p:attrNameLst>
                                      </p:cBhvr>
                                      <p:tavLst>
                                        <p:tav tm="0">
                                          <p:val>
                                            <p:strVal val="ppt_w"/>
                                          </p:val>
                                        </p:tav>
                                        <p:tav tm="100000">
                                          <p:val>
                                            <p:fltVal val="0"/>
                                          </p:val>
                                        </p:tav>
                                      </p:tavLst>
                                    </p:anim>
                                    <p:anim calcmode="lin" valueType="num">
                                      <p:cBhvr>
                                        <p:cTn id="51" dur="1000"/>
                                        <p:tgtEl>
                                          <p:spTgt spid="48"/>
                                        </p:tgtEl>
                                        <p:attrNameLst>
                                          <p:attrName>ppt_h</p:attrName>
                                        </p:attrNameLst>
                                      </p:cBhvr>
                                      <p:tavLst>
                                        <p:tav tm="0">
                                          <p:val>
                                            <p:strVal val="ppt_h"/>
                                          </p:val>
                                        </p:tav>
                                        <p:tav tm="100000">
                                          <p:val>
                                            <p:fltVal val="0"/>
                                          </p:val>
                                        </p:tav>
                                      </p:tavLst>
                                    </p:anim>
                                    <p:anim calcmode="lin" valueType="num">
                                      <p:cBhvr>
                                        <p:cTn id="52" dur="1000"/>
                                        <p:tgtEl>
                                          <p:spTgt spid="4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1000"/>
                                        <p:tgtEl>
                                          <p:spTgt spid="4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999"/>
                                          </p:stCondLst>
                                        </p:cTn>
                                        <p:tgtEl>
                                          <p:spTgt spid="48"/>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1000"/>
                                        <p:tgtEl>
                                          <p:spTgt spid="42"/>
                                        </p:tgtEl>
                                        <p:attrNameLst>
                                          <p:attrName>ppt_w</p:attrName>
                                        </p:attrNameLst>
                                      </p:cBhvr>
                                      <p:tavLst>
                                        <p:tav tm="0">
                                          <p:val>
                                            <p:strVal val="ppt_w"/>
                                          </p:val>
                                        </p:tav>
                                        <p:tav tm="100000">
                                          <p:val>
                                            <p:fltVal val="0"/>
                                          </p:val>
                                        </p:tav>
                                      </p:tavLst>
                                    </p:anim>
                                    <p:anim calcmode="lin" valueType="num">
                                      <p:cBhvr>
                                        <p:cTn id="57" dur="1000"/>
                                        <p:tgtEl>
                                          <p:spTgt spid="42"/>
                                        </p:tgtEl>
                                        <p:attrNameLst>
                                          <p:attrName>ppt_h</p:attrName>
                                        </p:attrNameLst>
                                      </p:cBhvr>
                                      <p:tavLst>
                                        <p:tav tm="0">
                                          <p:val>
                                            <p:strVal val="ppt_h"/>
                                          </p:val>
                                        </p:tav>
                                        <p:tav tm="100000">
                                          <p:val>
                                            <p:fltVal val="0"/>
                                          </p:val>
                                        </p:tav>
                                      </p:tavLst>
                                    </p:anim>
                                    <p:anim calcmode="lin" valueType="num">
                                      <p:cBhvr>
                                        <p:cTn id="58" dur="1000"/>
                                        <p:tgtEl>
                                          <p:spTgt spid="4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1000"/>
                                        <p:tgtEl>
                                          <p:spTgt spid="4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999"/>
                                          </p:stCondLst>
                                        </p:cTn>
                                        <p:tgtEl>
                                          <p:spTgt spid="42"/>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1000"/>
                                        <p:tgtEl>
                                          <p:spTgt spid="50"/>
                                        </p:tgtEl>
                                        <p:attrNameLst>
                                          <p:attrName>ppt_w</p:attrName>
                                        </p:attrNameLst>
                                      </p:cBhvr>
                                      <p:tavLst>
                                        <p:tav tm="0">
                                          <p:val>
                                            <p:strVal val="ppt_w"/>
                                          </p:val>
                                        </p:tav>
                                        <p:tav tm="100000">
                                          <p:val>
                                            <p:fltVal val="0"/>
                                          </p:val>
                                        </p:tav>
                                      </p:tavLst>
                                    </p:anim>
                                    <p:anim calcmode="lin" valueType="num">
                                      <p:cBhvr>
                                        <p:cTn id="63" dur="1000"/>
                                        <p:tgtEl>
                                          <p:spTgt spid="50"/>
                                        </p:tgtEl>
                                        <p:attrNameLst>
                                          <p:attrName>ppt_h</p:attrName>
                                        </p:attrNameLst>
                                      </p:cBhvr>
                                      <p:tavLst>
                                        <p:tav tm="0">
                                          <p:val>
                                            <p:strVal val="ppt_h"/>
                                          </p:val>
                                        </p:tav>
                                        <p:tav tm="100000">
                                          <p:val>
                                            <p:fltVal val="0"/>
                                          </p:val>
                                        </p:tav>
                                      </p:tavLst>
                                    </p:anim>
                                    <p:anim calcmode="lin" valueType="num">
                                      <p:cBhvr>
                                        <p:cTn id="64" dur="1000"/>
                                        <p:tgtEl>
                                          <p:spTgt spid="5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5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50"/>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1000"/>
                                        <p:tgtEl>
                                          <p:spTgt spid="45"/>
                                        </p:tgtEl>
                                        <p:attrNameLst>
                                          <p:attrName>ppt_w</p:attrName>
                                        </p:attrNameLst>
                                      </p:cBhvr>
                                      <p:tavLst>
                                        <p:tav tm="0">
                                          <p:val>
                                            <p:strVal val="ppt_w"/>
                                          </p:val>
                                        </p:tav>
                                        <p:tav tm="100000">
                                          <p:val>
                                            <p:fltVal val="0"/>
                                          </p:val>
                                        </p:tav>
                                      </p:tavLst>
                                    </p:anim>
                                    <p:anim calcmode="lin" valueType="num">
                                      <p:cBhvr>
                                        <p:cTn id="69" dur="1000"/>
                                        <p:tgtEl>
                                          <p:spTgt spid="45"/>
                                        </p:tgtEl>
                                        <p:attrNameLst>
                                          <p:attrName>ppt_h</p:attrName>
                                        </p:attrNameLst>
                                      </p:cBhvr>
                                      <p:tavLst>
                                        <p:tav tm="0">
                                          <p:val>
                                            <p:strVal val="ppt_h"/>
                                          </p:val>
                                        </p:tav>
                                        <p:tav tm="100000">
                                          <p:val>
                                            <p:fltVal val="0"/>
                                          </p:val>
                                        </p:tav>
                                      </p:tavLst>
                                    </p:anim>
                                    <p:anim calcmode="lin" valueType="num">
                                      <p:cBhvr>
                                        <p:cTn id="70" dur="1000"/>
                                        <p:tgtEl>
                                          <p:spTgt spid="4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1000"/>
                                        <p:tgtEl>
                                          <p:spTgt spid="4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999"/>
                                          </p:stCondLst>
                                        </p:cTn>
                                        <p:tgtEl>
                                          <p:spTgt spid="45"/>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1000"/>
                                        <p:tgtEl>
                                          <p:spTgt spid="49"/>
                                        </p:tgtEl>
                                        <p:attrNameLst>
                                          <p:attrName>ppt_w</p:attrName>
                                        </p:attrNameLst>
                                      </p:cBhvr>
                                      <p:tavLst>
                                        <p:tav tm="0">
                                          <p:val>
                                            <p:strVal val="ppt_w"/>
                                          </p:val>
                                        </p:tav>
                                        <p:tav tm="100000">
                                          <p:val>
                                            <p:fltVal val="0"/>
                                          </p:val>
                                        </p:tav>
                                      </p:tavLst>
                                    </p:anim>
                                    <p:anim calcmode="lin" valueType="num">
                                      <p:cBhvr>
                                        <p:cTn id="75" dur="1000"/>
                                        <p:tgtEl>
                                          <p:spTgt spid="49"/>
                                        </p:tgtEl>
                                        <p:attrNameLst>
                                          <p:attrName>ppt_h</p:attrName>
                                        </p:attrNameLst>
                                      </p:cBhvr>
                                      <p:tavLst>
                                        <p:tav tm="0">
                                          <p:val>
                                            <p:strVal val="ppt_h"/>
                                          </p:val>
                                        </p:tav>
                                        <p:tav tm="100000">
                                          <p:val>
                                            <p:fltVal val="0"/>
                                          </p:val>
                                        </p:tav>
                                      </p:tavLst>
                                    </p:anim>
                                    <p:anim calcmode="lin" valueType="num">
                                      <p:cBhvr>
                                        <p:cTn id="76" dur="1000"/>
                                        <p:tgtEl>
                                          <p:spTgt spid="4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1000"/>
                                        <p:tgtEl>
                                          <p:spTgt spid="4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999"/>
                                          </p:stCondLst>
                                        </p:cTn>
                                        <p:tgtEl>
                                          <p:spTgt spid="49"/>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1000"/>
                                        <p:tgtEl>
                                          <p:spTgt spid="44"/>
                                        </p:tgtEl>
                                        <p:attrNameLst>
                                          <p:attrName>ppt_w</p:attrName>
                                        </p:attrNameLst>
                                      </p:cBhvr>
                                      <p:tavLst>
                                        <p:tav tm="0">
                                          <p:val>
                                            <p:strVal val="ppt_w"/>
                                          </p:val>
                                        </p:tav>
                                        <p:tav tm="100000">
                                          <p:val>
                                            <p:fltVal val="0"/>
                                          </p:val>
                                        </p:tav>
                                      </p:tavLst>
                                    </p:anim>
                                    <p:anim calcmode="lin" valueType="num">
                                      <p:cBhvr>
                                        <p:cTn id="81" dur="1000"/>
                                        <p:tgtEl>
                                          <p:spTgt spid="44"/>
                                        </p:tgtEl>
                                        <p:attrNameLst>
                                          <p:attrName>ppt_h</p:attrName>
                                        </p:attrNameLst>
                                      </p:cBhvr>
                                      <p:tavLst>
                                        <p:tav tm="0">
                                          <p:val>
                                            <p:strVal val="ppt_h"/>
                                          </p:val>
                                        </p:tav>
                                        <p:tav tm="100000">
                                          <p:val>
                                            <p:fltVal val="0"/>
                                          </p:val>
                                        </p:tav>
                                      </p:tavLst>
                                    </p:anim>
                                    <p:anim calcmode="lin" valueType="num">
                                      <p:cBhvr>
                                        <p:cTn id="82" dur="1000"/>
                                        <p:tgtEl>
                                          <p:spTgt spid="4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1000"/>
                                        <p:tgtEl>
                                          <p:spTgt spid="4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999"/>
                                          </p:stCondLst>
                                        </p:cTn>
                                        <p:tgtEl>
                                          <p:spTgt spid="4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1000"/>
                                        <p:tgtEl>
                                          <p:spTgt spid="43"/>
                                        </p:tgtEl>
                                        <p:attrNameLst>
                                          <p:attrName>ppt_w</p:attrName>
                                        </p:attrNameLst>
                                      </p:cBhvr>
                                      <p:tavLst>
                                        <p:tav tm="0">
                                          <p:val>
                                            <p:strVal val="ppt_w"/>
                                          </p:val>
                                        </p:tav>
                                        <p:tav tm="100000">
                                          <p:val>
                                            <p:fltVal val="0"/>
                                          </p:val>
                                        </p:tav>
                                      </p:tavLst>
                                    </p:anim>
                                    <p:anim calcmode="lin" valueType="num">
                                      <p:cBhvr>
                                        <p:cTn id="87" dur="1000"/>
                                        <p:tgtEl>
                                          <p:spTgt spid="43"/>
                                        </p:tgtEl>
                                        <p:attrNameLst>
                                          <p:attrName>ppt_h</p:attrName>
                                        </p:attrNameLst>
                                      </p:cBhvr>
                                      <p:tavLst>
                                        <p:tav tm="0">
                                          <p:val>
                                            <p:strVal val="ppt_h"/>
                                          </p:val>
                                        </p:tav>
                                        <p:tav tm="100000">
                                          <p:val>
                                            <p:fltVal val="0"/>
                                          </p:val>
                                        </p:tav>
                                      </p:tavLst>
                                    </p:anim>
                                    <p:anim calcmode="lin" valueType="num">
                                      <p:cBhvr>
                                        <p:cTn id="88" dur="1000"/>
                                        <p:tgtEl>
                                          <p:spTgt spid="4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1000"/>
                                        <p:tgtEl>
                                          <p:spTgt spid="4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999"/>
                                          </p:stCondLst>
                                        </p:cTn>
                                        <p:tgtEl>
                                          <p:spTgt spid="43"/>
                                        </p:tgtEl>
                                        <p:attrNameLst>
                                          <p:attrName>style.visibility</p:attrName>
                                        </p:attrNameLst>
                                      </p:cBhvr>
                                      <p:to>
                                        <p:strVal val="hidden"/>
                                      </p:to>
                                    </p:set>
                                  </p:childTnLst>
                                </p:cTn>
                              </p:par>
                              <p:par>
                                <p:cTn id="91" presetID="15" presetClass="exit" presetSubtype="0" fill="hold" nodeType="withEffect">
                                  <p:stCondLst>
                                    <p:cond delay="0"/>
                                  </p:stCondLst>
                                  <p:childTnLst>
                                    <p:anim calcmode="lin" valueType="num">
                                      <p:cBhvr>
                                        <p:cTn id="92" dur="1000"/>
                                        <p:tgtEl>
                                          <p:spTgt spid="39"/>
                                        </p:tgtEl>
                                        <p:attrNameLst>
                                          <p:attrName>ppt_w</p:attrName>
                                        </p:attrNameLst>
                                      </p:cBhvr>
                                      <p:tavLst>
                                        <p:tav tm="0">
                                          <p:val>
                                            <p:strVal val="ppt_w"/>
                                          </p:val>
                                        </p:tav>
                                        <p:tav tm="100000">
                                          <p:val>
                                            <p:fltVal val="0"/>
                                          </p:val>
                                        </p:tav>
                                      </p:tavLst>
                                    </p:anim>
                                    <p:anim calcmode="lin" valueType="num">
                                      <p:cBhvr>
                                        <p:cTn id="93" dur="1000"/>
                                        <p:tgtEl>
                                          <p:spTgt spid="39"/>
                                        </p:tgtEl>
                                        <p:attrNameLst>
                                          <p:attrName>ppt_h</p:attrName>
                                        </p:attrNameLst>
                                      </p:cBhvr>
                                      <p:tavLst>
                                        <p:tav tm="0">
                                          <p:val>
                                            <p:strVal val="ppt_h"/>
                                          </p:val>
                                        </p:tav>
                                        <p:tav tm="100000">
                                          <p:val>
                                            <p:fltVal val="0"/>
                                          </p:val>
                                        </p:tav>
                                      </p:tavLst>
                                    </p:anim>
                                    <p:anim calcmode="lin" valueType="num">
                                      <p:cBhvr>
                                        <p:cTn id="94" dur="1000"/>
                                        <p:tgtEl>
                                          <p:spTgt spid="3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1000"/>
                                        <p:tgtEl>
                                          <p:spTgt spid="3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999"/>
                                          </p:stCondLst>
                                        </p:cTn>
                                        <p:tgtEl>
                                          <p:spTgt spid="3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1000"/>
                                        <p:tgtEl>
                                          <p:spTgt spid="47"/>
                                        </p:tgtEl>
                                        <p:attrNameLst>
                                          <p:attrName>ppt_w</p:attrName>
                                        </p:attrNameLst>
                                      </p:cBhvr>
                                      <p:tavLst>
                                        <p:tav tm="0">
                                          <p:val>
                                            <p:strVal val="ppt_w"/>
                                          </p:val>
                                        </p:tav>
                                        <p:tav tm="100000">
                                          <p:val>
                                            <p:fltVal val="0"/>
                                          </p:val>
                                        </p:tav>
                                      </p:tavLst>
                                    </p:anim>
                                    <p:anim calcmode="lin" valueType="num">
                                      <p:cBhvr>
                                        <p:cTn id="99" dur="1000"/>
                                        <p:tgtEl>
                                          <p:spTgt spid="47"/>
                                        </p:tgtEl>
                                        <p:attrNameLst>
                                          <p:attrName>ppt_h</p:attrName>
                                        </p:attrNameLst>
                                      </p:cBhvr>
                                      <p:tavLst>
                                        <p:tav tm="0">
                                          <p:val>
                                            <p:strVal val="ppt_h"/>
                                          </p:val>
                                        </p:tav>
                                        <p:tav tm="100000">
                                          <p:val>
                                            <p:fltVal val="0"/>
                                          </p:val>
                                        </p:tav>
                                      </p:tavLst>
                                    </p:anim>
                                    <p:anim calcmode="lin" valueType="num">
                                      <p:cBhvr>
                                        <p:cTn id="100" dur="1000"/>
                                        <p:tgtEl>
                                          <p:spTgt spid="4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1000"/>
                                        <p:tgtEl>
                                          <p:spTgt spid="4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999"/>
                                          </p:stCondLst>
                                        </p:cTn>
                                        <p:tgtEl>
                                          <p:spTgt spid="47"/>
                                        </p:tgtEl>
                                        <p:attrNameLst>
                                          <p:attrName>style.visibility</p:attrName>
                                        </p:attrNameLst>
                                      </p:cBhvr>
                                      <p:to>
                                        <p:strVal val="hidden"/>
                                      </p:to>
                                    </p:set>
                                  </p:childTnLst>
                                </p:cTn>
                              </p:par>
                              <p:par>
                                <p:cTn id="103" presetID="15" presetClass="exit" presetSubtype="0" fill="hold" nodeType="withEffect">
                                  <p:stCondLst>
                                    <p:cond delay="0"/>
                                  </p:stCondLst>
                                  <p:childTnLst>
                                    <p:anim calcmode="lin" valueType="num">
                                      <p:cBhvr>
                                        <p:cTn id="104" dur="1000"/>
                                        <p:tgtEl>
                                          <p:spTgt spid="38"/>
                                        </p:tgtEl>
                                        <p:attrNameLst>
                                          <p:attrName>ppt_w</p:attrName>
                                        </p:attrNameLst>
                                      </p:cBhvr>
                                      <p:tavLst>
                                        <p:tav tm="0">
                                          <p:val>
                                            <p:strVal val="ppt_w"/>
                                          </p:val>
                                        </p:tav>
                                        <p:tav tm="100000">
                                          <p:val>
                                            <p:fltVal val="0"/>
                                          </p:val>
                                        </p:tav>
                                      </p:tavLst>
                                    </p:anim>
                                    <p:anim calcmode="lin" valueType="num">
                                      <p:cBhvr>
                                        <p:cTn id="105" dur="1000"/>
                                        <p:tgtEl>
                                          <p:spTgt spid="38"/>
                                        </p:tgtEl>
                                        <p:attrNameLst>
                                          <p:attrName>ppt_h</p:attrName>
                                        </p:attrNameLst>
                                      </p:cBhvr>
                                      <p:tavLst>
                                        <p:tav tm="0">
                                          <p:val>
                                            <p:strVal val="ppt_h"/>
                                          </p:val>
                                        </p:tav>
                                        <p:tav tm="100000">
                                          <p:val>
                                            <p:fltVal val="0"/>
                                          </p:val>
                                        </p:tav>
                                      </p:tavLst>
                                    </p:anim>
                                    <p:anim calcmode="lin" valueType="num">
                                      <p:cBhvr>
                                        <p:cTn id="106" dur="1000"/>
                                        <p:tgtEl>
                                          <p:spTgt spid="3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7" dur="1000"/>
                                        <p:tgtEl>
                                          <p:spTgt spid="3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8" dur="1" fill="hold">
                                          <p:stCondLst>
                                            <p:cond delay="999"/>
                                          </p:stCondLst>
                                        </p:cTn>
                                        <p:tgtEl>
                                          <p:spTgt spid="38"/>
                                        </p:tgtEl>
                                        <p:attrNameLst>
                                          <p:attrName>style.visibility</p:attrName>
                                        </p:attrNameLst>
                                      </p:cBhvr>
                                      <p:to>
                                        <p:strVal val="hidden"/>
                                      </p:to>
                                    </p:set>
                                  </p:childTnLst>
                                </p:cTn>
                              </p:par>
                              <p:par>
                                <p:cTn id="109" presetID="15" presetClass="exit" presetSubtype="0" fill="hold" nodeType="withEffect">
                                  <p:stCondLst>
                                    <p:cond delay="0"/>
                                  </p:stCondLst>
                                  <p:childTnLst>
                                    <p:anim calcmode="lin" valueType="num">
                                      <p:cBhvr>
                                        <p:cTn id="110" dur="1000"/>
                                        <p:tgtEl>
                                          <p:spTgt spid="41"/>
                                        </p:tgtEl>
                                        <p:attrNameLst>
                                          <p:attrName>ppt_w</p:attrName>
                                        </p:attrNameLst>
                                      </p:cBhvr>
                                      <p:tavLst>
                                        <p:tav tm="0">
                                          <p:val>
                                            <p:strVal val="ppt_w"/>
                                          </p:val>
                                        </p:tav>
                                        <p:tav tm="100000">
                                          <p:val>
                                            <p:fltVal val="0"/>
                                          </p:val>
                                        </p:tav>
                                      </p:tavLst>
                                    </p:anim>
                                    <p:anim calcmode="lin" valueType="num">
                                      <p:cBhvr>
                                        <p:cTn id="111" dur="1000"/>
                                        <p:tgtEl>
                                          <p:spTgt spid="41"/>
                                        </p:tgtEl>
                                        <p:attrNameLst>
                                          <p:attrName>ppt_h</p:attrName>
                                        </p:attrNameLst>
                                      </p:cBhvr>
                                      <p:tavLst>
                                        <p:tav tm="0">
                                          <p:val>
                                            <p:strVal val="ppt_h"/>
                                          </p:val>
                                        </p:tav>
                                        <p:tav tm="100000">
                                          <p:val>
                                            <p:fltVal val="0"/>
                                          </p:val>
                                        </p:tav>
                                      </p:tavLst>
                                    </p:anim>
                                    <p:anim calcmode="lin" valueType="num">
                                      <p:cBhvr>
                                        <p:cTn id="112" dur="1000"/>
                                        <p:tgtEl>
                                          <p:spTgt spid="41"/>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3" dur="1000"/>
                                        <p:tgtEl>
                                          <p:spTgt spid="41"/>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14" dur="1" fill="hold">
                                          <p:stCondLst>
                                            <p:cond delay="999"/>
                                          </p:stCondLst>
                                        </p:cTn>
                                        <p:tgtEl>
                                          <p:spTgt spid="41"/>
                                        </p:tgtEl>
                                        <p:attrNameLst>
                                          <p:attrName>style.visibility</p:attrName>
                                        </p:attrNameLst>
                                      </p:cBhvr>
                                      <p:to>
                                        <p:strVal val="hidden"/>
                                      </p:to>
                                    </p:set>
                                  </p:childTnLst>
                                </p:cTn>
                              </p:par>
                            </p:childTnLst>
                          </p:cTn>
                        </p:par>
                        <p:par>
                          <p:cTn id="115" fill="hold">
                            <p:stCondLst>
                              <p:cond delay="1000"/>
                            </p:stCondLst>
                            <p:childTnLst>
                              <p:par>
                                <p:cTn id="116" presetID="42" presetClass="entr" presetSubtype="0" fill="hold" grpId="0" nodeType="afterEffect">
                                  <p:stCondLst>
                                    <p:cond delay="1000"/>
                                  </p:stCondLst>
                                  <p:childTnLst>
                                    <p:set>
                                      <p:cBhvr>
                                        <p:cTn id="117" dur="1" fill="hold">
                                          <p:stCondLst>
                                            <p:cond delay="0"/>
                                          </p:stCondLst>
                                        </p:cTn>
                                        <p:tgtEl>
                                          <p:spTgt spid="34"/>
                                        </p:tgtEl>
                                        <p:attrNameLst>
                                          <p:attrName>style.visibility</p:attrName>
                                        </p:attrNameLst>
                                      </p:cBhvr>
                                      <p:to>
                                        <p:strVal val="visible"/>
                                      </p:to>
                                    </p:set>
                                    <p:animEffect transition="in" filter="fade">
                                      <p:cBhvr>
                                        <p:cTn id="118" dur="1000"/>
                                        <p:tgtEl>
                                          <p:spTgt spid="34"/>
                                        </p:tgtEl>
                                      </p:cBhvr>
                                    </p:animEffect>
                                    <p:anim calcmode="lin" valueType="num">
                                      <p:cBhvr>
                                        <p:cTn id="119" dur="1000" fill="hold"/>
                                        <p:tgtEl>
                                          <p:spTgt spid="34"/>
                                        </p:tgtEl>
                                        <p:attrNameLst>
                                          <p:attrName>ppt_x</p:attrName>
                                        </p:attrNameLst>
                                      </p:cBhvr>
                                      <p:tavLst>
                                        <p:tav tm="0">
                                          <p:val>
                                            <p:strVal val="#ppt_x"/>
                                          </p:val>
                                        </p:tav>
                                        <p:tav tm="100000">
                                          <p:val>
                                            <p:strVal val="#ppt_x"/>
                                          </p:val>
                                        </p:tav>
                                      </p:tavLst>
                                    </p:anim>
                                    <p:anim calcmode="lin" valueType="num">
                                      <p:cBhvr>
                                        <p:cTn id="120" dur="1000" fill="hold"/>
                                        <p:tgtEl>
                                          <p:spTgt spid="34"/>
                                        </p:tgtEl>
                                        <p:attrNameLst>
                                          <p:attrName>ppt_y</p:attrName>
                                        </p:attrNameLst>
                                      </p:cBhvr>
                                      <p:tavLst>
                                        <p:tav tm="0">
                                          <p:val>
                                            <p:strVal val="#ppt_y+.1"/>
                                          </p:val>
                                        </p:tav>
                                        <p:tav tm="100000">
                                          <p:val>
                                            <p:strVal val="#ppt_y"/>
                                          </p:val>
                                        </p:tav>
                                      </p:tavLst>
                                    </p:anim>
                                  </p:childTnLst>
                                </p:cTn>
                              </p:par>
                              <p:par>
                                <p:cTn id="121" presetID="1" presetClass="mediacall" presetSubtype="0" fill="hold" nodeType="withEffect">
                                  <p:stCondLst>
                                    <p:cond delay="1000"/>
                                  </p:stCondLst>
                                  <p:childTnLst>
                                    <p:cmd type="call" cmd="playFrom(0.0)">
                                      <p:cBhvr>
                                        <p:cTn id="122" dur="3006" fill="hold"/>
                                        <p:tgtEl>
                                          <p:spTgt spid="51"/>
                                        </p:tgtEl>
                                      </p:cBhvr>
                                    </p:cmd>
                                  </p:childTnLst>
                                </p:cTn>
                              </p:par>
                            </p:childTnLst>
                          </p:cTn>
                        </p:par>
                        <p:par>
                          <p:cTn id="123" fill="hold">
                            <p:stCondLst>
                              <p:cond delay="5006"/>
                            </p:stCondLst>
                            <p:childTnLst>
                              <p:par>
                                <p:cTn id="124" presetID="10" presetClass="entr" presetSubtype="0" fill="hold" nodeType="afterEffect">
                                  <p:stCondLst>
                                    <p:cond delay="1000"/>
                                  </p:stCondLst>
                                  <p:childTnLst>
                                    <p:set>
                                      <p:cBhvr>
                                        <p:cTn id="125" dur="1" fill="hold">
                                          <p:stCondLst>
                                            <p:cond delay="0"/>
                                          </p:stCondLst>
                                        </p:cTn>
                                        <p:tgtEl>
                                          <p:spTgt spid="32">
                                            <p:txEl>
                                              <p:pRg st="0" end="0"/>
                                            </p:txEl>
                                          </p:spTgt>
                                        </p:tgtEl>
                                        <p:attrNameLst>
                                          <p:attrName>style.visibility</p:attrName>
                                        </p:attrNameLst>
                                      </p:cBhvr>
                                      <p:to>
                                        <p:strVal val="visible"/>
                                      </p:to>
                                    </p:set>
                                    <p:animEffect transition="in" filter="fade">
                                      <p:cBhvr>
                                        <p:cTn id="126" dur="500"/>
                                        <p:tgtEl>
                                          <p:spTgt spid="32">
                                            <p:txEl>
                                              <p:pRg st="0" end="0"/>
                                            </p:txEl>
                                          </p:spTgt>
                                        </p:tgtEl>
                                      </p:cBhvr>
                                    </p:animEffect>
                                  </p:childTnLst>
                                </p:cTn>
                              </p:par>
                              <p:par>
                                <p:cTn id="127" presetID="1" presetClass="mediacall" presetSubtype="0" fill="hold" nodeType="withEffect">
                                  <p:stCondLst>
                                    <p:cond delay="1000"/>
                                  </p:stCondLst>
                                  <p:childTnLst>
                                    <p:cmd type="call" cmd="playFrom(0.0)">
                                      <p:cBhvr>
                                        <p:cTn id="128" dur="1517" fill="hold"/>
                                        <p:tgtEl>
                                          <p:spTgt spid="52"/>
                                        </p:tgtEl>
                                      </p:cBhvr>
                                    </p:cmd>
                                  </p:childTnLst>
                                </p:cTn>
                              </p:par>
                              <p:par>
                                <p:cTn id="129" presetID="5" presetClass="entr" presetSubtype="10" fill="hold" nodeType="withEffect">
                                  <p:stCondLst>
                                    <p:cond delay="1000"/>
                                  </p:stCondLst>
                                  <p:childTnLst>
                                    <p:set>
                                      <p:cBhvr>
                                        <p:cTn id="130" dur="1" fill="hold">
                                          <p:stCondLst>
                                            <p:cond delay="0"/>
                                          </p:stCondLst>
                                        </p:cTn>
                                        <p:tgtEl>
                                          <p:spTgt spid="2"/>
                                        </p:tgtEl>
                                        <p:attrNameLst>
                                          <p:attrName>style.visibility</p:attrName>
                                        </p:attrNameLst>
                                      </p:cBhvr>
                                      <p:to>
                                        <p:strVal val="visible"/>
                                      </p:to>
                                    </p:set>
                                    <p:animEffect transition="in" filter="checkerboard(across)">
                                      <p:cBhvr>
                                        <p:cTn id="1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2" fill="hold" display="0">
                  <p:stCondLst>
                    <p:cond delay="indefinite"/>
                  </p:stCondLst>
                  <p:endCondLst>
                    <p:cond evt="onStopAudio" delay="0">
                      <p:tgtEl>
                        <p:sldTgt/>
                      </p:tgtEl>
                    </p:cond>
                  </p:endCondLst>
                </p:cTn>
                <p:tgtEl>
                  <p:spTgt spid="51"/>
                </p:tgtEl>
              </p:cMediaNode>
            </p:audio>
            <p:audio>
              <p:cMediaNode vol="80000">
                <p:cTn id="133" fill="hold" display="0">
                  <p:stCondLst>
                    <p:cond delay="indefinite"/>
                  </p:stCondLst>
                  <p:endCondLst>
                    <p:cond evt="onStopAudio" delay="0">
                      <p:tgtEl>
                        <p:sldTgt/>
                      </p:tgtEl>
                    </p:cond>
                  </p:endCondLst>
                </p:cTn>
                <p:tgtEl>
                  <p:spTgt spid="52"/>
                </p:tgtEl>
              </p:cMediaNode>
            </p:audio>
          </p:childTnLst>
        </p:cTn>
      </p:par>
    </p:tnLst>
    <p:bldLst>
      <p:bldP spid="3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AAC0-BBA8-1181-57BC-A871347A1BD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1D0D26B-B10B-B058-4257-C22C86D81F0A}"/>
              </a:ext>
            </a:extLst>
          </p:cNvPr>
          <p:cNvSpPr/>
          <p:nvPr/>
        </p:nvSpPr>
        <p:spPr>
          <a:xfrm>
            <a:off x="0" y="0"/>
            <a:ext cx="12192000" cy="6858000"/>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artoon of a child&#10;&#10;AI-generated content may be incorrect.">
            <a:extLst>
              <a:ext uri="{FF2B5EF4-FFF2-40B4-BE49-F238E27FC236}">
                <a16:creationId xmlns:a16="http://schemas.microsoft.com/office/drawing/2014/main" id="{6684FE57-E103-60E8-5EF9-69D6CABCCD2A}"/>
              </a:ext>
            </a:extLst>
          </p:cNvPr>
          <p:cNvPicPr>
            <a:picLocks noChangeAspect="1"/>
          </p:cNvPicPr>
          <p:nvPr/>
        </p:nvPicPr>
        <p:blipFill>
          <a:blip r:embed="rId7">
            <a:extLst>
              <a:ext uri="{28A0092B-C50C-407E-A947-70E740481C1C}">
                <a14:useLocalDpi xmlns:a14="http://schemas.microsoft.com/office/drawing/2010/main" val="0"/>
              </a:ext>
            </a:extLst>
          </a:blip>
          <a:srcRect l="22595" r="22654"/>
          <a:stretch>
            <a:fillRect/>
          </a:stretch>
        </p:blipFill>
        <p:spPr>
          <a:xfrm>
            <a:off x="4215713" y="1298688"/>
            <a:ext cx="4160003" cy="4341751"/>
          </a:xfrm>
          <a:prstGeom prst="rect">
            <a:avLst/>
          </a:prstGeom>
        </p:spPr>
      </p:pic>
      <p:pic>
        <p:nvPicPr>
          <p:cNvPr id="4" name="Picture 3" descr="A set of cartoon faces&#10;&#10;AI-generated content may be incorrect.">
            <a:extLst>
              <a:ext uri="{FF2B5EF4-FFF2-40B4-BE49-F238E27FC236}">
                <a16:creationId xmlns:a16="http://schemas.microsoft.com/office/drawing/2014/main" id="{81C7088E-4B1A-2D45-1C46-F8A865423BE0}"/>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5293626" y="2094928"/>
            <a:ext cx="2005997" cy="2074053"/>
          </a:xfrm>
          <a:prstGeom prst="rect">
            <a:avLst/>
          </a:prstGeom>
        </p:spPr>
      </p:pic>
      <p:pic>
        <p:nvPicPr>
          <p:cNvPr id="5" name="Picture 4" descr="A set of cartoon faces&#10;&#10;AI-generated content may be incorrect.">
            <a:extLst>
              <a:ext uri="{FF2B5EF4-FFF2-40B4-BE49-F238E27FC236}">
                <a16:creationId xmlns:a16="http://schemas.microsoft.com/office/drawing/2014/main" id="{1FE745BA-35DE-3216-1950-428496DF2C1D}"/>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5545960" y="3187851"/>
            <a:ext cx="2490635" cy="2451224"/>
          </a:xfrm>
          <a:prstGeom prst="rect">
            <a:avLst/>
          </a:prstGeom>
        </p:spPr>
      </p:pic>
      <p:sp>
        <p:nvSpPr>
          <p:cNvPr id="14" name="TextBox 13">
            <a:extLst>
              <a:ext uri="{FF2B5EF4-FFF2-40B4-BE49-F238E27FC236}">
                <a16:creationId xmlns:a16="http://schemas.microsoft.com/office/drawing/2014/main" id="{405F72FB-16B5-3DDE-8474-F45D156BC347}"/>
              </a:ext>
            </a:extLst>
          </p:cNvPr>
          <p:cNvSpPr txBox="1"/>
          <p:nvPr/>
        </p:nvSpPr>
        <p:spPr>
          <a:xfrm>
            <a:off x="4161662" y="223345"/>
            <a:ext cx="4268107" cy="707886"/>
          </a:xfrm>
          <a:prstGeom prst="rect">
            <a:avLst/>
          </a:prstGeom>
          <a:noFill/>
        </p:spPr>
        <p:txBody>
          <a:bodyPr wrap="square" rtlCol="0">
            <a:spAutoFit/>
          </a:bodyPr>
          <a:lstStyle/>
          <a:p>
            <a:r>
              <a:rPr lang="en-US" sz="4000" b="1" dirty="0"/>
              <a:t>Are you _______? </a:t>
            </a:r>
          </a:p>
        </p:txBody>
      </p:sp>
      <p:sp>
        <p:nvSpPr>
          <p:cNvPr id="32" name="TextBox 31">
            <a:extLst>
              <a:ext uri="{FF2B5EF4-FFF2-40B4-BE49-F238E27FC236}">
                <a16:creationId xmlns:a16="http://schemas.microsoft.com/office/drawing/2014/main" id="{39A58983-A49F-27F9-086E-7C3125430BDA}"/>
              </a:ext>
            </a:extLst>
          </p:cNvPr>
          <p:cNvSpPr txBox="1"/>
          <p:nvPr/>
        </p:nvSpPr>
        <p:spPr>
          <a:xfrm>
            <a:off x="3631730" y="5829595"/>
            <a:ext cx="5622007" cy="707886"/>
          </a:xfrm>
          <a:prstGeom prst="rect">
            <a:avLst/>
          </a:prstGeom>
          <a:noFill/>
        </p:spPr>
        <p:txBody>
          <a:bodyPr wrap="square" rtlCol="0">
            <a:spAutoFit/>
          </a:bodyPr>
          <a:lstStyle/>
          <a:p>
            <a:r>
              <a:rPr lang="en-US" sz="4000" b="1" dirty="0"/>
              <a:t>No, I’m not. I’m thirsty.  </a:t>
            </a:r>
          </a:p>
        </p:txBody>
      </p:sp>
      <p:sp>
        <p:nvSpPr>
          <p:cNvPr id="34" name="TextBox 33">
            <a:extLst>
              <a:ext uri="{FF2B5EF4-FFF2-40B4-BE49-F238E27FC236}">
                <a16:creationId xmlns:a16="http://schemas.microsoft.com/office/drawing/2014/main" id="{B7F71C55-9E40-5119-0935-EC4066F36578}"/>
              </a:ext>
            </a:extLst>
          </p:cNvPr>
          <p:cNvSpPr txBox="1"/>
          <p:nvPr/>
        </p:nvSpPr>
        <p:spPr>
          <a:xfrm>
            <a:off x="6096000" y="209972"/>
            <a:ext cx="2111653" cy="707886"/>
          </a:xfrm>
          <a:prstGeom prst="rect">
            <a:avLst/>
          </a:prstGeom>
          <a:noFill/>
        </p:spPr>
        <p:txBody>
          <a:bodyPr wrap="square" rtlCol="0">
            <a:spAutoFit/>
          </a:bodyPr>
          <a:lstStyle/>
          <a:p>
            <a:r>
              <a:rPr lang="en-US" sz="4000" b="1" dirty="0"/>
              <a:t>angry</a:t>
            </a:r>
          </a:p>
        </p:txBody>
      </p:sp>
      <p:pic>
        <p:nvPicPr>
          <p:cNvPr id="37" name="Picture 36" descr="A set of cartoon faces&#10;&#10;AI-generated content may be incorrect.">
            <a:extLst>
              <a:ext uri="{FF2B5EF4-FFF2-40B4-BE49-F238E27FC236}">
                <a16:creationId xmlns:a16="http://schemas.microsoft.com/office/drawing/2014/main" id="{7540D9AE-8217-68A4-55BB-86BA43F7FD6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759288" y="7262357"/>
            <a:ext cx="1819013" cy="1841216"/>
          </a:xfrm>
          <a:prstGeom prst="rect">
            <a:avLst/>
          </a:prstGeom>
        </p:spPr>
      </p:pic>
      <p:pic>
        <p:nvPicPr>
          <p:cNvPr id="39" name="Picture 38" descr="A set of cartoon faces&#10;&#10;AI-generated content may be incorrect.">
            <a:extLst>
              <a:ext uri="{FF2B5EF4-FFF2-40B4-BE49-F238E27FC236}">
                <a16:creationId xmlns:a16="http://schemas.microsoft.com/office/drawing/2014/main" id="{71366DAD-92AF-935A-6056-5582582AFE6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12703221" y="4535495"/>
            <a:ext cx="1945486" cy="1914701"/>
          </a:xfrm>
          <a:prstGeom prst="rect">
            <a:avLst/>
          </a:prstGeom>
        </p:spPr>
      </p:pic>
      <p:pic>
        <p:nvPicPr>
          <p:cNvPr id="40" name="Picture 39" descr="A set of cartoon faces&#10;&#10;AI-generated content may be incorrect.">
            <a:extLst>
              <a:ext uri="{FF2B5EF4-FFF2-40B4-BE49-F238E27FC236}">
                <a16:creationId xmlns:a16="http://schemas.microsoft.com/office/drawing/2014/main" id="{3ED765DE-C904-9886-45EC-D345DFDAA513}"/>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9010032" y="-2321895"/>
            <a:ext cx="1780800" cy="1841216"/>
          </a:xfrm>
          <a:prstGeom prst="rect">
            <a:avLst/>
          </a:prstGeom>
        </p:spPr>
      </p:pic>
      <p:pic>
        <p:nvPicPr>
          <p:cNvPr id="42" name="Picture 41" descr="A set of cartoon faces&#10;&#10;AI-generated content may be incorrect.">
            <a:extLst>
              <a:ext uri="{FF2B5EF4-FFF2-40B4-BE49-F238E27FC236}">
                <a16:creationId xmlns:a16="http://schemas.microsoft.com/office/drawing/2014/main" id="{251EDBCB-4B0A-63EC-90E9-E4079C60C221}"/>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12415989" y="-1438015"/>
            <a:ext cx="1887664" cy="1806666"/>
          </a:xfrm>
          <a:prstGeom prst="rect">
            <a:avLst/>
          </a:prstGeom>
        </p:spPr>
      </p:pic>
      <p:pic>
        <p:nvPicPr>
          <p:cNvPr id="43" name="Picture 42" descr="A set of cartoon faces&#10;&#10;AI-generated content may be incorrect.">
            <a:extLst>
              <a:ext uri="{FF2B5EF4-FFF2-40B4-BE49-F238E27FC236}">
                <a16:creationId xmlns:a16="http://schemas.microsoft.com/office/drawing/2014/main" id="{763A2C81-7213-8A56-2418-C152CFE025E9}"/>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2565772" y="2094928"/>
            <a:ext cx="1828800" cy="1850884"/>
          </a:xfrm>
          <a:prstGeom prst="rect">
            <a:avLst/>
          </a:prstGeom>
        </p:spPr>
      </p:pic>
      <p:pic>
        <p:nvPicPr>
          <p:cNvPr id="44" name="Picture 43" descr="A set of cartoon faces&#10;&#10;AI-generated content may be incorrect.">
            <a:extLst>
              <a:ext uri="{FF2B5EF4-FFF2-40B4-BE49-F238E27FC236}">
                <a16:creationId xmlns:a16="http://schemas.microsoft.com/office/drawing/2014/main" id="{48E052DA-9FF2-B25C-61E2-418E979725AA}"/>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9712710" y="7164561"/>
            <a:ext cx="1977655" cy="1880190"/>
          </a:xfrm>
          <a:prstGeom prst="rect">
            <a:avLst/>
          </a:prstGeom>
        </p:spPr>
      </p:pic>
      <p:pic>
        <p:nvPicPr>
          <p:cNvPr id="45" name="Picture 44" descr="A set of cartoon faces&#10;&#10;AI-generated content may be incorrect.">
            <a:extLst>
              <a:ext uri="{FF2B5EF4-FFF2-40B4-BE49-F238E27FC236}">
                <a16:creationId xmlns:a16="http://schemas.microsoft.com/office/drawing/2014/main" id="{2F4F0BBE-3D56-4404-BF58-48495C37D027}"/>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12928972" y="1079109"/>
            <a:ext cx="1828800" cy="1850884"/>
          </a:xfrm>
          <a:prstGeom prst="rect">
            <a:avLst/>
          </a:prstGeom>
        </p:spPr>
      </p:pic>
      <p:pic>
        <p:nvPicPr>
          <p:cNvPr id="46" name="Picture 45" descr="A set of cartoon faces&#10;&#10;AI-generated content may be incorrect.">
            <a:extLst>
              <a:ext uri="{FF2B5EF4-FFF2-40B4-BE49-F238E27FC236}">
                <a16:creationId xmlns:a16="http://schemas.microsoft.com/office/drawing/2014/main" id="{F03C604E-91C9-CF31-38A2-09D3AAFD98A3}"/>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1204315" y="-2378110"/>
            <a:ext cx="1977655" cy="1880190"/>
          </a:xfrm>
          <a:prstGeom prst="rect">
            <a:avLst/>
          </a:prstGeom>
        </p:spPr>
      </p:pic>
      <p:pic>
        <p:nvPicPr>
          <p:cNvPr id="47" name="Picture 46" descr="A set of cartoon faces&#10;&#10;AI-generated content may be incorrect.">
            <a:extLst>
              <a:ext uri="{FF2B5EF4-FFF2-40B4-BE49-F238E27FC236}">
                <a16:creationId xmlns:a16="http://schemas.microsoft.com/office/drawing/2014/main" id="{D8C39B27-1B45-C1CD-8677-982C7594DFFE}"/>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78110"/>
            <a:ext cx="1887664" cy="1806666"/>
          </a:xfrm>
          <a:prstGeom prst="rect">
            <a:avLst/>
          </a:prstGeom>
        </p:spPr>
      </p:pic>
      <p:pic>
        <p:nvPicPr>
          <p:cNvPr id="48" name="Picture 47" descr="A set of cartoon faces&#10;&#10;AI-generated content may be incorrect.">
            <a:extLst>
              <a:ext uri="{FF2B5EF4-FFF2-40B4-BE49-F238E27FC236}">
                <a16:creationId xmlns:a16="http://schemas.microsoft.com/office/drawing/2014/main" id="{905B9465-4B69-9103-4F7A-F92827703F56}"/>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1490462" y="7164561"/>
            <a:ext cx="1780800" cy="1841216"/>
          </a:xfrm>
          <a:prstGeom prst="rect">
            <a:avLst/>
          </a:prstGeom>
        </p:spPr>
      </p:pic>
      <p:pic>
        <p:nvPicPr>
          <p:cNvPr id="49" name="Picture 48" descr="A set of cartoon faces&#10;&#10;AI-generated content may be incorrect.">
            <a:extLst>
              <a:ext uri="{FF2B5EF4-FFF2-40B4-BE49-F238E27FC236}">
                <a16:creationId xmlns:a16="http://schemas.microsoft.com/office/drawing/2014/main" id="{CB201E0F-79AB-DB77-4E10-035D3AF72C0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2201096" y="5347656"/>
            <a:ext cx="1945486" cy="1914701"/>
          </a:xfrm>
          <a:prstGeom prst="rect">
            <a:avLst/>
          </a:prstGeom>
        </p:spPr>
      </p:pic>
      <p:pic>
        <p:nvPicPr>
          <p:cNvPr id="50" name="Picture 49" descr="A set of cartoon faces&#10;&#10;AI-generated content may be incorrect.">
            <a:extLst>
              <a:ext uri="{FF2B5EF4-FFF2-40B4-BE49-F238E27FC236}">
                <a16:creationId xmlns:a16="http://schemas.microsoft.com/office/drawing/2014/main" id="{BFDF6E50-9D3D-45D4-80EF-DBDBD327418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2050194" y="-737933"/>
            <a:ext cx="1819013" cy="1841216"/>
          </a:xfrm>
          <a:prstGeom prst="rect">
            <a:avLst/>
          </a:prstGeom>
        </p:spPr>
      </p:pic>
      <p:pic>
        <p:nvPicPr>
          <p:cNvPr id="51" name="success-1-6297">
            <a:hlinkClick r:id="" action="ppaction://media"/>
            <a:extLst>
              <a:ext uri="{FF2B5EF4-FFF2-40B4-BE49-F238E27FC236}">
                <a16:creationId xmlns:a16="http://schemas.microsoft.com/office/drawing/2014/main" id="{53566D69-A987-B390-8FF6-0690FD41AC90}"/>
              </a:ext>
            </a:extLst>
          </p:cNvPr>
          <p:cNvPicPr>
            <a:picLocks noChangeAspect="1"/>
          </p:cNvPicPr>
          <p:nvPr>
            <a:audioFile r:link="rId1"/>
            <p:extLst>
              <p:ext uri="{DAA4B4D4-6D71-4841-9C94-3DE7FCFB9230}">
                <p14:media xmlns:p14="http://schemas.microsoft.com/office/powerpoint/2010/main" r:embed="rId2">
                  <p14:trim end="354"/>
                </p14:media>
              </p:ext>
            </p:extLst>
          </p:nvPr>
        </p:nvPicPr>
        <p:blipFill>
          <a:blip r:embed="rId9"/>
          <a:stretch>
            <a:fillRect/>
          </a:stretch>
        </p:blipFill>
        <p:spPr>
          <a:xfrm>
            <a:off x="-4826947" y="-2581310"/>
            <a:ext cx="406400" cy="406400"/>
          </a:xfrm>
          <a:prstGeom prst="rect">
            <a:avLst/>
          </a:prstGeom>
        </p:spPr>
      </p:pic>
      <p:pic>
        <p:nvPicPr>
          <p:cNvPr id="52" name="success-68578">
            <a:hlinkClick r:id="" action="ppaction://media"/>
            <a:extLst>
              <a:ext uri="{FF2B5EF4-FFF2-40B4-BE49-F238E27FC236}">
                <a16:creationId xmlns:a16="http://schemas.microsoft.com/office/drawing/2014/main" id="{78AFF97B-62DC-2670-0449-15BD342AB7DA}"/>
              </a:ext>
            </a:extLst>
          </p:cNvPr>
          <p:cNvPicPr>
            <a:picLocks noChangeAspect="1"/>
          </p:cNvPicPr>
          <p:nvPr>
            <a:audioFile r:link="rId1"/>
            <p:extLst>
              <p:ext uri="{DAA4B4D4-6D71-4841-9C94-3DE7FCFB9230}">
                <p14:media xmlns:p14="http://schemas.microsoft.com/office/powerpoint/2010/main" r:embed="rId3">
                  <p14:trim end="27949.0937"/>
                </p14:media>
              </p:ext>
            </p:extLst>
          </p:nvPr>
        </p:nvPicPr>
        <p:blipFill>
          <a:blip r:embed="rId9"/>
          <a:stretch>
            <a:fillRect/>
          </a:stretch>
        </p:blipFill>
        <p:spPr>
          <a:xfrm>
            <a:off x="15643852" y="-2366928"/>
            <a:ext cx="406400" cy="406400"/>
          </a:xfrm>
          <a:prstGeom prst="rect">
            <a:avLst/>
          </a:prstGeom>
        </p:spPr>
      </p:pic>
      <p:pic>
        <p:nvPicPr>
          <p:cNvPr id="6" name="Picture 5" descr="A set of cartoon faces&#10;&#10;AI-generated content may be incorrect.">
            <a:extLst>
              <a:ext uri="{FF2B5EF4-FFF2-40B4-BE49-F238E27FC236}">
                <a16:creationId xmlns:a16="http://schemas.microsoft.com/office/drawing/2014/main" id="{D30E9755-FB01-7AB1-6C19-83FEB8519C60}"/>
              </a:ext>
            </a:extLst>
          </p:cNvPr>
          <p:cNvPicPr>
            <a:picLocks noChangeAspect="1"/>
          </p:cNvPicPr>
          <p:nvPr/>
        </p:nvPicPr>
        <p:blipFill>
          <a:blip r:embed="rId10"/>
          <a:srcRect l="66392" t="64290" r="18625" b="10105"/>
          <a:stretch>
            <a:fillRect/>
          </a:stretch>
        </p:blipFill>
        <p:spPr>
          <a:xfrm>
            <a:off x="4161662" y="1223009"/>
            <a:ext cx="4518017" cy="4411982"/>
          </a:xfrm>
          <a:prstGeom prst="rect">
            <a:avLst/>
          </a:prstGeom>
        </p:spPr>
      </p:pic>
    </p:spTree>
    <p:extLst>
      <p:ext uri="{BB962C8B-B14F-4D97-AF65-F5344CB8AC3E}">
        <p14:creationId xmlns:p14="http://schemas.microsoft.com/office/powerpoint/2010/main" val="1827489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0.0138 0.01435 L 0.0138 0.01435 C 0.01784 0.02268 0.02161 0.03148 0.02591 0.03935 C 0.02747 0.0419 0.02982 0.04259 0.03112 0.04537 C 0.03398 0.05116 0.03554 0.0581 0.03815 0.06412 C 0.04661 0.08356 0.04101 0.06157 0.04857 0.08889 C 0.05625 0.11597 0.04687 0.09352 0.05911 0.12291 C 0.07812 0.16921 0.06406 0.1331 0.08346 0.17569 C 0.08945 0.18889 0.09505 0.20278 0.10091 0.21574 C 0.10377 0.22222 0.10716 0.22778 0.10963 0.23449 C 0.11653 0.25278 0.12474 0.27731 0.13581 0.28703 L 0.14284 0.29328 C 0.16289 0.32893 0.14062 0.2919 0.16028 0.31805 C 0.18476 0.35069 0.15872 0.32453 0.18984 0.35231 C 0.19336 0.35532 0.19648 0.36018 0.20039 0.36157 C 0.20625 0.36366 0.21211 0.36528 0.21784 0.36782 C 0.23841 0.37685 0.21771 0.37083 0.24049 0.38333 C 0.24388 0.38518 0.24752 0.38541 0.25091 0.38634 C 0.25442 0.38842 0.25794 0.39074 0.26146 0.39259 C 0.26601 0.39491 0.27096 0.3956 0.27539 0.39884 C 0.27851 0.40092 0.28099 0.40555 0.28411 0.4081 C 0.31706 0.43518 0.27643 0.39444 0.31549 0.43588 C 0.31862 0.43935 0.32838 0.44907 0.33125 0.45463 C 0.33398 0.46018 0.33567 0.46713 0.33815 0.47315 C 0.34088 0.47963 0.34388 0.48588 0.34687 0.49166 C 0.3651 0.52731 0.34557 0.48449 0.36601 0.52893 C 0.37317 0.54444 0.38255 0.55717 0.38698 0.57546 C 0.3888 0.58264 0.39036 0.59004 0.39219 0.59722 C 0.39336 0.60139 0.39479 0.60532 0.3957 0.60949 C 0.39713 0.61666 0.39765 0.6243 0.39922 0.63125 C 0.40117 0.63981 0.40482 0.64722 0.40625 0.65602 C 0.40729 0.66342 0.40807 0.67083 0.40963 0.67778 C 0.41185 0.68727 0.42422 0.70764 0.42539 0.70879 C 0.42825 0.71203 0.43125 0.71481 0.43411 0.71805 C 0.43763 0.72222 0.44075 0.72731 0.44453 0.73055 C 0.44896 0.73449 0.4539 0.73634 0.45846 0.73981 C 0.46211 0.74259 0.46523 0.74722 0.46901 0.74907 C 0.47982 0.75463 0.49127 0.75625 0.50208 0.76157 L 0.52135 0.77083 C 0.52721 0.77384 0.53294 0.77731 0.5388 0.78009 C 0.56172 0.7912 0.55729 0.78611 0.5789 0.80185 C 0.58541 0.80648 0.59206 0.81088 0.59804 0.81736 C 0.60195 0.82153 0.64414 0.87523 0.65911 0.88866 C 0.68086 0.9081 0.70312 0.91643 0.72708 0.92592 C 0.76315 0.94004 0.74791 0.93588 0.77252 0.94143 C 0.79114 0.95856 0.83242 0.99953 0.85625 1.01273 C 0.87278 1.02199 0.88997 1.02639 0.90677 1.03449 C 0.91614 1.03889 0.92526 1.04537 0.93463 1.05 C 0.97942 1.07129 1.02721 1.07639 1.06901 1.11203 C 1.08242 1.12338 1.09531 1.13657 1.10911 1.14606 C 1.12422 1.15648 1.13919 1.16759 1.15442 1.17708 C 1.18567 1.19653 1.16562 1.17916 1.17708 1.18958 " pathEditMode="relative" ptsTypes="AAAAAAAAAAAAAAAAAAAAAAAAAAAAAAAAAAAAAAAAAAAAAAAAAAAA">
                                      <p:cBhvr>
                                        <p:cTn id="6" dur="2000" fill="hold"/>
                                        <p:tgtEl>
                                          <p:spTgt spid="46"/>
                                        </p:tgtEl>
                                        <p:attrNameLst>
                                          <p:attrName>ppt_x</p:attrName>
                                          <p:attrName>ppt_y</p:attrName>
                                        </p:attrNameLst>
                                      </p:cBhvr>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0.00638 0.04699 L -0.00638 0.04699 C -0.0017 0.0324 0.00364 0.01852 0.00755 0.00347 C 0.01223 -0.01459 0.01432 -0.04283 0.01627 -0.06158 C 0.01848 -0.10741 0.02031 -0.12963 0.01627 -0.18264 C 0.01549 -0.19352 0.01158 -0.20324 0.00937 -0.21366 C 0.00807 -0.21968 0.00742 -0.22616 0.00585 -0.23218 C -0.0073 -0.28426 -0.00326 -0.2632 -0.0168 -0.30672 C -0.02461 -0.33125 -0.03034 -0.3581 -0.03946 -0.38102 L -0.06563 -0.44607 C -0.06915 -0.46783 -0.07344 -0.48912 -0.07618 -0.51135 C -0.07735 -0.5206 -0.07852 -0.52986 -0.07969 -0.53912 C -0.08165 -0.55556 -0.08152 -0.56273 -0.08659 -0.5794 C -0.08894 -0.58727 -0.09232 -0.59422 -0.09532 -0.60116 C -0.11316 -0.64283 -0.10261 -0.6213 -0.11797 -0.64468 C -0.11928 -0.64653 -0.12019 -0.64908 -0.12149 -0.6507 C -0.14831 -0.68264 -0.13086 -0.6544 -0.15638 -0.69723 C -0.17162 -0.72292 -0.18646 -0.74908 -0.2017 -0.77477 C -0.2086 -0.78635 -0.21485 -0.79954 -0.22266 -0.8088 C -0.23659 -0.82547 -0.24922 -0.84607 -0.26459 -0.85857 C -0.28933 -0.87848 -0.31081 -0.89398 -0.33256 -0.92986 C -0.36628 -0.98565 -0.37409 -0.9926 -0.40235 -1.08496 C -0.41277 -1.11898 -0.41993 -1.15695 -0.43373 -1.18727 C -0.44128 -1.20348 -0.4474 -1.22269 -0.45638 -1.23658 L -0.49649 -1.29861 C -0.50521 -1.31204 -0.51407 -1.32523 -0.52266 -1.33889 C -0.53099 -1.35209 -0.53894 -1.36574 -0.54701 -1.37917 C -0.55456 -1.39167 -0.56068 -1.40741 -0.56967 -1.41644 C -0.58594 -1.43287 -0.60274 -1.44792 -0.61849 -1.46598 C -0.62435 -1.47269 -0.6293 -1.48195 -0.63425 -1.49074 C -0.63568 -1.49352 -0.63777 -1.50023 -0.63777 -1.50023 " pathEditMode="relative" ptsTypes="AAAAAAAAAAAAAAAAAAAAAAAAAAAAAAA">
                                      <p:cBhvr>
                                        <p:cTn id="8" dur="2000" fill="hold"/>
                                        <p:tgtEl>
                                          <p:spTgt spid="37"/>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endCondLst>
                                    <p:cond evt="onNext" delay="0">
                                      <p:tgtEl>
                                        <p:sldTgt/>
                                      </p:tgtEl>
                                    </p:cond>
                                  </p:endCondLst>
                                  <p:childTnLst>
                                    <p:animMotion origin="layout" path="M -0.00443 0.04005 L -0.00443 0.04005 C -0.01615 0.05972 -0.02721 0.08056 -0.03932 0.09908 C -0.12396 0.22778 -0.00013 0.02454 -0.09518 0.17662 C -0.10313 0.18935 -0.11185 0.20116 -0.11784 0.21667 C -0.13529 0.26227 -0.15104 0.30996 -0.16497 0.35926 C -0.17135 0.38195 -0.17682 0.40556 -0.18412 0.42755 C -0.18828 0.44005 -0.21354 0.49884 -0.2207 0.51111 C -0.23177 0.53009 -0.24154 0.55394 -0.2556 0.56389 L -0.27305 0.57639 C -0.27721 0.58241 -0.28073 0.58982 -0.28529 0.59491 C -0.30078 0.61227 -0.31602 0.61713 -0.3306 0.63843 C -0.34622 0.66111 -0.35833 0.69074 -0.37422 0.71273 C -0.37943 0.71991 -0.38438 0.72801 -0.38997 0.73449 C -0.40612 0.75347 -0.39857 0.73148 -0.41615 0.76852 C -0.42331 0.7838 -0.43242 0.82176 -0.44232 0.83357 C -0.45117 0.84445 -0.47721 0.84491 -0.48594 0.84607 C -0.50495 0.83959 -0.52005 0.8419 -0.53477 0.8213 C -0.54219 0.81088 -0.54909 0.79931 -0.5556 0.78727 C -0.56133 0.77662 -0.5651 0.76273 -0.57135 0.75301 C -0.57526 0.74699 -0.5806 0.74468 -0.58529 0.74074 C -0.64688 0.74838 -0.56029 0.73102 -0.65677 0.79329 C -0.66315 0.79746 -0.6694 0.80255 -0.67604 0.80579 C -0.6944 0.81505 -0.70807 0.8132 -0.72826 0.81505 C -0.76029 0.83171 -0.79128 0.85579 -0.82409 0.86459 C -0.87435 0.87824 -0.91107 0.88959 -0.96016 0.89884 C -0.98997 0.9044 -1.06198 0.90463 -1.07357 0.90509 C -1.10612 0.90185 -1.0944 0.90185 -1.10846 0.90185 " pathEditMode="relative" ptsTypes="AAAAAAAAAAAAAAAAAAAAAAAAAAAA">
                                      <p:cBhvr>
                                        <p:cTn id="10" dur="2000" fill="hold"/>
                                        <p:tgtEl>
                                          <p:spTgt spid="40"/>
                                        </p:tgtEl>
                                        <p:attrNameLst>
                                          <p:attrName>ppt_x</p:attrName>
                                          <p:attrName>ppt_y</p:attrName>
                                        </p:attrNameLst>
                                      </p:cBhvr>
                                    </p:animMotion>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0.00521 -0.0007 L 0.00521 -0.0007 C 0.02604 -0.01829 0.04584 -0.04121 0.06797 -0.05348 C 0.1013 -0.072 0.08698 -0.06204 0.11159 -0.08149 C 0.16211 -0.16389 0.10547 -0.07709 0.1517 -0.13403 C 0.17175 -0.15903 0.20378 -0.22061 0.21628 -0.2426 C 0.22383 -0.25602 0.2319 -0.26852 0.23893 -0.28288 C 0.24584 -0.29746 0.25287 -0.31181 0.25977 -0.32639 C 0.26224 -0.33149 0.26407 -0.3375 0.2668 -0.3419 C 0.27149 -0.34908 0.27657 -0.35533 0.28073 -0.36366 C 0.29232 -0.38658 0.30612 -0.40718 0.31393 -0.43496 C 0.32045 -0.45811 0.31602 -0.44931 0.32617 -0.46274 C 0.33412 -0.48542 0.34219 -0.51088 0.35404 -0.52778 C 0.3599 -0.53612 0.36602 -0.54352 0.37149 -0.55278 C 0.37539 -0.55926 0.37787 -0.56829 0.3819 -0.57431 C 0.38451 -0.57825 0.40886 -0.6088 0.4168 -0.61459 C 0.4224 -0.61875 0.42852 -0.62084 0.43425 -0.62408 C 0.43959 -0.62686 0.44466 -0.63102 0.45 -0.63334 C 0.46459 -0.63982 0.47344 -0.64028 0.48828 -0.6426 C 0.48867 -0.6426 0.53607 -0.64051 0.54766 -0.63635 C 0.55365 -0.63426 0.55925 -0.62963 0.56511 -0.62709 C 0.57865 -0.6213 0.58659 -0.62038 0.6 -0.61783 C 0.61341 -0.61875 0.62761 -0.6125 0.64011 -0.62084 C 0.65651 -0.63195 0.66927 -0.65579 0.68373 -0.67362 C 0.69024 -0.68172 0.69649 -0.69005 0.70287 -0.69838 C 0.72071 -0.7213 0.72435 -0.72524 0.74128 -0.75116 C 0.74779 -0.76112 0.75365 -0.77269 0.76042 -0.78218 C 0.76641 -0.79028 0.77357 -0.79561 0.77969 -0.80371 C 0.78815 -0.81528 0.79571 -0.82894 0.80404 -0.84098 C 0.81146 -0.85163 0.81966 -0.86065 0.8267 -0.872 C 0.8418 -0.89584 0.85443 -0.92431 0.87032 -0.94653 C 0.88893 -0.97223 0.90703 -0.99931 0.92617 -1.02385 C 0.93659 -1.03727 0.94779 -1.04931 0.95755 -1.06436 C 0.96537 -1.07616 0.97032 -1.09352 0.97852 -1.10463 C 1.08255 -1.24306 0.97565 -1.07917 1.0431 -1.17894 C 1.04974 -1.18866 1.05547 -1.20024 1.06224 -1.20973 C 1.06589 -1.21482 1.07045 -1.21783 1.07448 -1.22223 C 1.078 -1.22593 1.08125 -1.23079 1.0849 -1.2345 C 1.08776 -1.2375 1.09597 -1.24538 1.10065 -1.247 C 1.1017 -1.24723 1.103 -1.247 1.10417 -1.247 " pathEditMode="relative" ptsTypes="AAAAAAAAAAAAAAAAAAAAAAAAAAAAAAAAAAAAAAAA">
                                      <p:cBhvr>
                                        <p:cTn id="12" dur="2000" fill="hold"/>
                                        <p:tgtEl>
                                          <p:spTgt spid="48"/>
                                        </p:tgtEl>
                                        <p:attrNameLst>
                                          <p:attrName>ppt_x</p:attrName>
                                          <p:attrName>ppt_y</p:attrName>
                                        </p:attrNameLst>
                                      </p:cBhvr>
                                    </p:animMotion>
                                  </p:childTnLst>
                                </p:cTn>
                              </p:par>
                              <p:par>
                                <p:cTn id="13" presetID="0" presetClass="path" presetSubtype="0" repeatCount="indefinite" accel="50000" decel="50000" fill="hold" nodeType="withEffect">
                                  <p:stCondLst>
                                    <p:cond delay="0"/>
                                  </p:stCondLst>
                                  <p:endCondLst>
                                    <p:cond evt="onNext" delay="0">
                                      <p:tgtEl>
                                        <p:sldTgt/>
                                      </p:tgtEl>
                                    </p:cond>
                                  </p:endCondLst>
                                  <p:childTnLst>
                                    <p:animMotion origin="layout" path="M -0.0125 0.00046 L -0.0125 0.00046 C -0.17239 0.13287 0.04779 -0.0419 -0.12422 0.06875 C -0.13281 0.07431 -0.13893 0.08843 -0.14687 0.09653 C -0.18034 0.13079 -0.18047 0.11829 -0.20794 0.16157 C -0.21562 0.17384 -0.22148 0.18912 -0.2289 0.20185 C -0.23776 0.21713 -0.24882 0.22847 -0.25677 0.24537 C -0.2664 0.26597 -0.27161 0.29259 -0.28112 0.31343 C -0.28346 0.31852 -0.32226 0.39352 -0.33698 0.41273 C -0.36015 0.44306 -0.35143 0.42431 -0.38229 0.44375 C -0.3914 0.44954 -0.39961 0.45926 -0.40846 0.46551 C -0.4263 0.47778 -0.44479 0.48704 -0.46263 0.49954 C -0.47682 0.50972 -0.49023 0.52338 -0.50442 0.5338 C -0.52578 0.54907 -0.55573 0.55532 -0.57591 0.56458 C -0.58203 0.56759 -0.58763 0.57292 -0.59336 0.57708 C -0.6164 0.62014 -0.62487 0.63056 -0.64049 0.67315 C -0.64492 0.68519 -0.64804 0.69884 -0.65273 0.71042 C -0.65898 0.72616 -0.66823 0.74213 -0.67708 0.75394 C -0.68216 0.76042 -0.68685 0.76898 -0.69284 0.77245 C -0.70286 0.77847 -0.7138 0.7787 -0.72422 0.78171 C -0.7306 0.78727 -0.7556 0.81273 -0.76614 0.81273 C -0.78945 0.81273 -0.81263 0.80695 -0.8358 0.80347 C -0.85247 0.80116 -0.85091 0.8007 -0.86718 0.79421 C -0.88359 0.81389 -0.89896 0.83565 -0.91614 0.85301 C -0.92825 0.86551 -0.94166 0.87477 -0.95273 0.89028 C -0.96862 0.91227 -0.97955 0.94491 -0.99635 0.96482 C -1.01731 0.98958 -1.04049 1.00903 -1.05911 1.03912 C -1.06549 1.04954 -1.07252 1.0588 -1.07825 1.07014 C -1.09466 1.10232 -1.10612 1.14282 -1.12526 1.16945 C -1.20716 1.28264 -1.10508 1.13681 -1.18633 1.26852 C -1.19557 1.28357 -1.20586 1.29607 -1.21601 1.3088 C -1.23437 1.33218 -1.25416 1.35208 -1.27174 1.37708 C -1.28216 1.3919 -1.27747 1.38588 -1.2858 1.39583 " pathEditMode="relative" ptsTypes="AAAAAAAAAAAAAAAAAAAAAAAAAAAAAAAAA">
                                      <p:cBhvr>
                                        <p:cTn id="14" dur="2000" fill="hold"/>
                                        <p:tgtEl>
                                          <p:spTgt spid="42"/>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endCondLst>
                                    <p:cond evt="onNext" delay="0">
                                      <p:tgtEl>
                                        <p:sldTgt/>
                                      </p:tgtEl>
                                    </p:cond>
                                  </p:endCondLst>
                                  <p:childTnLst>
                                    <p:animMotion origin="layout" path="M 0.02552 0.05093 L 0.02552 0.05093 C 0.0332 0.07245 0.04036 0.09468 0.04831 0.11597 C 0.06276 0.15509 0.08138 0.19653 0.10039 0.22755 C 0.11055 0.24398 0.12839 0.27454 0.14063 0.28634 C 0.15247 0.29792 0.16615 0.2963 0.17891 0.29884 C 0.18828 0.30069 0.19753 0.30301 0.2069 0.30509 C 0.21328 0.30926 0.21953 0.31366 0.22604 0.31736 C 0.24518 0.32847 0.25912 0.33519 0.27839 0.34236 C 0.28763 0.3456 0.29688 0.34931 0.30625 0.35162 C 0.31432 0.35347 0.32253 0.35417 0.33073 0.35463 C 0.35742 0.35625 0.38412 0.35671 0.41094 0.35787 C 0.45547 0.37639 0.42708 0.36528 0.47721 0.38264 C 0.48294 0.38449 0.48867 0.3875 0.49466 0.38866 L 0.52253 0.39491 C 0.53294 0.40116 0.54675 0.40787 0.5556 0.41968 C 0.55794 0.42292 0.56068 0.42523 0.56263 0.42917 C 0.5724 0.44907 0.5905 0.49097 0.5905 0.49097 C 0.59427 0.51111 0.60039 0.5412 0.60273 0.5625 C 0.60378 0.57153 0.60352 0.58102 0.60456 0.59028 C 0.60599 0.60486 0.60846 0.61435 0.61146 0.62755 C 0.61211 0.63472 0.61237 0.64213 0.61315 0.64931 C 0.61732 0.68333 0.62695 0.70972 0.63594 0.74213 C 0.64336 0.76968 0.64583 0.78264 0.65677 0.80417 C 0.6582 0.80694 0.66055 0.80787 0.66211 0.81042 C 0.66471 0.81505 0.66641 0.8213 0.66901 0.82593 C 0.67227 0.83171 0.6763 0.83565 0.67943 0.84144 C 0.68099 0.84398 0.68164 0.84792 0.68294 0.85069 C 0.69076 0.86667 0.69297 0.86898 0.70391 0.8787 C 0.70677 0.88125 0.70951 0.88449 0.71263 0.88495 C 0.74102 0.88866 0.76966 0.88889 0.79805 0.89097 C 0.80273 0.89421 0.80755 0.89676 0.81198 0.90046 C 0.81823 0.90556 0.82435 0.91412 0.82943 0.92199 C 0.85456 0.96019 0.85104 0.9588 0.88359 1.01505 C 0.93854 1.11019 0.88854 1.01458 0.92891 1.10509 C 0.93607 1.12107 0.94518 1.13449 0.95156 1.15139 C 0.96849 1.19653 0.98112 1.24653 0.9987 1.29097 C 1.00677 1.31157 1.01406 1.33357 1.02305 1.35301 C 1.07461 1.46343 1.05664 1.40116 1.06849 1.44306 " pathEditMode="relative" ptsTypes="AAAAAAAAAAAAAAAAAAAAAAAAAAAAAAAAAAAAAAA">
                                      <p:cBhvr>
                                        <p:cTn id="16" dur="2000" fill="hold"/>
                                        <p:tgtEl>
                                          <p:spTgt spid="50"/>
                                        </p:tgtEl>
                                        <p:attrNameLst>
                                          <p:attrName>ppt_x</p:attrName>
                                          <p:attrName>ppt_y</p:attrName>
                                        </p:attrNameLst>
                                      </p:cBhvr>
                                    </p:animMotion>
                                  </p:childTnLst>
                                </p:cTn>
                              </p:par>
                              <p:par>
                                <p:cTn id="17" presetID="0" presetClass="path" presetSubtype="0" repeatCount="indefinite" accel="50000" decel="50000" fill="hold" nodeType="withEffect">
                                  <p:stCondLst>
                                    <p:cond delay="1000"/>
                                  </p:stCondLst>
                                  <p:endCondLst>
                                    <p:cond evt="onNext" delay="0">
                                      <p:tgtEl>
                                        <p:sldTgt/>
                                      </p:tgtEl>
                                    </p:cond>
                                  </p:endCondLst>
                                  <p:childTnLst>
                                    <p:animMotion origin="layout" path="M -0.02618 0.00509 L -0.02618 0.00509 C -0.05495 0.04884 -0.06563 0.06783 -0.09597 0.1044 C -0.1392 0.15625 -0.13516 0.14491 -0.18841 0.1912 C -0.19844 0.2 -0.20795 0.21088 -0.2181 0.21921 C -0.24519 0.24097 -0.27058 0.2757 -0.3 0.28125 C -0.37904 0.29583 -0.33373 0.28866 -0.43607 0.29977 C -0.45183 0.29769 -0.46758 0.29699 -0.48321 0.29375 C -0.49141 0.2919 -0.49935 0.28658 -0.50756 0.28426 C -0.51511 0.28241 -0.52279 0.28264 -0.53034 0.28125 C -0.53907 0.27963 -0.54779 0.27708 -0.55651 0.275 L -0.58959 0.22222 C -0.59297 0.2169 -0.6 0.20671 -0.6 0.20671 C -0.60052 0.20509 -0.61263 0.16736 -0.61407 0.16019 C -0.61511 0.1544 -0.61511 0.14792 -0.61576 0.14167 C -0.61289 0.13333 -0.60391 0.0794 -0.58789 0.08264 C -0.58112 0.08403 -0.575 0.09097 -0.56862 0.09514 C -0.56394 0.11181 -0.56237 0.11574 -0.5599 0.13866 C -0.55873 0.14977 -0.55873 0.16134 -0.55821 0.17269 C -0.56055 0.18611 -0.56107 0.20093 -0.56511 0.21296 C -0.5694 0.22546 -0.57631 0.23472 -0.58256 0.24398 C -0.62097 0.3 -0.62995 0.30093 -0.68907 0.32153 C -0.71576 0.33079 -0.74219 0.34259 -0.76927 0.34954 C -0.78763 0.35417 -0.80638 0.3537 -0.825 0.35556 C -0.83438 0.35255 -0.84375 0.35023 -0.853 0.3463 C -0.87526 0.33681 -0.89284 0.32176 -0.91394 0.30301 C -0.92123 0.29653 -0.92839 0.28958 -0.9349 0.28125 C -0.96446 0.24352 -0.97956 0.2132 -1.0099 0.18519 C -1.0293 0.16713 -1.04922 0.15116 -1.06927 0.13542 C -1.08998 0.11921 -1.11185 0.10741 -1.13203 0.08889 C -1.22331 0.00486 -1.12578 0.08102 -1.19636 -0.00092 C -1.25222 -0.06551 -1.39623 -0.13241 -1.42318 -0.15 C -1.56315 -0.2412 -1.51341 -0.21875 -1.56797 -0.24282 " pathEditMode="relative" ptsTypes="AAAAAAAAAAAAAAAAAAAAAAAAAAAAAAAAA">
                                      <p:cBhvr>
                                        <p:cTn id="18" dur="2000" fill="hold"/>
                                        <p:tgtEl>
                                          <p:spTgt spid="45"/>
                                        </p:tgtEl>
                                        <p:attrNameLst>
                                          <p:attrName>ppt_x</p:attrName>
                                          <p:attrName>ppt_y</p:attrName>
                                        </p:attrNameLst>
                                      </p:cBhvr>
                                    </p:animMotion>
                                  </p:childTnLst>
                                </p:cTn>
                              </p:par>
                              <p:par>
                                <p:cTn id="19" presetID="0" presetClass="path" presetSubtype="0" repeatCount="indefinite" accel="50000" decel="50000" fill="hold" nodeType="withEffect">
                                  <p:stCondLst>
                                    <p:cond delay="1000"/>
                                  </p:stCondLst>
                                  <p:endCondLst>
                                    <p:cond evt="onNext" delay="0">
                                      <p:tgtEl>
                                        <p:sldTgt/>
                                      </p:tgtEl>
                                    </p:cond>
                                  </p:endCondLst>
                                  <p:childTnLst>
                                    <p:animMotion origin="layout" path="M 0.03281 -0.01713 L 0.03281 -0.01713 C 0.04049 -0.01412 0.04805 -0.0118 0.0556 -0.00787 C 0.06211 -0.00439 0.0681 0.00162 0.07474 0.00463 C 0.08164 0.00764 0.08867 0.0088 0.0957 0.01088 C 0.12539 0.00371 0.14284 0.00301 0.16875 -0.01088 C 0.197 -0.02615 0.18034 -0.01967 0.20885 -0.04513 C 0.23568 -0.06875 0.21745 -0.04537 0.24557 -0.07291 C 0.24987 -0.07731 0.25338 -0.08402 0.25768 -0.08842 C 0.26445 -0.09537 0.27213 -0.09953 0.27864 -0.10717 C 0.29427 -0.12523 0.30664 -0.16111 0.31706 -0.18449 C 0.31979 -0.19097 0.32578 -0.20324 0.32578 -0.20324 C 0.32747 -0.21157 0.32891 -0.2199 0.33099 -0.228 C 0.33646 -0.24861 0.34297 -0.26111 0.35013 -0.28078 C 0.35508 -0.29398 0.35911 -0.3081 0.36419 -0.32106 C 0.37357 -0.34537 0.38398 -0.36851 0.39375 -0.39236 C 0.39857 -0.40393 0.40976 -0.4331 0.41471 -0.44189 C 0.42226 -0.45532 0.42943 -0.46944 0.43737 -0.4824 C 0.44232 -0.49027 0.44739 -0.49791 0.45312 -0.50393 C 0.46393 -0.51574 0.48672 -0.52638 0.49661 -0.53194 C 0.50833 -0.52361 0.52096 -0.51898 0.53151 -0.50717 C 0.54062 -0.49699 0.547 -0.48078 0.5543 -0.46689 C 0.59075 -0.39606 0.55169 -0.46574 0.59088 -0.37685 C 0.60052 -0.35509 0.61575 -0.34027 0.62226 -0.31481 C 0.63242 -0.27523 0.62734 -0.29143 0.6362 -0.26527 C 0.64661 -0.29097 0.65963 -0.31435 0.66758 -0.34282 C 0.66992 -0.35092 0.67239 -0.35925 0.67461 -0.36759 C 0.67643 -0.37476 0.67773 -0.3824 0.67982 -0.38935 C 0.68125 -0.39375 0.6832 -0.39768 0.68502 -0.40162 C 0.69935 -0.43356 0.68919 -0.40949 0.7095 -0.44814 C 0.7125 -0.45416 0.7151 -0.46088 0.71823 -0.46689 C 0.72266 -0.47546 0.7276 -0.4831 0.73216 -0.49166 C 0.75898 -0.54236 0.73437 -0.49699 0.75651 -0.54421 C 0.76159 -0.55509 0.76719 -0.56481 0.77226 -0.57523 C 0.77656 -0.58425 0.77995 -0.59467 0.7845 -0.60324 C 0.78971 -0.61319 0.80039 -0.62407 0.80716 -0.628 C 0.81068 -0.63009 0.81393 -0.63287 0.81758 -0.63425 C 0.83086 -0.63912 0.85768 -0.64675 0.85768 -0.64675 C 0.86471 -0.65277 0.87122 -0.66064 0.87864 -0.66527 C 0.89271 -0.67407 0.94453 -0.67731 0.94661 -0.67777 C 0.95833 -0.68171 0.97005 -0.68518 0.98151 -0.69004 C 0.99141 -0.69421 1.0013 -0.69884 1.0112 -0.70254 C 1.03698 -0.71226 1.04101 -0.70902 1.06523 -0.72731 C 1.12969 -0.77592 1.06432 -0.74907 1.17161 -0.80162 C 1.18854 -0.80995 1.20547 -0.81759 1.22226 -0.82662 C 1.23867 -0.83518 1.25456 -0.84675 1.27109 -0.85439 C 1.28359 -0.86018 1.29674 -0.86157 1.30937 -0.86689 C 1.31654 -0.8699 1.32357 -0.8743 1.33034 -0.87916 C 1.3375 -0.88449 1.34427 -0.89166 1.3513 -0.89791 L 1.35833 -0.90393 " pathEditMode="relative" ptsTypes="AAAAAAAAAAAAAAAAAAAAAAAAAAAAAAAAAAAAAAAAAAAAAAAAAA">
                                      <p:cBhvr>
                                        <p:cTn id="20" dur="2000" fill="hold"/>
                                        <p:tgtEl>
                                          <p:spTgt spid="49"/>
                                        </p:tgtEl>
                                        <p:attrNameLst>
                                          <p:attrName>ppt_x</p:attrName>
                                          <p:attrName>ppt_y</p:attrName>
                                        </p:attrNameLst>
                                      </p:cBhvr>
                                    </p:animMotion>
                                  </p:childTnLst>
                                </p:cTn>
                              </p:par>
                              <p:par>
                                <p:cTn id="21" presetID="0" presetClass="path" presetSubtype="0" repeatCount="indefinite" accel="50000" decel="50000" fill="hold" nodeType="withEffect">
                                  <p:stCondLst>
                                    <p:cond delay="1000"/>
                                  </p:stCondLst>
                                  <p:endCondLst>
                                    <p:cond evt="onNext" delay="0">
                                      <p:tgtEl>
                                        <p:sldTgt/>
                                      </p:tgtEl>
                                    </p:cond>
                                  </p:endCondLst>
                                  <p:childTnLst>
                                    <p:animMotion origin="layout" path="M 0.04141 0.03079 L 0.04141 0.03079 C 0.02917 0.01343 0.02318 0.00672 0.01342 -0.01273 C 0.00743 -0.02477 0.00274 -0.03912 -0.00403 -0.05 C -0.00794 -0.05602 -0.01341 -0.05787 -0.01796 -0.06227 C -0.02096 -0.06527 -0.02369 -0.06898 -0.02669 -0.07176 C -0.03294 -0.07731 -0.03958 -0.08148 -0.04583 -0.08727 C -0.05 -0.09097 -0.05442 -0.09421 -0.05807 -0.09953 C -0.06497 -0.10995 -0.07721 -0.13356 -0.07721 -0.13356 C -0.07955 -0.14398 -0.08203 -0.15416 -0.08424 -0.16458 C -0.09869 -0.23472 -0.08268 -0.1625 -0.09296 -0.2081 C -0.09908 -0.27384 -0.08932 -0.17315 -0.09817 -0.24838 C -0.0996 -0.26065 -0.10052 -0.27315 -0.10169 -0.28565 C -0.10221 -0.32384 -0.10091 -0.36227 -0.10338 -0.40046 C -0.1052 -0.42777 -0.11119 -0.45092 -0.12265 -0.46852 C -0.13658 -0.49027 -0.14869 -0.51921 -0.16627 -0.53055 C -0.17265 -0.53472 -0.17877 -0.54004 -0.18541 -0.54305 C -0.21041 -0.55463 -0.28802 -0.55856 -0.28828 -0.55856 C -0.30221 -0.57083 -0.31849 -0.58333 -0.3302 -0.60185 C -0.34492 -0.62523 -0.36015 -0.64838 -0.372 -0.67639 C -0.39414 -0.7287 -0.38203 -0.70185 -0.40872 -0.75694 C -0.42122 -0.81296 -0.41067 -0.7625 -0.42083 -0.82199 C -0.42304 -0.83449 -0.42591 -0.84676 -0.42786 -0.85926 C -0.42942 -0.86944 -0.42942 -0.88032 -0.43138 -0.89027 C -0.43632 -0.91574 -0.44401 -0.93912 -0.44882 -0.96481 L -0.45924 -1.0206 C -0.46263 -1.05671 -0.46406 -1.06852 -0.46627 -1.1074 C -0.46705 -1.12176 -0.46744 -1.13634 -0.46796 -1.15069 C -0.46862 -1.17037 -0.46862 -1.18981 -0.46966 -1.20949 C -0.47031 -1.22106 -0.472 -1.23217 -0.47317 -1.24352 C -0.47382 -1.29629 -0.47096 -1.34953 -0.475 -1.40162 C -0.47877 -1.45139 -0.49583 -1.50949 -0.50989 -1.5537 C -0.51354 -1.56527 -0.51809 -1.57615 -0.522 -1.58773 L -0.52721 -1.60648 " pathEditMode="relative" ptsTypes="AAAAAAAAAAAAAAAAAAAAAAAAAAAAAAAAAA">
                                      <p:cBhvr>
                                        <p:cTn id="22" dur="2000" fill="hold"/>
                                        <p:tgtEl>
                                          <p:spTgt spid="44"/>
                                        </p:tgtEl>
                                        <p:attrNameLst>
                                          <p:attrName>ppt_x</p:attrName>
                                          <p:attrName>ppt_y</p:attrName>
                                        </p:attrNameLst>
                                      </p:cBhvr>
                                    </p:animMotion>
                                  </p:childTnLst>
                                </p:cTn>
                              </p:par>
                              <p:par>
                                <p:cTn id="23" presetID="0" presetClass="path" presetSubtype="0" repeatCount="indefinite" accel="50000" decel="50000" fill="hold" nodeType="withEffect">
                                  <p:stCondLst>
                                    <p:cond delay="1000"/>
                                  </p:stCondLst>
                                  <p:endCondLst>
                                    <p:cond evt="onNext" delay="0">
                                      <p:tgtEl>
                                        <p:sldTgt/>
                                      </p:tgtEl>
                                    </p:cond>
                                  </p:endCondLst>
                                  <p:childTnLst>
                                    <p:animMotion origin="layout" path="M 0.02722 0.0463 L 0.02722 0.0463 C 0.16446 0.07963 0.11237 0.06389 0.18412 0.08657 C 0.19636 0.09792 0.20834 0.10995 0.22071 0.1206 C 0.23216 0.13055 0.2444 0.13773 0.2556 0.14838 C 0.28034 0.17245 0.27826 0.17986 0.29922 0.21366 C 0.39388 0.36667 0.30078 0.20301 0.34987 0.30347 C 0.35222 0.30856 0.35547 0.31204 0.3586 0.31597 C 0.36628 0.32546 0.37761 0.33727 0.38646 0.34375 C 0.39857 0.35278 0.42305 0.36852 0.42305 0.36852 C 0.47058 0.35324 0.45078 0.36157 0.49453 0.34074 L 0.51381 0.33148 C 0.54506 0.33472 0.55222 0.34074 0.58529 0.31597 C 0.59857 0.30602 0.60964 0.28889 0.62188 0.27569 C 0.64466 0.25116 0.63685 0.25787 0.65677 0.24468 C 0.66381 0.25278 0.67058 0.26157 0.67774 0.26944 C 0.68112 0.27292 0.6849 0.275 0.68815 0.2787 C 0.6948 0.28634 0.70078 0.29583 0.70743 0.30347 C 0.7211 0.31968 0.73763 0.3294 0.74922 0.35 C 0.75469 0.35972 0.7655 0.37986 0.77188 0.38727 C 0.77565 0.39143 0.78021 0.39305 0.78412 0.39653 C 0.78711 0.3993 0.78985 0.40301 0.79284 0.40579 C 0.79519 0.4081 0.79766 0.40949 0.79987 0.41204 C 0.80235 0.41481 0.8043 0.41875 0.80677 0.4213 C 0.80847 0.42292 0.81029 0.42338 0.81198 0.42454 C 0.81498 0.42639 0.81784 0.42847 0.82071 0.43055 C 0.82657 0.42963 0.83256 0.43009 0.83815 0.42755 C 0.84219 0.42569 0.86875 0.40231 0.87136 0.39954 C 0.87631 0.39421 0.88021 0.38611 0.88529 0.38102 C 0.89493 0.3713 0.90443 0.37037 0.91498 0.36551 C 0.92318 0.3618 0.93125 0.35718 0.93933 0.35301 C 0.95105 0.35926 0.96341 0.36204 0.97422 0.37176 C 1.04818 0.4375 0.99154 0.39884 1.0336 0.44606 C 1.0448 0.4588 1.05599 0.47199 1.06849 0.48032 C 1.07305 0.48333 1.07761 0.4868 1.08243 0.48958 C 1.08868 0.49305 1.09519 0.4956 1.10157 0.49884 C 1.10743 0.50185 1.11315 0.50509 1.11901 0.5081 L 1.15222 0.54838 C 1.15795 0.55555 1.16341 0.56389 1.16953 0.57014 C 1.17657 0.57731 1.18386 0.5838 1.1905 0.5919 C 1.21159 0.6169 1.20313 0.61366 1.22539 0.64444 C 1.23203 0.6537 1.2392 0.66157 1.24636 0.66944 C 1.27539 0.70023 1.27761 0.70602 1.30222 0.71898 C 1.31862 0.72755 1.31237 0.71852 1.31953 0.73148 " pathEditMode="relative" ptsTypes="AAAAAAAAAAAAAAAAAAAAAAAAAAAAAAAAAAAAAAAAAAAA">
                                      <p:cBhvr>
                                        <p:cTn id="24" dur="2000" fill="hold"/>
                                        <p:tgtEl>
                                          <p:spTgt spid="43"/>
                                        </p:tgtEl>
                                        <p:attrNameLst>
                                          <p:attrName>ppt_x</p:attrName>
                                          <p:attrName>ppt_y</p:attrName>
                                        </p:attrNameLst>
                                      </p:cBhvr>
                                    </p:animMotion>
                                  </p:childTnLst>
                                </p:cTn>
                              </p:par>
                              <p:par>
                                <p:cTn id="25" presetID="0" presetClass="path" presetSubtype="0" repeatCount="indefinite" accel="50000" decel="50000" fill="hold" nodeType="withEffect">
                                  <p:stCondLst>
                                    <p:cond delay="1000"/>
                                  </p:stCondLst>
                                  <p:endCondLst>
                                    <p:cond evt="onNext" delay="0">
                                      <p:tgtEl>
                                        <p:sldTgt/>
                                      </p:tgtEl>
                                    </p:cond>
                                  </p:endCondLst>
                                  <p:childTnLst>
                                    <p:animMotion origin="layout" path="M -0.00026 -0.02269 L -0.00026 -0.02269 C -0.01848 -0.08426 -0.01809 -0.08889 -0.04049 -0.14375 C -0.04817 -0.16274 -0.05572 -0.18241 -0.06484 -0.19954 C -0.09401 -0.25394 -0.10585 -0.26505 -0.13111 -0.30811 C -0.15638 -0.35116 -0.15455 -0.35463 -0.18346 -0.39167 C -0.19908 -0.41181 -0.21328 -0.42292 -0.23059 -0.4382 C -0.24335 -0.43311 -0.2569 -0.43195 -0.26888 -0.42269 C -0.27773 -0.41598 -0.28437 -0.40278 -0.29153 -0.39167 C -0.30533 -0.37084 -0.31822 -0.34815 -0.33177 -0.32662 C -0.33971 -0.31389 -0.34804 -0.30209 -0.35611 -0.28936 C -0.36497 -0.27547 -0.38098 -0.2463 -0.3927 -0.23681 C -0.40403 -0.22755 -0.41901 -0.22639 -0.43111 -0.22431 C -0.4332 -0.225 -0.50416 -0.24931 -0.51835 -0.25232 C -0.53346 -0.25533 -0.54856 -0.25649 -0.56367 -0.25834 L -0.58815 -0.26158 C -0.60638 -0.27199 -0.63033 -0.28357 -0.64908 -0.29862 C -0.65625 -0.3044 -0.66367 -0.30949 -0.67005 -0.31737 C -0.67825 -0.32732 -0.68489 -0.34074 -0.6927 -0.35139 C -0.72096 -0.39005 -0.7125 -0.3669 -0.73632 -0.41968 C -0.74218 -0.43241 -0.74596 -0.44769 -0.75208 -0.45996 C -0.75833 -0.47269 -0.76679 -0.48125 -0.77304 -0.49399 C -0.77682 -0.50209 -0.77851 -0.51297 -0.78164 -0.52199 C -0.78658 -0.53565 -0.79166 -0.54954 -0.79739 -0.56227 L -0.81132 -0.59329 C -0.81367 -0.59838 -0.81549 -0.6044 -0.81835 -0.6088 C -0.83385 -0.63287 -0.83906 -0.64005 -0.85494 -0.67084 C -0.86106 -0.68264 -0.86536 -0.69769 -0.87239 -0.70787 C -0.88125 -0.72084 -0.89127 -0.72686 -0.90208 -0.72963 C -0.90729 -0.73102 -0.9125 -0.73172 -0.9177 -0.73264 C -0.92955 -0.7169 -0.94765 -0.69098 -0.96132 -0.6801 C -0.98411 -0.66158 -1.00742 -0.64491 -1.03111 -0.63056 C -1.05494 -0.61598 -1.07786 -0.59468 -1.1026 -0.58704 C -1.19322 -0.55926 -1.28541 -0.54954 -1.3763 -0.525 C -1.42487 -0.51181 -1.44062 -0.50417 -1.47929 -0.50024 C -1.48216 -0.5 -1.48502 -0.50024 -1.48802 -0.50024 " pathEditMode="relative" ptsTypes="AAAAAAAAAAAAAAAAAAAAAAAAAAAAAAAAAAAA">
                                      <p:cBhvr>
                                        <p:cTn id="26" dur="2000" fill="hold"/>
                                        <p:tgtEl>
                                          <p:spTgt spid="39"/>
                                        </p:tgtEl>
                                        <p:attrNameLst>
                                          <p:attrName>ppt_x</p:attrName>
                                          <p:attrName>ppt_y</p:attrName>
                                        </p:attrNameLst>
                                      </p:cBhvr>
                                    </p:animMotion>
                                  </p:childTnLst>
                                </p:cTn>
                              </p:par>
                              <p:par>
                                <p:cTn id="27" presetID="0" presetClass="path" presetSubtype="0" repeatCount="indefinite" accel="50000" decel="50000" fill="hold" nodeType="withEffect">
                                  <p:stCondLst>
                                    <p:cond delay="1000"/>
                                  </p:stCondLst>
                                  <p:endCondLst>
                                    <p:cond evt="onNext" delay="0">
                                      <p:tgtEl>
                                        <p:sldTgt/>
                                      </p:tgtEl>
                                    </p:cond>
                                  </p:endCondLst>
                                  <p:childTnLst>
                                    <p:animMotion origin="layout" path="M 0.01328 0.04445 L 0.01328 0.04445 C 0.0138 0.06274 0.01471 0.10324 0.0168 0.12524 C 0.02591 0.22338 0.01927 0.13287 0.0237 0.19653 C 0.02526 0.24005 0.02982 0.3125 0.02552 0.36065 C 0.02487 0.36667 0.02148 0.37061 0.02018 0.37616 C -0.00508 0.48889 0.03724 0.32176 0.00625 0.4382 C -0.00274 0.47176 0.0043 0.45926 -0.00768 0.47524 C -0.01367 0.50209 -0.01081 0.49931 -0.03555 0.5125 C -0.04141 0.51574 -0.04714 0.51899 -0.053 0.52176 C -0.05768 0.52408 -0.0625 0.52524 -0.06693 0.52801 C -0.07409 0.53241 -0.08099 0.5382 -0.08789 0.54352 C -0.09141 0.5463 -0.09518 0.54885 -0.09831 0.55278 C -0.10156 0.55695 -0.11055 0.57547 -0.11237 0.58079 C -0.12357 0.61343 -0.12526 0.62408 -0.1332 0.65834 C -0.13385 0.66852 -0.13555 0.67894 -0.13503 0.68936 C -0.13372 0.71135 -0.13164 0.73334 -0.128 0.7544 C -0.12656 0.76297 -0.11367 0.78195 -0.11055 0.78542 C -0.09805 0.79931 -0.08685 0.80625 -0.07214 0.81019 C -0.06419 0.8125 -0.05586 0.81227 -0.04779 0.81343 C -0.03203 0.81227 -0.01628 0.81389 -0.00065 0.81019 C 0.00547 0.8088 0.0112 0.80278 0.0168 0.79792 C 0.03698 0.77986 0.03789 0.7676 0.05508 0.72963 C 0.06068 0.71736 0.06081 0.71598 0.06562 0.70162 C 0.0526 0.68334 0.05391 0.67755 0.03242 0.70787 C 0.025 0.71852 0.01992 0.73357 0.01497 0.74815 C -0.00586 0.81042 -0.00469 0.81482 -0.01471 0.87524 C -0.01406 0.88774 -0.01589 0.90139 -0.01289 0.9125 C -0.00912 0.92639 -0.00104 0.93496 0.00456 0.94676 C 0.05443 1.0507 0.00872 0.96436 0.03763 1.01181 C 0.09023 1.09792 8.33333E-7 0.95579 0.06732 1.05834 C 0.08633 1.08727 0.08763 1.09468 0.10911 1.12037 C 0.11693 1.12963 0.12578 1.13588 0.13359 1.14514 C 0.14154 1.1544 0.14844 1.16644 0.15625 1.17616 C 0.17891 1.20417 0.17044 1.18403 0.19115 1.22269 C 0.21654 1.26991 0.20898 1.26366 0.23294 1.31574 C 0.23893 1.32871 0.247 1.33866 0.25221 1.35278 C 0.2599 1.37431 0.27135 1.42107 0.27135 1.42107 C 0.2737 1.45301 0.27682 1.48496 0.27838 1.51713 C 0.27891 1.52963 0.27878 1.54213 0.28008 1.5544 C 0.28112 1.56412 0.28359 1.57292 0.28529 1.58241 C 0.28724 1.60926 0.28698 1.59885 0.28698 1.61343 " pathEditMode="relative" ptsTypes="AAAAAAAAAAAAAAAAAAAAAAAAAAAAAAAAAAAAAAAAAA">
                                      <p:cBhvr>
                                        <p:cTn id="28" dur="2000" fill="hold"/>
                                        <p:tgtEl>
                                          <p:spTgt spid="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46"/>
                                        </p:tgtEl>
                                        <p:attrNameLst>
                                          <p:attrName>ppt_w</p:attrName>
                                        </p:attrNameLst>
                                      </p:cBhvr>
                                      <p:tavLst>
                                        <p:tav tm="0">
                                          <p:val>
                                            <p:strVal val="ppt_w"/>
                                          </p:val>
                                        </p:tav>
                                        <p:tav tm="100000">
                                          <p:val>
                                            <p:fltVal val="0"/>
                                          </p:val>
                                        </p:tav>
                                      </p:tavLst>
                                    </p:anim>
                                    <p:anim calcmode="lin" valueType="num">
                                      <p:cBhvr>
                                        <p:cTn id="33" dur="1000"/>
                                        <p:tgtEl>
                                          <p:spTgt spid="46"/>
                                        </p:tgtEl>
                                        <p:attrNameLst>
                                          <p:attrName>ppt_h</p:attrName>
                                        </p:attrNameLst>
                                      </p:cBhvr>
                                      <p:tavLst>
                                        <p:tav tm="0">
                                          <p:val>
                                            <p:strVal val="ppt_h"/>
                                          </p:val>
                                        </p:tav>
                                        <p:tav tm="100000">
                                          <p:val>
                                            <p:fltVal val="0"/>
                                          </p:val>
                                        </p:tav>
                                      </p:tavLst>
                                    </p:anim>
                                    <p:anim calcmode="lin" valueType="num">
                                      <p:cBhvr>
                                        <p:cTn id="34" dur="1000"/>
                                        <p:tgtEl>
                                          <p:spTgt spid="4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1000"/>
                                        <p:tgtEl>
                                          <p:spTgt spid="37"/>
                                        </p:tgtEl>
                                        <p:attrNameLst>
                                          <p:attrName>ppt_w</p:attrName>
                                        </p:attrNameLst>
                                      </p:cBhvr>
                                      <p:tavLst>
                                        <p:tav tm="0">
                                          <p:val>
                                            <p:strVal val="ppt_w"/>
                                          </p:val>
                                        </p:tav>
                                        <p:tav tm="100000">
                                          <p:val>
                                            <p:fltVal val="0"/>
                                          </p:val>
                                        </p:tav>
                                      </p:tavLst>
                                    </p:anim>
                                    <p:anim calcmode="lin" valueType="num">
                                      <p:cBhvr>
                                        <p:cTn id="39" dur="1000"/>
                                        <p:tgtEl>
                                          <p:spTgt spid="37"/>
                                        </p:tgtEl>
                                        <p:attrNameLst>
                                          <p:attrName>ppt_h</p:attrName>
                                        </p:attrNameLst>
                                      </p:cBhvr>
                                      <p:tavLst>
                                        <p:tav tm="0">
                                          <p:val>
                                            <p:strVal val="ppt_h"/>
                                          </p:val>
                                        </p:tav>
                                        <p:tav tm="100000">
                                          <p:val>
                                            <p:fltVal val="0"/>
                                          </p:val>
                                        </p:tav>
                                      </p:tavLst>
                                    </p:anim>
                                    <p:anim calcmode="lin" valueType="num">
                                      <p:cBhvr>
                                        <p:cTn id="4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7"/>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1000"/>
                                        <p:tgtEl>
                                          <p:spTgt spid="40"/>
                                        </p:tgtEl>
                                        <p:attrNameLst>
                                          <p:attrName>ppt_w</p:attrName>
                                        </p:attrNameLst>
                                      </p:cBhvr>
                                      <p:tavLst>
                                        <p:tav tm="0">
                                          <p:val>
                                            <p:strVal val="ppt_w"/>
                                          </p:val>
                                        </p:tav>
                                        <p:tav tm="100000">
                                          <p:val>
                                            <p:fltVal val="0"/>
                                          </p:val>
                                        </p:tav>
                                      </p:tavLst>
                                    </p:anim>
                                    <p:anim calcmode="lin" valueType="num">
                                      <p:cBhvr>
                                        <p:cTn id="45" dur="1000"/>
                                        <p:tgtEl>
                                          <p:spTgt spid="40"/>
                                        </p:tgtEl>
                                        <p:attrNameLst>
                                          <p:attrName>ppt_h</p:attrName>
                                        </p:attrNameLst>
                                      </p:cBhvr>
                                      <p:tavLst>
                                        <p:tav tm="0">
                                          <p:val>
                                            <p:strVal val="ppt_h"/>
                                          </p:val>
                                        </p:tav>
                                        <p:tav tm="100000">
                                          <p:val>
                                            <p:fltVal val="0"/>
                                          </p:val>
                                        </p:tav>
                                      </p:tavLst>
                                    </p:anim>
                                    <p:anim calcmode="lin" valueType="num">
                                      <p:cBhvr>
                                        <p:cTn id="46" dur="1000"/>
                                        <p:tgtEl>
                                          <p:spTgt spid="4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1000"/>
                                        <p:tgtEl>
                                          <p:spTgt spid="4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999"/>
                                          </p:stCondLst>
                                        </p:cTn>
                                        <p:tgtEl>
                                          <p:spTgt spid="4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1000"/>
                                        <p:tgtEl>
                                          <p:spTgt spid="48"/>
                                        </p:tgtEl>
                                        <p:attrNameLst>
                                          <p:attrName>ppt_w</p:attrName>
                                        </p:attrNameLst>
                                      </p:cBhvr>
                                      <p:tavLst>
                                        <p:tav tm="0">
                                          <p:val>
                                            <p:strVal val="ppt_w"/>
                                          </p:val>
                                        </p:tav>
                                        <p:tav tm="100000">
                                          <p:val>
                                            <p:fltVal val="0"/>
                                          </p:val>
                                        </p:tav>
                                      </p:tavLst>
                                    </p:anim>
                                    <p:anim calcmode="lin" valueType="num">
                                      <p:cBhvr>
                                        <p:cTn id="51" dur="1000"/>
                                        <p:tgtEl>
                                          <p:spTgt spid="48"/>
                                        </p:tgtEl>
                                        <p:attrNameLst>
                                          <p:attrName>ppt_h</p:attrName>
                                        </p:attrNameLst>
                                      </p:cBhvr>
                                      <p:tavLst>
                                        <p:tav tm="0">
                                          <p:val>
                                            <p:strVal val="ppt_h"/>
                                          </p:val>
                                        </p:tav>
                                        <p:tav tm="100000">
                                          <p:val>
                                            <p:fltVal val="0"/>
                                          </p:val>
                                        </p:tav>
                                      </p:tavLst>
                                    </p:anim>
                                    <p:anim calcmode="lin" valueType="num">
                                      <p:cBhvr>
                                        <p:cTn id="52" dur="1000"/>
                                        <p:tgtEl>
                                          <p:spTgt spid="4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1000"/>
                                        <p:tgtEl>
                                          <p:spTgt spid="4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999"/>
                                          </p:stCondLst>
                                        </p:cTn>
                                        <p:tgtEl>
                                          <p:spTgt spid="48"/>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1000"/>
                                        <p:tgtEl>
                                          <p:spTgt spid="42"/>
                                        </p:tgtEl>
                                        <p:attrNameLst>
                                          <p:attrName>ppt_w</p:attrName>
                                        </p:attrNameLst>
                                      </p:cBhvr>
                                      <p:tavLst>
                                        <p:tav tm="0">
                                          <p:val>
                                            <p:strVal val="ppt_w"/>
                                          </p:val>
                                        </p:tav>
                                        <p:tav tm="100000">
                                          <p:val>
                                            <p:fltVal val="0"/>
                                          </p:val>
                                        </p:tav>
                                      </p:tavLst>
                                    </p:anim>
                                    <p:anim calcmode="lin" valueType="num">
                                      <p:cBhvr>
                                        <p:cTn id="57" dur="1000"/>
                                        <p:tgtEl>
                                          <p:spTgt spid="42"/>
                                        </p:tgtEl>
                                        <p:attrNameLst>
                                          <p:attrName>ppt_h</p:attrName>
                                        </p:attrNameLst>
                                      </p:cBhvr>
                                      <p:tavLst>
                                        <p:tav tm="0">
                                          <p:val>
                                            <p:strVal val="ppt_h"/>
                                          </p:val>
                                        </p:tav>
                                        <p:tav tm="100000">
                                          <p:val>
                                            <p:fltVal val="0"/>
                                          </p:val>
                                        </p:tav>
                                      </p:tavLst>
                                    </p:anim>
                                    <p:anim calcmode="lin" valueType="num">
                                      <p:cBhvr>
                                        <p:cTn id="58" dur="1000"/>
                                        <p:tgtEl>
                                          <p:spTgt spid="4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1000"/>
                                        <p:tgtEl>
                                          <p:spTgt spid="4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999"/>
                                          </p:stCondLst>
                                        </p:cTn>
                                        <p:tgtEl>
                                          <p:spTgt spid="42"/>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1000"/>
                                        <p:tgtEl>
                                          <p:spTgt spid="50"/>
                                        </p:tgtEl>
                                        <p:attrNameLst>
                                          <p:attrName>ppt_w</p:attrName>
                                        </p:attrNameLst>
                                      </p:cBhvr>
                                      <p:tavLst>
                                        <p:tav tm="0">
                                          <p:val>
                                            <p:strVal val="ppt_w"/>
                                          </p:val>
                                        </p:tav>
                                        <p:tav tm="100000">
                                          <p:val>
                                            <p:fltVal val="0"/>
                                          </p:val>
                                        </p:tav>
                                      </p:tavLst>
                                    </p:anim>
                                    <p:anim calcmode="lin" valueType="num">
                                      <p:cBhvr>
                                        <p:cTn id="63" dur="1000"/>
                                        <p:tgtEl>
                                          <p:spTgt spid="50"/>
                                        </p:tgtEl>
                                        <p:attrNameLst>
                                          <p:attrName>ppt_h</p:attrName>
                                        </p:attrNameLst>
                                      </p:cBhvr>
                                      <p:tavLst>
                                        <p:tav tm="0">
                                          <p:val>
                                            <p:strVal val="ppt_h"/>
                                          </p:val>
                                        </p:tav>
                                        <p:tav tm="100000">
                                          <p:val>
                                            <p:fltVal val="0"/>
                                          </p:val>
                                        </p:tav>
                                      </p:tavLst>
                                    </p:anim>
                                    <p:anim calcmode="lin" valueType="num">
                                      <p:cBhvr>
                                        <p:cTn id="64" dur="1000"/>
                                        <p:tgtEl>
                                          <p:spTgt spid="5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5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50"/>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1000"/>
                                        <p:tgtEl>
                                          <p:spTgt spid="45"/>
                                        </p:tgtEl>
                                        <p:attrNameLst>
                                          <p:attrName>ppt_w</p:attrName>
                                        </p:attrNameLst>
                                      </p:cBhvr>
                                      <p:tavLst>
                                        <p:tav tm="0">
                                          <p:val>
                                            <p:strVal val="ppt_w"/>
                                          </p:val>
                                        </p:tav>
                                        <p:tav tm="100000">
                                          <p:val>
                                            <p:fltVal val="0"/>
                                          </p:val>
                                        </p:tav>
                                      </p:tavLst>
                                    </p:anim>
                                    <p:anim calcmode="lin" valueType="num">
                                      <p:cBhvr>
                                        <p:cTn id="69" dur="1000"/>
                                        <p:tgtEl>
                                          <p:spTgt spid="45"/>
                                        </p:tgtEl>
                                        <p:attrNameLst>
                                          <p:attrName>ppt_h</p:attrName>
                                        </p:attrNameLst>
                                      </p:cBhvr>
                                      <p:tavLst>
                                        <p:tav tm="0">
                                          <p:val>
                                            <p:strVal val="ppt_h"/>
                                          </p:val>
                                        </p:tav>
                                        <p:tav tm="100000">
                                          <p:val>
                                            <p:fltVal val="0"/>
                                          </p:val>
                                        </p:tav>
                                      </p:tavLst>
                                    </p:anim>
                                    <p:anim calcmode="lin" valueType="num">
                                      <p:cBhvr>
                                        <p:cTn id="70" dur="1000"/>
                                        <p:tgtEl>
                                          <p:spTgt spid="4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1000"/>
                                        <p:tgtEl>
                                          <p:spTgt spid="4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999"/>
                                          </p:stCondLst>
                                        </p:cTn>
                                        <p:tgtEl>
                                          <p:spTgt spid="45"/>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1000"/>
                                        <p:tgtEl>
                                          <p:spTgt spid="49"/>
                                        </p:tgtEl>
                                        <p:attrNameLst>
                                          <p:attrName>ppt_w</p:attrName>
                                        </p:attrNameLst>
                                      </p:cBhvr>
                                      <p:tavLst>
                                        <p:tav tm="0">
                                          <p:val>
                                            <p:strVal val="ppt_w"/>
                                          </p:val>
                                        </p:tav>
                                        <p:tav tm="100000">
                                          <p:val>
                                            <p:fltVal val="0"/>
                                          </p:val>
                                        </p:tav>
                                      </p:tavLst>
                                    </p:anim>
                                    <p:anim calcmode="lin" valueType="num">
                                      <p:cBhvr>
                                        <p:cTn id="75" dur="1000"/>
                                        <p:tgtEl>
                                          <p:spTgt spid="49"/>
                                        </p:tgtEl>
                                        <p:attrNameLst>
                                          <p:attrName>ppt_h</p:attrName>
                                        </p:attrNameLst>
                                      </p:cBhvr>
                                      <p:tavLst>
                                        <p:tav tm="0">
                                          <p:val>
                                            <p:strVal val="ppt_h"/>
                                          </p:val>
                                        </p:tav>
                                        <p:tav tm="100000">
                                          <p:val>
                                            <p:fltVal val="0"/>
                                          </p:val>
                                        </p:tav>
                                      </p:tavLst>
                                    </p:anim>
                                    <p:anim calcmode="lin" valueType="num">
                                      <p:cBhvr>
                                        <p:cTn id="76" dur="1000"/>
                                        <p:tgtEl>
                                          <p:spTgt spid="4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1000"/>
                                        <p:tgtEl>
                                          <p:spTgt spid="4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999"/>
                                          </p:stCondLst>
                                        </p:cTn>
                                        <p:tgtEl>
                                          <p:spTgt spid="49"/>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1000"/>
                                        <p:tgtEl>
                                          <p:spTgt spid="44"/>
                                        </p:tgtEl>
                                        <p:attrNameLst>
                                          <p:attrName>ppt_w</p:attrName>
                                        </p:attrNameLst>
                                      </p:cBhvr>
                                      <p:tavLst>
                                        <p:tav tm="0">
                                          <p:val>
                                            <p:strVal val="ppt_w"/>
                                          </p:val>
                                        </p:tav>
                                        <p:tav tm="100000">
                                          <p:val>
                                            <p:fltVal val="0"/>
                                          </p:val>
                                        </p:tav>
                                      </p:tavLst>
                                    </p:anim>
                                    <p:anim calcmode="lin" valueType="num">
                                      <p:cBhvr>
                                        <p:cTn id="81" dur="1000"/>
                                        <p:tgtEl>
                                          <p:spTgt spid="44"/>
                                        </p:tgtEl>
                                        <p:attrNameLst>
                                          <p:attrName>ppt_h</p:attrName>
                                        </p:attrNameLst>
                                      </p:cBhvr>
                                      <p:tavLst>
                                        <p:tav tm="0">
                                          <p:val>
                                            <p:strVal val="ppt_h"/>
                                          </p:val>
                                        </p:tav>
                                        <p:tav tm="100000">
                                          <p:val>
                                            <p:fltVal val="0"/>
                                          </p:val>
                                        </p:tav>
                                      </p:tavLst>
                                    </p:anim>
                                    <p:anim calcmode="lin" valueType="num">
                                      <p:cBhvr>
                                        <p:cTn id="82" dur="1000"/>
                                        <p:tgtEl>
                                          <p:spTgt spid="4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1000"/>
                                        <p:tgtEl>
                                          <p:spTgt spid="4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999"/>
                                          </p:stCondLst>
                                        </p:cTn>
                                        <p:tgtEl>
                                          <p:spTgt spid="4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1000"/>
                                        <p:tgtEl>
                                          <p:spTgt spid="43"/>
                                        </p:tgtEl>
                                        <p:attrNameLst>
                                          <p:attrName>ppt_w</p:attrName>
                                        </p:attrNameLst>
                                      </p:cBhvr>
                                      <p:tavLst>
                                        <p:tav tm="0">
                                          <p:val>
                                            <p:strVal val="ppt_w"/>
                                          </p:val>
                                        </p:tav>
                                        <p:tav tm="100000">
                                          <p:val>
                                            <p:fltVal val="0"/>
                                          </p:val>
                                        </p:tav>
                                      </p:tavLst>
                                    </p:anim>
                                    <p:anim calcmode="lin" valueType="num">
                                      <p:cBhvr>
                                        <p:cTn id="87" dur="1000"/>
                                        <p:tgtEl>
                                          <p:spTgt spid="43"/>
                                        </p:tgtEl>
                                        <p:attrNameLst>
                                          <p:attrName>ppt_h</p:attrName>
                                        </p:attrNameLst>
                                      </p:cBhvr>
                                      <p:tavLst>
                                        <p:tav tm="0">
                                          <p:val>
                                            <p:strVal val="ppt_h"/>
                                          </p:val>
                                        </p:tav>
                                        <p:tav tm="100000">
                                          <p:val>
                                            <p:fltVal val="0"/>
                                          </p:val>
                                        </p:tav>
                                      </p:tavLst>
                                    </p:anim>
                                    <p:anim calcmode="lin" valueType="num">
                                      <p:cBhvr>
                                        <p:cTn id="88" dur="1000"/>
                                        <p:tgtEl>
                                          <p:spTgt spid="4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1000"/>
                                        <p:tgtEl>
                                          <p:spTgt spid="4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999"/>
                                          </p:stCondLst>
                                        </p:cTn>
                                        <p:tgtEl>
                                          <p:spTgt spid="43"/>
                                        </p:tgtEl>
                                        <p:attrNameLst>
                                          <p:attrName>style.visibility</p:attrName>
                                        </p:attrNameLst>
                                      </p:cBhvr>
                                      <p:to>
                                        <p:strVal val="hidden"/>
                                      </p:to>
                                    </p:set>
                                  </p:childTnLst>
                                </p:cTn>
                              </p:par>
                              <p:par>
                                <p:cTn id="91" presetID="15" presetClass="exit" presetSubtype="0" fill="hold" nodeType="withEffect">
                                  <p:stCondLst>
                                    <p:cond delay="0"/>
                                  </p:stCondLst>
                                  <p:childTnLst>
                                    <p:anim calcmode="lin" valueType="num">
                                      <p:cBhvr>
                                        <p:cTn id="92" dur="1000"/>
                                        <p:tgtEl>
                                          <p:spTgt spid="39"/>
                                        </p:tgtEl>
                                        <p:attrNameLst>
                                          <p:attrName>ppt_w</p:attrName>
                                        </p:attrNameLst>
                                      </p:cBhvr>
                                      <p:tavLst>
                                        <p:tav tm="0">
                                          <p:val>
                                            <p:strVal val="ppt_w"/>
                                          </p:val>
                                        </p:tav>
                                        <p:tav tm="100000">
                                          <p:val>
                                            <p:fltVal val="0"/>
                                          </p:val>
                                        </p:tav>
                                      </p:tavLst>
                                    </p:anim>
                                    <p:anim calcmode="lin" valueType="num">
                                      <p:cBhvr>
                                        <p:cTn id="93" dur="1000"/>
                                        <p:tgtEl>
                                          <p:spTgt spid="39"/>
                                        </p:tgtEl>
                                        <p:attrNameLst>
                                          <p:attrName>ppt_h</p:attrName>
                                        </p:attrNameLst>
                                      </p:cBhvr>
                                      <p:tavLst>
                                        <p:tav tm="0">
                                          <p:val>
                                            <p:strVal val="ppt_h"/>
                                          </p:val>
                                        </p:tav>
                                        <p:tav tm="100000">
                                          <p:val>
                                            <p:fltVal val="0"/>
                                          </p:val>
                                        </p:tav>
                                      </p:tavLst>
                                    </p:anim>
                                    <p:anim calcmode="lin" valueType="num">
                                      <p:cBhvr>
                                        <p:cTn id="94" dur="1000"/>
                                        <p:tgtEl>
                                          <p:spTgt spid="3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1000"/>
                                        <p:tgtEl>
                                          <p:spTgt spid="3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999"/>
                                          </p:stCondLst>
                                        </p:cTn>
                                        <p:tgtEl>
                                          <p:spTgt spid="3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1000"/>
                                        <p:tgtEl>
                                          <p:spTgt spid="47"/>
                                        </p:tgtEl>
                                        <p:attrNameLst>
                                          <p:attrName>ppt_w</p:attrName>
                                        </p:attrNameLst>
                                      </p:cBhvr>
                                      <p:tavLst>
                                        <p:tav tm="0">
                                          <p:val>
                                            <p:strVal val="ppt_w"/>
                                          </p:val>
                                        </p:tav>
                                        <p:tav tm="100000">
                                          <p:val>
                                            <p:fltVal val="0"/>
                                          </p:val>
                                        </p:tav>
                                      </p:tavLst>
                                    </p:anim>
                                    <p:anim calcmode="lin" valueType="num">
                                      <p:cBhvr>
                                        <p:cTn id="99" dur="1000"/>
                                        <p:tgtEl>
                                          <p:spTgt spid="47"/>
                                        </p:tgtEl>
                                        <p:attrNameLst>
                                          <p:attrName>ppt_h</p:attrName>
                                        </p:attrNameLst>
                                      </p:cBhvr>
                                      <p:tavLst>
                                        <p:tav tm="0">
                                          <p:val>
                                            <p:strVal val="ppt_h"/>
                                          </p:val>
                                        </p:tav>
                                        <p:tav tm="100000">
                                          <p:val>
                                            <p:fltVal val="0"/>
                                          </p:val>
                                        </p:tav>
                                      </p:tavLst>
                                    </p:anim>
                                    <p:anim calcmode="lin" valueType="num">
                                      <p:cBhvr>
                                        <p:cTn id="100" dur="1000"/>
                                        <p:tgtEl>
                                          <p:spTgt spid="4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1000"/>
                                        <p:tgtEl>
                                          <p:spTgt spid="4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999"/>
                                          </p:stCondLst>
                                        </p:cTn>
                                        <p:tgtEl>
                                          <p:spTgt spid="47"/>
                                        </p:tgtEl>
                                        <p:attrNameLst>
                                          <p:attrName>style.visibility</p:attrName>
                                        </p:attrNameLst>
                                      </p:cBhvr>
                                      <p:to>
                                        <p:strVal val="hidden"/>
                                      </p:to>
                                    </p:set>
                                  </p:childTnLst>
                                </p:cTn>
                              </p:par>
                              <p:par>
                                <p:cTn id="103" presetID="15" presetClass="exit" presetSubtype="0" fill="hold" nodeType="withEffect">
                                  <p:stCondLst>
                                    <p:cond delay="0"/>
                                  </p:stCondLst>
                                  <p:childTnLst>
                                    <p:anim calcmode="lin" valueType="num">
                                      <p:cBhvr>
                                        <p:cTn id="104" dur="1000"/>
                                        <p:tgtEl>
                                          <p:spTgt spid="4"/>
                                        </p:tgtEl>
                                        <p:attrNameLst>
                                          <p:attrName>ppt_w</p:attrName>
                                        </p:attrNameLst>
                                      </p:cBhvr>
                                      <p:tavLst>
                                        <p:tav tm="0">
                                          <p:val>
                                            <p:strVal val="ppt_w"/>
                                          </p:val>
                                        </p:tav>
                                        <p:tav tm="100000">
                                          <p:val>
                                            <p:fltVal val="0"/>
                                          </p:val>
                                        </p:tav>
                                      </p:tavLst>
                                    </p:anim>
                                    <p:anim calcmode="lin" valueType="num">
                                      <p:cBhvr>
                                        <p:cTn id="105" dur="1000"/>
                                        <p:tgtEl>
                                          <p:spTgt spid="4"/>
                                        </p:tgtEl>
                                        <p:attrNameLst>
                                          <p:attrName>ppt_h</p:attrName>
                                        </p:attrNameLst>
                                      </p:cBhvr>
                                      <p:tavLst>
                                        <p:tav tm="0">
                                          <p:val>
                                            <p:strVal val="ppt_h"/>
                                          </p:val>
                                        </p:tav>
                                        <p:tav tm="100000">
                                          <p:val>
                                            <p:fltVal val="0"/>
                                          </p:val>
                                        </p:tav>
                                      </p:tavLst>
                                    </p:anim>
                                    <p:anim calcmode="lin" valueType="num">
                                      <p:cBhvr>
                                        <p:cTn id="106" dur="1000"/>
                                        <p:tgtEl>
                                          <p:spTgt spid="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7" dur="1000"/>
                                        <p:tgtEl>
                                          <p:spTgt spid="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8" dur="1" fill="hold">
                                          <p:stCondLst>
                                            <p:cond delay="999"/>
                                          </p:stCondLst>
                                        </p:cTn>
                                        <p:tgtEl>
                                          <p:spTgt spid="4"/>
                                        </p:tgtEl>
                                        <p:attrNameLst>
                                          <p:attrName>style.visibility</p:attrName>
                                        </p:attrNameLst>
                                      </p:cBhvr>
                                      <p:to>
                                        <p:strVal val="hidden"/>
                                      </p:to>
                                    </p:set>
                                  </p:childTnLst>
                                </p:cTn>
                              </p:par>
                              <p:par>
                                <p:cTn id="109" presetID="15" presetClass="exit" presetSubtype="0" fill="hold" nodeType="withEffect">
                                  <p:stCondLst>
                                    <p:cond delay="0"/>
                                  </p:stCondLst>
                                  <p:childTnLst>
                                    <p:anim calcmode="lin" valueType="num">
                                      <p:cBhvr>
                                        <p:cTn id="110" dur="1000"/>
                                        <p:tgtEl>
                                          <p:spTgt spid="5"/>
                                        </p:tgtEl>
                                        <p:attrNameLst>
                                          <p:attrName>ppt_w</p:attrName>
                                        </p:attrNameLst>
                                      </p:cBhvr>
                                      <p:tavLst>
                                        <p:tav tm="0">
                                          <p:val>
                                            <p:strVal val="ppt_w"/>
                                          </p:val>
                                        </p:tav>
                                        <p:tav tm="100000">
                                          <p:val>
                                            <p:fltVal val="0"/>
                                          </p:val>
                                        </p:tav>
                                      </p:tavLst>
                                    </p:anim>
                                    <p:anim calcmode="lin" valueType="num">
                                      <p:cBhvr>
                                        <p:cTn id="111" dur="1000"/>
                                        <p:tgtEl>
                                          <p:spTgt spid="5"/>
                                        </p:tgtEl>
                                        <p:attrNameLst>
                                          <p:attrName>ppt_h</p:attrName>
                                        </p:attrNameLst>
                                      </p:cBhvr>
                                      <p:tavLst>
                                        <p:tav tm="0">
                                          <p:val>
                                            <p:strVal val="ppt_h"/>
                                          </p:val>
                                        </p:tav>
                                        <p:tav tm="100000">
                                          <p:val>
                                            <p:fltVal val="0"/>
                                          </p:val>
                                        </p:tav>
                                      </p:tavLst>
                                    </p:anim>
                                    <p:anim calcmode="lin" valueType="num">
                                      <p:cBhvr>
                                        <p:cTn id="112" dur="1000"/>
                                        <p:tgtEl>
                                          <p:spTgt spid="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3" dur="1000"/>
                                        <p:tgtEl>
                                          <p:spTgt spid="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14" dur="1" fill="hold">
                                          <p:stCondLst>
                                            <p:cond delay="999"/>
                                          </p:stCondLst>
                                        </p:cTn>
                                        <p:tgtEl>
                                          <p:spTgt spid="5"/>
                                        </p:tgtEl>
                                        <p:attrNameLst>
                                          <p:attrName>style.visibility</p:attrName>
                                        </p:attrNameLst>
                                      </p:cBhvr>
                                      <p:to>
                                        <p:strVal val="hidden"/>
                                      </p:to>
                                    </p:set>
                                  </p:childTnLst>
                                </p:cTn>
                              </p:par>
                            </p:childTnLst>
                          </p:cTn>
                        </p:par>
                        <p:par>
                          <p:cTn id="115" fill="hold">
                            <p:stCondLst>
                              <p:cond delay="1000"/>
                            </p:stCondLst>
                            <p:childTnLst>
                              <p:par>
                                <p:cTn id="116" presetID="42" presetClass="entr" presetSubtype="0" fill="hold" grpId="0" nodeType="afterEffect">
                                  <p:stCondLst>
                                    <p:cond delay="1000"/>
                                  </p:stCondLst>
                                  <p:childTnLst>
                                    <p:set>
                                      <p:cBhvr>
                                        <p:cTn id="117" dur="1" fill="hold">
                                          <p:stCondLst>
                                            <p:cond delay="0"/>
                                          </p:stCondLst>
                                        </p:cTn>
                                        <p:tgtEl>
                                          <p:spTgt spid="34"/>
                                        </p:tgtEl>
                                        <p:attrNameLst>
                                          <p:attrName>style.visibility</p:attrName>
                                        </p:attrNameLst>
                                      </p:cBhvr>
                                      <p:to>
                                        <p:strVal val="visible"/>
                                      </p:to>
                                    </p:set>
                                    <p:animEffect transition="in" filter="fade">
                                      <p:cBhvr>
                                        <p:cTn id="118" dur="1000"/>
                                        <p:tgtEl>
                                          <p:spTgt spid="34"/>
                                        </p:tgtEl>
                                      </p:cBhvr>
                                    </p:animEffect>
                                    <p:anim calcmode="lin" valueType="num">
                                      <p:cBhvr>
                                        <p:cTn id="119" dur="1000" fill="hold"/>
                                        <p:tgtEl>
                                          <p:spTgt spid="34"/>
                                        </p:tgtEl>
                                        <p:attrNameLst>
                                          <p:attrName>ppt_x</p:attrName>
                                        </p:attrNameLst>
                                      </p:cBhvr>
                                      <p:tavLst>
                                        <p:tav tm="0">
                                          <p:val>
                                            <p:strVal val="#ppt_x"/>
                                          </p:val>
                                        </p:tav>
                                        <p:tav tm="100000">
                                          <p:val>
                                            <p:strVal val="#ppt_x"/>
                                          </p:val>
                                        </p:tav>
                                      </p:tavLst>
                                    </p:anim>
                                    <p:anim calcmode="lin" valueType="num">
                                      <p:cBhvr>
                                        <p:cTn id="120" dur="1000" fill="hold"/>
                                        <p:tgtEl>
                                          <p:spTgt spid="34"/>
                                        </p:tgtEl>
                                        <p:attrNameLst>
                                          <p:attrName>ppt_y</p:attrName>
                                        </p:attrNameLst>
                                      </p:cBhvr>
                                      <p:tavLst>
                                        <p:tav tm="0">
                                          <p:val>
                                            <p:strVal val="#ppt_y+.1"/>
                                          </p:val>
                                        </p:tav>
                                        <p:tav tm="100000">
                                          <p:val>
                                            <p:strVal val="#ppt_y"/>
                                          </p:val>
                                        </p:tav>
                                      </p:tavLst>
                                    </p:anim>
                                  </p:childTnLst>
                                </p:cTn>
                              </p:par>
                              <p:par>
                                <p:cTn id="121" presetID="1" presetClass="mediacall" presetSubtype="0" fill="hold" nodeType="withEffect">
                                  <p:stCondLst>
                                    <p:cond delay="1000"/>
                                  </p:stCondLst>
                                  <p:childTnLst>
                                    <p:cmd type="call" cmd="playFrom(0.0)">
                                      <p:cBhvr>
                                        <p:cTn id="122" dur="3006" fill="hold"/>
                                        <p:tgtEl>
                                          <p:spTgt spid="51"/>
                                        </p:tgtEl>
                                      </p:cBhvr>
                                    </p:cmd>
                                  </p:childTnLst>
                                </p:cTn>
                              </p:par>
                            </p:childTnLst>
                          </p:cTn>
                        </p:par>
                        <p:par>
                          <p:cTn id="123" fill="hold">
                            <p:stCondLst>
                              <p:cond delay="5006"/>
                            </p:stCondLst>
                            <p:childTnLst>
                              <p:par>
                                <p:cTn id="124" presetID="10" presetClass="entr" presetSubtype="0" fill="hold" nodeType="afterEffect">
                                  <p:stCondLst>
                                    <p:cond delay="1000"/>
                                  </p:stCondLst>
                                  <p:childTnLst>
                                    <p:set>
                                      <p:cBhvr>
                                        <p:cTn id="125" dur="1" fill="hold">
                                          <p:stCondLst>
                                            <p:cond delay="0"/>
                                          </p:stCondLst>
                                        </p:cTn>
                                        <p:tgtEl>
                                          <p:spTgt spid="32">
                                            <p:txEl>
                                              <p:pRg st="0" end="0"/>
                                            </p:txEl>
                                          </p:spTgt>
                                        </p:tgtEl>
                                        <p:attrNameLst>
                                          <p:attrName>style.visibility</p:attrName>
                                        </p:attrNameLst>
                                      </p:cBhvr>
                                      <p:to>
                                        <p:strVal val="visible"/>
                                      </p:to>
                                    </p:set>
                                    <p:animEffect transition="in" filter="fade">
                                      <p:cBhvr>
                                        <p:cTn id="126" dur="500"/>
                                        <p:tgtEl>
                                          <p:spTgt spid="32">
                                            <p:txEl>
                                              <p:pRg st="0" end="0"/>
                                            </p:txEl>
                                          </p:spTgt>
                                        </p:tgtEl>
                                      </p:cBhvr>
                                    </p:animEffect>
                                  </p:childTnLst>
                                </p:cTn>
                              </p:par>
                              <p:par>
                                <p:cTn id="127" presetID="1" presetClass="mediacall" presetSubtype="0" fill="hold" nodeType="withEffect">
                                  <p:stCondLst>
                                    <p:cond delay="1000"/>
                                  </p:stCondLst>
                                  <p:childTnLst>
                                    <p:cmd type="call" cmd="playFrom(0.0)">
                                      <p:cBhvr>
                                        <p:cTn id="128" dur="1517" fill="hold"/>
                                        <p:tgtEl>
                                          <p:spTgt spid="52"/>
                                        </p:tgtEl>
                                      </p:cBhvr>
                                    </p:cmd>
                                  </p:childTnLst>
                                </p:cTn>
                              </p:par>
                              <p:par>
                                <p:cTn id="129" presetID="5" presetClass="entr" presetSubtype="10" fill="hold" nodeType="withEffect">
                                  <p:stCondLst>
                                    <p:cond delay="1000"/>
                                  </p:stCondLst>
                                  <p:childTnLst>
                                    <p:set>
                                      <p:cBhvr>
                                        <p:cTn id="130" dur="1" fill="hold">
                                          <p:stCondLst>
                                            <p:cond delay="0"/>
                                          </p:stCondLst>
                                        </p:cTn>
                                        <p:tgtEl>
                                          <p:spTgt spid="6"/>
                                        </p:tgtEl>
                                        <p:attrNameLst>
                                          <p:attrName>style.visibility</p:attrName>
                                        </p:attrNameLst>
                                      </p:cBhvr>
                                      <p:to>
                                        <p:strVal val="visible"/>
                                      </p:to>
                                    </p:set>
                                    <p:animEffect transition="in" filter="checkerboard(across)">
                                      <p:cBhvr>
                                        <p:cTn id="1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2" fill="hold" display="0">
                  <p:stCondLst>
                    <p:cond delay="indefinite"/>
                  </p:stCondLst>
                  <p:endCondLst>
                    <p:cond evt="onStopAudio" delay="0">
                      <p:tgtEl>
                        <p:sldTgt/>
                      </p:tgtEl>
                    </p:cond>
                  </p:endCondLst>
                </p:cTn>
                <p:tgtEl>
                  <p:spTgt spid="51"/>
                </p:tgtEl>
              </p:cMediaNode>
            </p:audio>
            <p:audio>
              <p:cMediaNode vol="80000">
                <p:cTn id="133" fill="hold" display="0">
                  <p:stCondLst>
                    <p:cond delay="indefinite"/>
                  </p:stCondLst>
                  <p:endCondLst>
                    <p:cond evt="onStopAudio" delay="0">
                      <p:tgtEl>
                        <p:sldTgt/>
                      </p:tgtEl>
                    </p:cond>
                  </p:endCondLst>
                </p:cTn>
                <p:tgtEl>
                  <p:spTgt spid="52"/>
                </p:tgtEl>
              </p:cMediaNode>
            </p:audio>
          </p:childTnLst>
        </p:cTn>
      </p:par>
    </p:tnLst>
    <p:bldLst>
      <p:bldP spid="3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AAC0-BBA8-1181-57BC-A871347A1BD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1D0D26B-B10B-B058-4257-C22C86D81F0A}"/>
              </a:ext>
            </a:extLst>
          </p:cNvPr>
          <p:cNvSpPr/>
          <p:nvPr/>
        </p:nvSpPr>
        <p:spPr>
          <a:xfrm>
            <a:off x="0" y="0"/>
            <a:ext cx="12192000" cy="6858000"/>
          </a:xfrm>
          <a:prstGeom prst="rect">
            <a:avLst/>
          </a:prstGeom>
          <a:solidFill>
            <a:srgbClr val="00B0F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et of cartoon faces&#10;&#10;AI-generated content may be incorrect.">
            <a:extLst>
              <a:ext uri="{FF2B5EF4-FFF2-40B4-BE49-F238E27FC236}">
                <a16:creationId xmlns:a16="http://schemas.microsoft.com/office/drawing/2014/main" id="{F20CDF95-12D2-827E-B466-D77FB2F481DD}"/>
              </a:ext>
            </a:extLst>
          </p:cNvPr>
          <p:cNvPicPr>
            <a:picLocks noChangeAspect="1"/>
          </p:cNvPicPr>
          <p:nvPr/>
        </p:nvPicPr>
        <p:blipFill>
          <a:blip r:embed="rId7"/>
          <a:srcRect l="66392" t="64290" r="18625" b="10105"/>
          <a:stretch>
            <a:fillRect/>
          </a:stretch>
        </p:blipFill>
        <p:spPr>
          <a:xfrm>
            <a:off x="4161662" y="1223009"/>
            <a:ext cx="4518017" cy="4411982"/>
          </a:xfrm>
          <a:prstGeom prst="rect">
            <a:avLst/>
          </a:prstGeom>
        </p:spPr>
      </p:pic>
      <p:pic>
        <p:nvPicPr>
          <p:cNvPr id="6" name="Picture 5" descr="A set of cartoon faces&#10;&#10;AI-generated content may be incorrect.">
            <a:extLst>
              <a:ext uri="{FF2B5EF4-FFF2-40B4-BE49-F238E27FC236}">
                <a16:creationId xmlns:a16="http://schemas.microsoft.com/office/drawing/2014/main" id="{D2DB174A-7637-B03A-A5BA-3EDC138324A4}"/>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4842600" y="2525667"/>
            <a:ext cx="1887664" cy="1806666"/>
          </a:xfrm>
          <a:prstGeom prst="rect">
            <a:avLst/>
          </a:prstGeom>
        </p:spPr>
      </p:pic>
      <p:pic>
        <p:nvPicPr>
          <p:cNvPr id="7" name="Picture 6" descr="A set of cartoon faces&#10;&#10;AI-generated content may be incorrect.">
            <a:extLst>
              <a:ext uri="{FF2B5EF4-FFF2-40B4-BE49-F238E27FC236}">
                <a16:creationId xmlns:a16="http://schemas.microsoft.com/office/drawing/2014/main" id="{590AA3D8-470B-575B-225A-5FDBB4D0AE7D}"/>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625810" y="3245923"/>
            <a:ext cx="2281570" cy="2309419"/>
          </a:xfrm>
          <a:prstGeom prst="rect">
            <a:avLst/>
          </a:prstGeom>
        </p:spPr>
      </p:pic>
      <p:sp>
        <p:nvSpPr>
          <p:cNvPr id="14" name="TextBox 13">
            <a:extLst>
              <a:ext uri="{FF2B5EF4-FFF2-40B4-BE49-F238E27FC236}">
                <a16:creationId xmlns:a16="http://schemas.microsoft.com/office/drawing/2014/main" id="{405F72FB-16B5-3DDE-8474-F45D156BC347}"/>
              </a:ext>
            </a:extLst>
          </p:cNvPr>
          <p:cNvSpPr txBox="1"/>
          <p:nvPr/>
        </p:nvSpPr>
        <p:spPr>
          <a:xfrm>
            <a:off x="4411572" y="213216"/>
            <a:ext cx="4268107" cy="707886"/>
          </a:xfrm>
          <a:prstGeom prst="rect">
            <a:avLst/>
          </a:prstGeom>
          <a:noFill/>
        </p:spPr>
        <p:txBody>
          <a:bodyPr wrap="square" rtlCol="0">
            <a:spAutoFit/>
          </a:bodyPr>
          <a:lstStyle/>
          <a:p>
            <a:r>
              <a:rPr lang="en-US" sz="4000" b="1" dirty="0"/>
              <a:t>Are you _______? </a:t>
            </a:r>
          </a:p>
        </p:txBody>
      </p:sp>
      <p:sp>
        <p:nvSpPr>
          <p:cNvPr id="32" name="TextBox 31">
            <a:extLst>
              <a:ext uri="{FF2B5EF4-FFF2-40B4-BE49-F238E27FC236}">
                <a16:creationId xmlns:a16="http://schemas.microsoft.com/office/drawing/2014/main" id="{39A58983-A49F-27F9-086E-7C3125430BDA}"/>
              </a:ext>
            </a:extLst>
          </p:cNvPr>
          <p:cNvSpPr txBox="1"/>
          <p:nvPr/>
        </p:nvSpPr>
        <p:spPr>
          <a:xfrm>
            <a:off x="3752452" y="5816506"/>
            <a:ext cx="5586346" cy="707886"/>
          </a:xfrm>
          <a:prstGeom prst="rect">
            <a:avLst/>
          </a:prstGeom>
          <a:noFill/>
        </p:spPr>
        <p:txBody>
          <a:bodyPr wrap="square" rtlCol="0">
            <a:spAutoFit/>
          </a:bodyPr>
          <a:lstStyle/>
          <a:p>
            <a:r>
              <a:rPr lang="en-US" sz="4000" b="1" dirty="0"/>
              <a:t>No, I’m not. I’m hungry.</a:t>
            </a:r>
          </a:p>
        </p:txBody>
      </p:sp>
      <p:sp>
        <p:nvSpPr>
          <p:cNvPr id="34" name="TextBox 33">
            <a:extLst>
              <a:ext uri="{FF2B5EF4-FFF2-40B4-BE49-F238E27FC236}">
                <a16:creationId xmlns:a16="http://schemas.microsoft.com/office/drawing/2014/main" id="{B7F71C55-9E40-5119-0935-EC4066F36578}"/>
              </a:ext>
            </a:extLst>
          </p:cNvPr>
          <p:cNvSpPr txBox="1"/>
          <p:nvPr/>
        </p:nvSpPr>
        <p:spPr>
          <a:xfrm>
            <a:off x="6339675" y="172546"/>
            <a:ext cx="2111653" cy="707886"/>
          </a:xfrm>
          <a:prstGeom prst="rect">
            <a:avLst/>
          </a:prstGeom>
          <a:noFill/>
        </p:spPr>
        <p:txBody>
          <a:bodyPr wrap="square" rtlCol="0">
            <a:spAutoFit/>
          </a:bodyPr>
          <a:lstStyle/>
          <a:p>
            <a:r>
              <a:rPr lang="en-US" sz="4000" b="1" dirty="0"/>
              <a:t>thirsty</a:t>
            </a:r>
          </a:p>
        </p:txBody>
      </p:sp>
      <p:pic>
        <p:nvPicPr>
          <p:cNvPr id="37" name="Picture 36" descr="A set of cartoon faces&#10;&#10;AI-generated content may be incorrect.">
            <a:extLst>
              <a:ext uri="{FF2B5EF4-FFF2-40B4-BE49-F238E27FC236}">
                <a16:creationId xmlns:a16="http://schemas.microsoft.com/office/drawing/2014/main" id="{7540D9AE-8217-68A4-55BB-86BA43F7FD6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759288" y="7262357"/>
            <a:ext cx="1819013" cy="1841216"/>
          </a:xfrm>
          <a:prstGeom prst="rect">
            <a:avLst/>
          </a:prstGeom>
        </p:spPr>
      </p:pic>
      <p:pic>
        <p:nvPicPr>
          <p:cNvPr id="39" name="Picture 38" descr="A set of cartoon faces&#10;&#10;AI-generated content may be incorrect.">
            <a:extLst>
              <a:ext uri="{FF2B5EF4-FFF2-40B4-BE49-F238E27FC236}">
                <a16:creationId xmlns:a16="http://schemas.microsoft.com/office/drawing/2014/main" id="{71366DAD-92AF-935A-6056-5582582AFE6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12703221" y="4535495"/>
            <a:ext cx="1945486" cy="1914701"/>
          </a:xfrm>
          <a:prstGeom prst="rect">
            <a:avLst/>
          </a:prstGeom>
        </p:spPr>
      </p:pic>
      <p:pic>
        <p:nvPicPr>
          <p:cNvPr id="40" name="Picture 39" descr="A set of cartoon faces&#10;&#10;AI-generated content may be incorrect.">
            <a:extLst>
              <a:ext uri="{FF2B5EF4-FFF2-40B4-BE49-F238E27FC236}">
                <a16:creationId xmlns:a16="http://schemas.microsoft.com/office/drawing/2014/main" id="{3ED765DE-C904-9886-45EC-D345DFDAA513}"/>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9010032" y="-2321895"/>
            <a:ext cx="1780800" cy="1841216"/>
          </a:xfrm>
          <a:prstGeom prst="rect">
            <a:avLst/>
          </a:prstGeom>
        </p:spPr>
      </p:pic>
      <p:pic>
        <p:nvPicPr>
          <p:cNvPr id="42" name="Picture 41" descr="A set of cartoon faces&#10;&#10;AI-generated content may be incorrect.">
            <a:extLst>
              <a:ext uri="{FF2B5EF4-FFF2-40B4-BE49-F238E27FC236}">
                <a16:creationId xmlns:a16="http://schemas.microsoft.com/office/drawing/2014/main" id="{251EDBCB-4B0A-63EC-90E9-E4079C60C221}"/>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12415989" y="-1438015"/>
            <a:ext cx="1887664" cy="1806666"/>
          </a:xfrm>
          <a:prstGeom prst="rect">
            <a:avLst/>
          </a:prstGeom>
        </p:spPr>
      </p:pic>
      <p:pic>
        <p:nvPicPr>
          <p:cNvPr id="43" name="Picture 42" descr="A set of cartoon faces&#10;&#10;AI-generated content may be incorrect.">
            <a:extLst>
              <a:ext uri="{FF2B5EF4-FFF2-40B4-BE49-F238E27FC236}">
                <a16:creationId xmlns:a16="http://schemas.microsoft.com/office/drawing/2014/main" id="{763A2C81-7213-8A56-2418-C152CFE025E9}"/>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2565772" y="2094928"/>
            <a:ext cx="1828800" cy="1850884"/>
          </a:xfrm>
          <a:prstGeom prst="rect">
            <a:avLst/>
          </a:prstGeom>
        </p:spPr>
      </p:pic>
      <p:pic>
        <p:nvPicPr>
          <p:cNvPr id="44" name="Picture 43" descr="A set of cartoon faces&#10;&#10;AI-generated content may be incorrect.">
            <a:extLst>
              <a:ext uri="{FF2B5EF4-FFF2-40B4-BE49-F238E27FC236}">
                <a16:creationId xmlns:a16="http://schemas.microsoft.com/office/drawing/2014/main" id="{48E052DA-9FF2-B25C-61E2-418E979725AA}"/>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9712710" y="7164561"/>
            <a:ext cx="1977655" cy="1880190"/>
          </a:xfrm>
          <a:prstGeom prst="rect">
            <a:avLst/>
          </a:prstGeom>
        </p:spPr>
      </p:pic>
      <p:pic>
        <p:nvPicPr>
          <p:cNvPr id="45" name="Picture 44" descr="A set of cartoon faces&#10;&#10;AI-generated content may be incorrect.">
            <a:extLst>
              <a:ext uri="{FF2B5EF4-FFF2-40B4-BE49-F238E27FC236}">
                <a16:creationId xmlns:a16="http://schemas.microsoft.com/office/drawing/2014/main" id="{2F4F0BBE-3D56-4404-BF58-48495C37D027}"/>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12928972" y="1079109"/>
            <a:ext cx="1828800" cy="1850884"/>
          </a:xfrm>
          <a:prstGeom prst="rect">
            <a:avLst/>
          </a:prstGeom>
        </p:spPr>
      </p:pic>
      <p:pic>
        <p:nvPicPr>
          <p:cNvPr id="46" name="Picture 45" descr="A set of cartoon faces&#10;&#10;AI-generated content may be incorrect.">
            <a:extLst>
              <a:ext uri="{FF2B5EF4-FFF2-40B4-BE49-F238E27FC236}">
                <a16:creationId xmlns:a16="http://schemas.microsoft.com/office/drawing/2014/main" id="{F03C604E-91C9-CF31-38A2-09D3AAFD98A3}"/>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1204315" y="-2378110"/>
            <a:ext cx="1977655" cy="1880190"/>
          </a:xfrm>
          <a:prstGeom prst="rect">
            <a:avLst/>
          </a:prstGeom>
        </p:spPr>
      </p:pic>
      <p:pic>
        <p:nvPicPr>
          <p:cNvPr id="47" name="Picture 46" descr="A set of cartoon faces&#10;&#10;AI-generated content may be incorrect.">
            <a:extLst>
              <a:ext uri="{FF2B5EF4-FFF2-40B4-BE49-F238E27FC236}">
                <a16:creationId xmlns:a16="http://schemas.microsoft.com/office/drawing/2014/main" id="{D8C39B27-1B45-C1CD-8677-982C7594DFFE}"/>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78110"/>
            <a:ext cx="1887664" cy="1806666"/>
          </a:xfrm>
          <a:prstGeom prst="rect">
            <a:avLst/>
          </a:prstGeom>
        </p:spPr>
      </p:pic>
      <p:pic>
        <p:nvPicPr>
          <p:cNvPr id="48" name="Picture 47" descr="A set of cartoon faces&#10;&#10;AI-generated content may be incorrect.">
            <a:extLst>
              <a:ext uri="{FF2B5EF4-FFF2-40B4-BE49-F238E27FC236}">
                <a16:creationId xmlns:a16="http://schemas.microsoft.com/office/drawing/2014/main" id="{905B9465-4B69-9103-4F7A-F92827703F56}"/>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1490462" y="7164561"/>
            <a:ext cx="1780800" cy="1841216"/>
          </a:xfrm>
          <a:prstGeom prst="rect">
            <a:avLst/>
          </a:prstGeom>
        </p:spPr>
      </p:pic>
      <p:pic>
        <p:nvPicPr>
          <p:cNvPr id="49" name="Picture 48" descr="A set of cartoon faces&#10;&#10;AI-generated content may be incorrect.">
            <a:extLst>
              <a:ext uri="{FF2B5EF4-FFF2-40B4-BE49-F238E27FC236}">
                <a16:creationId xmlns:a16="http://schemas.microsoft.com/office/drawing/2014/main" id="{CB201E0F-79AB-DB77-4E10-035D3AF72C0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2201096" y="5347656"/>
            <a:ext cx="1945486" cy="1914701"/>
          </a:xfrm>
          <a:prstGeom prst="rect">
            <a:avLst/>
          </a:prstGeom>
        </p:spPr>
      </p:pic>
      <p:pic>
        <p:nvPicPr>
          <p:cNvPr id="50" name="Picture 49" descr="A set of cartoon faces&#10;&#10;AI-generated content may be incorrect.">
            <a:extLst>
              <a:ext uri="{FF2B5EF4-FFF2-40B4-BE49-F238E27FC236}">
                <a16:creationId xmlns:a16="http://schemas.microsoft.com/office/drawing/2014/main" id="{BFDF6E50-9D3D-45D4-80EF-DBDBD327418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2050194" y="-737933"/>
            <a:ext cx="1819013" cy="1841216"/>
          </a:xfrm>
          <a:prstGeom prst="rect">
            <a:avLst/>
          </a:prstGeom>
        </p:spPr>
      </p:pic>
      <p:pic>
        <p:nvPicPr>
          <p:cNvPr id="51" name="success-1-6297">
            <a:hlinkClick r:id="" action="ppaction://media"/>
            <a:extLst>
              <a:ext uri="{FF2B5EF4-FFF2-40B4-BE49-F238E27FC236}">
                <a16:creationId xmlns:a16="http://schemas.microsoft.com/office/drawing/2014/main" id="{53566D69-A987-B390-8FF6-0690FD41AC90}"/>
              </a:ext>
            </a:extLst>
          </p:cNvPr>
          <p:cNvPicPr>
            <a:picLocks noChangeAspect="1"/>
          </p:cNvPicPr>
          <p:nvPr>
            <a:audioFile r:link="rId1"/>
            <p:extLst>
              <p:ext uri="{DAA4B4D4-6D71-4841-9C94-3DE7FCFB9230}">
                <p14:media xmlns:p14="http://schemas.microsoft.com/office/powerpoint/2010/main" r:embed="rId2">
                  <p14:trim end="354"/>
                </p14:media>
              </p:ext>
            </p:extLst>
          </p:nvPr>
        </p:nvPicPr>
        <p:blipFill>
          <a:blip r:embed="rId9"/>
          <a:stretch>
            <a:fillRect/>
          </a:stretch>
        </p:blipFill>
        <p:spPr>
          <a:xfrm>
            <a:off x="-4826947" y="-2581310"/>
            <a:ext cx="406400" cy="406400"/>
          </a:xfrm>
          <a:prstGeom prst="rect">
            <a:avLst/>
          </a:prstGeom>
        </p:spPr>
      </p:pic>
      <p:pic>
        <p:nvPicPr>
          <p:cNvPr id="52" name="success-68578">
            <a:hlinkClick r:id="" action="ppaction://media"/>
            <a:extLst>
              <a:ext uri="{FF2B5EF4-FFF2-40B4-BE49-F238E27FC236}">
                <a16:creationId xmlns:a16="http://schemas.microsoft.com/office/drawing/2014/main" id="{78AFF97B-62DC-2670-0449-15BD342AB7DA}"/>
              </a:ext>
            </a:extLst>
          </p:cNvPr>
          <p:cNvPicPr>
            <a:picLocks noChangeAspect="1"/>
          </p:cNvPicPr>
          <p:nvPr>
            <a:audioFile r:link="rId1"/>
            <p:extLst>
              <p:ext uri="{DAA4B4D4-6D71-4841-9C94-3DE7FCFB9230}">
                <p14:media xmlns:p14="http://schemas.microsoft.com/office/powerpoint/2010/main" r:embed="rId3">
                  <p14:trim end="27949.0937"/>
                </p14:media>
              </p:ext>
            </p:extLst>
          </p:nvPr>
        </p:nvPicPr>
        <p:blipFill>
          <a:blip r:embed="rId9"/>
          <a:stretch>
            <a:fillRect/>
          </a:stretch>
        </p:blipFill>
        <p:spPr>
          <a:xfrm>
            <a:off x="15643852" y="-2366928"/>
            <a:ext cx="406400" cy="406400"/>
          </a:xfrm>
          <a:prstGeom prst="rect">
            <a:avLst/>
          </a:prstGeom>
        </p:spPr>
      </p:pic>
      <p:pic>
        <p:nvPicPr>
          <p:cNvPr id="3" name="Picture 2" descr="A set of cartoon faces&#10;&#10;AI-generated content may be incorrect.">
            <a:extLst>
              <a:ext uri="{FF2B5EF4-FFF2-40B4-BE49-F238E27FC236}">
                <a16:creationId xmlns:a16="http://schemas.microsoft.com/office/drawing/2014/main" id="{D7CD9A99-75C2-27D1-480F-B24FE2059DD2}"/>
              </a:ext>
            </a:extLst>
          </p:cNvPr>
          <p:cNvPicPr>
            <a:picLocks noChangeAspect="1"/>
          </p:cNvPicPr>
          <p:nvPr/>
        </p:nvPicPr>
        <p:blipFill>
          <a:blip r:embed="rId7"/>
          <a:srcRect l="66426" t="34853" r="18592" b="40071"/>
          <a:stretch>
            <a:fillRect/>
          </a:stretch>
        </p:blipFill>
        <p:spPr>
          <a:xfrm>
            <a:off x="4191124" y="1223009"/>
            <a:ext cx="4488555" cy="4411981"/>
          </a:xfrm>
          <a:prstGeom prst="rect">
            <a:avLst/>
          </a:prstGeom>
        </p:spPr>
      </p:pic>
    </p:spTree>
    <p:extLst>
      <p:ext uri="{BB962C8B-B14F-4D97-AF65-F5344CB8AC3E}">
        <p14:creationId xmlns:p14="http://schemas.microsoft.com/office/powerpoint/2010/main" val="472684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0.0138 0.01435 L 0.0138 0.01435 C 0.01784 0.02268 0.02161 0.03148 0.02591 0.03935 C 0.02747 0.0419 0.02982 0.04259 0.03112 0.04537 C 0.03398 0.05116 0.03554 0.0581 0.03815 0.06412 C 0.04661 0.08356 0.04101 0.06157 0.04857 0.08889 C 0.05625 0.11597 0.04687 0.09352 0.05911 0.12291 C 0.07812 0.16921 0.06406 0.1331 0.08346 0.17569 C 0.08945 0.18889 0.09505 0.20278 0.10091 0.21574 C 0.10377 0.22222 0.10716 0.22778 0.10963 0.23449 C 0.11653 0.25278 0.12474 0.27731 0.13581 0.28703 L 0.14284 0.29328 C 0.16289 0.32893 0.14062 0.2919 0.16028 0.31805 C 0.18476 0.35069 0.15872 0.32453 0.18984 0.35231 C 0.19336 0.35532 0.19648 0.36018 0.20039 0.36157 C 0.20625 0.36366 0.21211 0.36528 0.21784 0.36782 C 0.23841 0.37685 0.21771 0.37083 0.24049 0.38333 C 0.24388 0.38518 0.24752 0.38541 0.25091 0.38634 C 0.25442 0.38842 0.25794 0.39074 0.26146 0.39259 C 0.26601 0.39491 0.27096 0.3956 0.27539 0.39884 C 0.27851 0.40092 0.28099 0.40555 0.28411 0.4081 C 0.31706 0.43518 0.27643 0.39444 0.31549 0.43588 C 0.31862 0.43935 0.32838 0.44907 0.33125 0.45463 C 0.33398 0.46018 0.33567 0.46713 0.33815 0.47315 C 0.34088 0.47963 0.34388 0.48588 0.34687 0.49166 C 0.3651 0.52731 0.34557 0.48449 0.36601 0.52893 C 0.37317 0.54444 0.38255 0.55717 0.38698 0.57546 C 0.3888 0.58264 0.39036 0.59004 0.39219 0.59722 C 0.39336 0.60139 0.39479 0.60532 0.3957 0.60949 C 0.39713 0.61666 0.39765 0.6243 0.39922 0.63125 C 0.40117 0.63981 0.40482 0.64722 0.40625 0.65602 C 0.40729 0.66342 0.40807 0.67083 0.40963 0.67778 C 0.41185 0.68727 0.42422 0.70764 0.42539 0.70879 C 0.42825 0.71203 0.43125 0.71481 0.43411 0.71805 C 0.43763 0.72222 0.44075 0.72731 0.44453 0.73055 C 0.44896 0.73449 0.4539 0.73634 0.45846 0.73981 C 0.46211 0.74259 0.46523 0.74722 0.46901 0.74907 C 0.47982 0.75463 0.49127 0.75625 0.50208 0.76157 L 0.52135 0.77083 C 0.52721 0.77384 0.53294 0.77731 0.5388 0.78009 C 0.56172 0.7912 0.55729 0.78611 0.5789 0.80185 C 0.58541 0.80648 0.59206 0.81088 0.59804 0.81736 C 0.60195 0.82153 0.64414 0.87523 0.65911 0.88866 C 0.68086 0.9081 0.70312 0.91643 0.72708 0.92592 C 0.76315 0.94004 0.74791 0.93588 0.77252 0.94143 C 0.79114 0.95856 0.83242 0.99953 0.85625 1.01273 C 0.87278 1.02199 0.88997 1.02639 0.90677 1.03449 C 0.91614 1.03889 0.92526 1.04537 0.93463 1.05 C 0.97942 1.07129 1.02721 1.07639 1.06901 1.11203 C 1.08242 1.12338 1.09531 1.13657 1.10911 1.14606 C 1.12422 1.15648 1.13919 1.16759 1.15442 1.17708 C 1.18567 1.19653 1.16562 1.17916 1.17708 1.18958 " pathEditMode="relative" ptsTypes="AAAAAAAAAAAAAAAAAAAAAAAAAAAAAAAAAAAAAAAAAAAAAAAAAAAA">
                                      <p:cBhvr>
                                        <p:cTn id="6" dur="2000" fill="hold"/>
                                        <p:tgtEl>
                                          <p:spTgt spid="46"/>
                                        </p:tgtEl>
                                        <p:attrNameLst>
                                          <p:attrName>ppt_x</p:attrName>
                                          <p:attrName>ppt_y</p:attrName>
                                        </p:attrNameLst>
                                      </p:cBhvr>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0.00638 0.04699 L -0.00638 0.04699 C -0.0017 0.0324 0.00364 0.01852 0.00755 0.00347 C 0.01223 -0.01459 0.01432 -0.04283 0.01627 -0.06158 C 0.01848 -0.10741 0.02031 -0.12963 0.01627 -0.18264 C 0.01549 -0.19352 0.01158 -0.20324 0.00937 -0.21366 C 0.00807 -0.21968 0.00742 -0.22616 0.00585 -0.23218 C -0.0073 -0.28426 -0.00326 -0.2632 -0.0168 -0.30672 C -0.02461 -0.33125 -0.03034 -0.3581 -0.03946 -0.38102 L -0.06563 -0.44607 C -0.06915 -0.46783 -0.07344 -0.48912 -0.07618 -0.51135 C -0.07735 -0.5206 -0.07852 -0.52986 -0.07969 -0.53912 C -0.08165 -0.55556 -0.08152 -0.56273 -0.08659 -0.5794 C -0.08894 -0.58727 -0.09232 -0.59422 -0.09532 -0.60116 C -0.11316 -0.64283 -0.10261 -0.6213 -0.11797 -0.64468 C -0.11928 -0.64653 -0.12019 -0.64908 -0.12149 -0.6507 C -0.14831 -0.68264 -0.13086 -0.6544 -0.15638 -0.69723 C -0.17162 -0.72292 -0.18646 -0.74908 -0.2017 -0.77477 C -0.2086 -0.78635 -0.21485 -0.79954 -0.22266 -0.8088 C -0.23659 -0.82547 -0.24922 -0.84607 -0.26459 -0.85857 C -0.28933 -0.87848 -0.31081 -0.89398 -0.33256 -0.92986 C -0.36628 -0.98565 -0.37409 -0.9926 -0.40235 -1.08496 C -0.41277 -1.11898 -0.41993 -1.15695 -0.43373 -1.18727 C -0.44128 -1.20348 -0.4474 -1.22269 -0.45638 -1.23658 L -0.49649 -1.29861 C -0.50521 -1.31204 -0.51407 -1.32523 -0.52266 -1.33889 C -0.53099 -1.35209 -0.53894 -1.36574 -0.54701 -1.37917 C -0.55456 -1.39167 -0.56068 -1.40741 -0.56967 -1.41644 C -0.58594 -1.43287 -0.60274 -1.44792 -0.61849 -1.46598 C -0.62435 -1.47269 -0.6293 -1.48195 -0.63425 -1.49074 C -0.63568 -1.49352 -0.63777 -1.50023 -0.63777 -1.50023 " pathEditMode="relative" ptsTypes="AAAAAAAAAAAAAAAAAAAAAAAAAAAAAAA">
                                      <p:cBhvr>
                                        <p:cTn id="8" dur="2000" fill="hold"/>
                                        <p:tgtEl>
                                          <p:spTgt spid="37"/>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endCondLst>
                                    <p:cond evt="onNext" delay="0">
                                      <p:tgtEl>
                                        <p:sldTgt/>
                                      </p:tgtEl>
                                    </p:cond>
                                  </p:endCondLst>
                                  <p:childTnLst>
                                    <p:animMotion origin="layout" path="M -0.00443 0.04005 L -0.00443 0.04005 C -0.01615 0.05972 -0.02721 0.08056 -0.03932 0.09908 C -0.12396 0.22778 -0.00013 0.02454 -0.09518 0.17662 C -0.10313 0.18935 -0.11185 0.20116 -0.11784 0.21667 C -0.13529 0.26227 -0.15104 0.30996 -0.16497 0.35926 C -0.17135 0.38195 -0.17682 0.40556 -0.18412 0.42755 C -0.18828 0.44005 -0.21354 0.49884 -0.2207 0.51111 C -0.23177 0.53009 -0.24154 0.55394 -0.2556 0.56389 L -0.27305 0.57639 C -0.27721 0.58241 -0.28073 0.58982 -0.28529 0.59491 C -0.30078 0.61227 -0.31602 0.61713 -0.3306 0.63843 C -0.34622 0.66111 -0.35833 0.69074 -0.37422 0.71273 C -0.37943 0.71991 -0.38438 0.72801 -0.38997 0.73449 C -0.40612 0.75347 -0.39857 0.73148 -0.41615 0.76852 C -0.42331 0.7838 -0.43242 0.82176 -0.44232 0.83357 C -0.45117 0.84445 -0.47721 0.84491 -0.48594 0.84607 C -0.50495 0.83959 -0.52005 0.8419 -0.53477 0.8213 C -0.54219 0.81088 -0.54909 0.79931 -0.5556 0.78727 C -0.56133 0.77662 -0.5651 0.76273 -0.57135 0.75301 C -0.57526 0.74699 -0.5806 0.74468 -0.58529 0.74074 C -0.64688 0.74838 -0.56029 0.73102 -0.65677 0.79329 C -0.66315 0.79746 -0.6694 0.80255 -0.67604 0.80579 C -0.6944 0.81505 -0.70807 0.8132 -0.72826 0.81505 C -0.76029 0.83171 -0.79128 0.85579 -0.82409 0.86459 C -0.87435 0.87824 -0.91107 0.88959 -0.96016 0.89884 C -0.98997 0.9044 -1.06198 0.90463 -1.07357 0.90509 C -1.10612 0.90185 -1.0944 0.90185 -1.10846 0.90185 " pathEditMode="relative" ptsTypes="AAAAAAAAAAAAAAAAAAAAAAAAAAAA">
                                      <p:cBhvr>
                                        <p:cTn id="10" dur="2000" fill="hold"/>
                                        <p:tgtEl>
                                          <p:spTgt spid="40"/>
                                        </p:tgtEl>
                                        <p:attrNameLst>
                                          <p:attrName>ppt_x</p:attrName>
                                          <p:attrName>ppt_y</p:attrName>
                                        </p:attrNameLst>
                                      </p:cBhvr>
                                    </p:animMotion>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0.00521 -0.0007 L 0.00521 -0.0007 C 0.02604 -0.01829 0.04584 -0.04121 0.06797 -0.05348 C 0.1013 -0.072 0.08698 -0.06204 0.11159 -0.08149 C 0.16211 -0.16389 0.10547 -0.07709 0.1517 -0.13403 C 0.17175 -0.15903 0.20378 -0.22061 0.21628 -0.2426 C 0.22383 -0.25602 0.2319 -0.26852 0.23893 -0.28288 C 0.24584 -0.29746 0.25287 -0.31181 0.25977 -0.32639 C 0.26224 -0.33149 0.26407 -0.3375 0.2668 -0.3419 C 0.27149 -0.34908 0.27657 -0.35533 0.28073 -0.36366 C 0.29232 -0.38658 0.30612 -0.40718 0.31393 -0.43496 C 0.32045 -0.45811 0.31602 -0.44931 0.32617 -0.46274 C 0.33412 -0.48542 0.34219 -0.51088 0.35404 -0.52778 C 0.3599 -0.53612 0.36602 -0.54352 0.37149 -0.55278 C 0.37539 -0.55926 0.37787 -0.56829 0.3819 -0.57431 C 0.38451 -0.57825 0.40886 -0.6088 0.4168 -0.61459 C 0.4224 -0.61875 0.42852 -0.62084 0.43425 -0.62408 C 0.43959 -0.62686 0.44466 -0.63102 0.45 -0.63334 C 0.46459 -0.63982 0.47344 -0.64028 0.48828 -0.6426 C 0.48867 -0.6426 0.53607 -0.64051 0.54766 -0.63635 C 0.55365 -0.63426 0.55925 -0.62963 0.56511 -0.62709 C 0.57865 -0.6213 0.58659 -0.62038 0.6 -0.61783 C 0.61341 -0.61875 0.62761 -0.6125 0.64011 -0.62084 C 0.65651 -0.63195 0.66927 -0.65579 0.68373 -0.67362 C 0.69024 -0.68172 0.69649 -0.69005 0.70287 -0.69838 C 0.72071 -0.7213 0.72435 -0.72524 0.74128 -0.75116 C 0.74779 -0.76112 0.75365 -0.77269 0.76042 -0.78218 C 0.76641 -0.79028 0.77357 -0.79561 0.77969 -0.80371 C 0.78815 -0.81528 0.79571 -0.82894 0.80404 -0.84098 C 0.81146 -0.85163 0.81966 -0.86065 0.8267 -0.872 C 0.8418 -0.89584 0.85443 -0.92431 0.87032 -0.94653 C 0.88893 -0.97223 0.90703 -0.99931 0.92617 -1.02385 C 0.93659 -1.03727 0.94779 -1.04931 0.95755 -1.06436 C 0.96537 -1.07616 0.97032 -1.09352 0.97852 -1.10463 C 1.08255 -1.24306 0.97565 -1.07917 1.0431 -1.17894 C 1.04974 -1.18866 1.05547 -1.20024 1.06224 -1.20973 C 1.06589 -1.21482 1.07045 -1.21783 1.07448 -1.22223 C 1.078 -1.22593 1.08125 -1.23079 1.0849 -1.2345 C 1.08776 -1.2375 1.09597 -1.24538 1.10065 -1.247 C 1.1017 -1.24723 1.103 -1.247 1.10417 -1.247 " pathEditMode="relative" ptsTypes="AAAAAAAAAAAAAAAAAAAAAAAAAAAAAAAAAAAAAAAA">
                                      <p:cBhvr>
                                        <p:cTn id="12" dur="2000" fill="hold"/>
                                        <p:tgtEl>
                                          <p:spTgt spid="48"/>
                                        </p:tgtEl>
                                        <p:attrNameLst>
                                          <p:attrName>ppt_x</p:attrName>
                                          <p:attrName>ppt_y</p:attrName>
                                        </p:attrNameLst>
                                      </p:cBhvr>
                                    </p:animMotion>
                                  </p:childTnLst>
                                </p:cTn>
                              </p:par>
                              <p:par>
                                <p:cTn id="13" presetID="0" presetClass="path" presetSubtype="0" repeatCount="indefinite" accel="50000" decel="50000" fill="hold" nodeType="withEffect">
                                  <p:stCondLst>
                                    <p:cond delay="0"/>
                                  </p:stCondLst>
                                  <p:endCondLst>
                                    <p:cond evt="onNext" delay="0">
                                      <p:tgtEl>
                                        <p:sldTgt/>
                                      </p:tgtEl>
                                    </p:cond>
                                  </p:endCondLst>
                                  <p:childTnLst>
                                    <p:animMotion origin="layout" path="M -0.0125 0.00046 L -0.0125 0.00046 C -0.17239 0.13287 0.04779 -0.0419 -0.12422 0.06875 C -0.13281 0.07431 -0.13893 0.08843 -0.14687 0.09653 C -0.18034 0.13079 -0.18047 0.11829 -0.20794 0.16157 C -0.21562 0.17384 -0.22148 0.18912 -0.2289 0.20185 C -0.23776 0.21713 -0.24882 0.22847 -0.25677 0.24537 C -0.2664 0.26597 -0.27161 0.29259 -0.28112 0.31343 C -0.28346 0.31852 -0.32226 0.39352 -0.33698 0.41273 C -0.36015 0.44306 -0.35143 0.42431 -0.38229 0.44375 C -0.3914 0.44954 -0.39961 0.45926 -0.40846 0.46551 C -0.4263 0.47778 -0.44479 0.48704 -0.46263 0.49954 C -0.47682 0.50972 -0.49023 0.52338 -0.50442 0.5338 C -0.52578 0.54907 -0.55573 0.55532 -0.57591 0.56458 C -0.58203 0.56759 -0.58763 0.57292 -0.59336 0.57708 C -0.6164 0.62014 -0.62487 0.63056 -0.64049 0.67315 C -0.64492 0.68519 -0.64804 0.69884 -0.65273 0.71042 C -0.65898 0.72616 -0.66823 0.74213 -0.67708 0.75394 C -0.68216 0.76042 -0.68685 0.76898 -0.69284 0.77245 C -0.70286 0.77847 -0.7138 0.7787 -0.72422 0.78171 C -0.7306 0.78727 -0.7556 0.81273 -0.76614 0.81273 C -0.78945 0.81273 -0.81263 0.80695 -0.8358 0.80347 C -0.85247 0.80116 -0.85091 0.8007 -0.86718 0.79421 C -0.88359 0.81389 -0.89896 0.83565 -0.91614 0.85301 C -0.92825 0.86551 -0.94166 0.87477 -0.95273 0.89028 C -0.96862 0.91227 -0.97955 0.94491 -0.99635 0.96482 C -1.01731 0.98958 -1.04049 1.00903 -1.05911 1.03912 C -1.06549 1.04954 -1.07252 1.0588 -1.07825 1.07014 C -1.09466 1.10232 -1.10612 1.14282 -1.12526 1.16945 C -1.20716 1.28264 -1.10508 1.13681 -1.18633 1.26852 C -1.19557 1.28357 -1.20586 1.29607 -1.21601 1.3088 C -1.23437 1.33218 -1.25416 1.35208 -1.27174 1.37708 C -1.28216 1.3919 -1.27747 1.38588 -1.2858 1.39583 " pathEditMode="relative" ptsTypes="AAAAAAAAAAAAAAAAAAAAAAAAAAAAAAAAA">
                                      <p:cBhvr>
                                        <p:cTn id="14" dur="2000" fill="hold"/>
                                        <p:tgtEl>
                                          <p:spTgt spid="42"/>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endCondLst>
                                    <p:cond evt="onNext" delay="0">
                                      <p:tgtEl>
                                        <p:sldTgt/>
                                      </p:tgtEl>
                                    </p:cond>
                                  </p:endCondLst>
                                  <p:childTnLst>
                                    <p:animMotion origin="layout" path="M 0.02552 0.05093 L 0.02552 0.05093 C 0.0332 0.07245 0.04036 0.09468 0.04831 0.11597 C 0.06276 0.15509 0.08138 0.19653 0.10039 0.22755 C 0.11055 0.24398 0.12839 0.27454 0.14063 0.28634 C 0.15247 0.29792 0.16615 0.2963 0.17891 0.29884 C 0.18828 0.30069 0.19753 0.30301 0.2069 0.30509 C 0.21328 0.30926 0.21953 0.31366 0.22604 0.31736 C 0.24518 0.32847 0.25912 0.33519 0.27839 0.34236 C 0.28763 0.3456 0.29688 0.34931 0.30625 0.35162 C 0.31432 0.35347 0.32253 0.35417 0.33073 0.35463 C 0.35742 0.35625 0.38412 0.35671 0.41094 0.35787 C 0.45547 0.37639 0.42708 0.36528 0.47721 0.38264 C 0.48294 0.38449 0.48867 0.3875 0.49466 0.38866 L 0.52253 0.39491 C 0.53294 0.40116 0.54675 0.40787 0.5556 0.41968 C 0.55794 0.42292 0.56068 0.42523 0.56263 0.42917 C 0.5724 0.44907 0.5905 0.49097 0.5905 0.49097 C 0.59427 0.51111 0.60039 0.5412 0.60273 0.5625 C 0.60378 0.57153 0.60352 0.58102 0.60456 0.59028 C 0.60599 0.60486 0.60846 0.61435 0.61146 0.62755 C 0.61211 0.63472 0.61237 0.64213 0.61315 0.64931 C 0.61732 0.68333 0.62695 0.70972 0.63594 0.74213 C 0.64336 0.76968 0.64583 0.78264 0.65677 0.80417 C 0.6582 0.80694 0.66055 0.80787 0.66211 0.81042 C 0.66471 0.81505 0.66641 0.8213 0.66901 0.82593 C 0.67227 0.83171 0.6763 0.83565 0.67943 0.84144 C 0.68099 0.84398 0.68164 0.84792 0.68294 0.85069 C 0.69076 0.86667 0.69297 0.86898 0.70391 0.8787 C 0.70677 0.88125 0.70951 0.88449 0.71263 0.88495 C 0.74102 0.88866 0.76966 0.88889 0.79805 0.89097 C 0.80273 0.89421 0.80755 0.89676 0.81198 0.90046 C 0.81823 0.90556 0.82435 0.91412 0.82943 0.92199 C 0.85456 0.96019 0.85104 0.9588 0.88359 1.01505 C 0.93854 1.11019 0.88854 1.01458 0.92891 1.10509 C 0.93607 1.12107 0.94518 1.13449 0.95156 1.15139 C 0.96849 1.19653 0.98112 1.24653 0.9987 1.29097 C 1.00677 1.31157 1.01406 1.33357 1.02305 1.35301 C 1.07461 1.46343 1.05664 1.40116 1.06849 1.44306 " pathEditMode="relative" ptsTypes="AAAAAAAAAAAAAAAAAAAAAAAAAAAAAAAAAAAAAAA">
                                      <p:cBhvr>
                                        <p:cTn id="16" dur="2000" fill="hold"/>
                                        <p:tgtEl>
                                          <p:spTgt spid="50"/>
                                        </p:tgtEl>
                                        <p:attrNameLst>
                                          <p:attrName>ppt_x</p:attrName>
                                          <p:attrName>ppt_y</p:attrName>
                                        </p:attrNameLst>
                                      </p:cBhvr>
                                    </p:animMotion>
                                  </p:childTnLst>
                                </p:cTn>
                              </p:par>
                              <p:par>
                                <p:cTn id="17" presetID="0" presetClass="path" presetSubtype="0" repeatCount="indefinite" accel="50000" decel="50000" fill="hold" nodeType="withEffect">
                                  <p:stCondLst>
                                    <p:cond delay="1000"/>
                                  </p:stCondLst>
                                  <p:endCondLst>
                                    <p:cond evt="onNext" delay="0">
                                      <p:tgtEl>
                                        <p:sldTgt/>
                                      </p:tgtEl>
                                    </p:cond>
                                  </p:endCondLst>
                                  <p:childTnLst>
                                    <p:animMotion origin="layout" path="M -0.02618 0.00509 L -0.02618 0.00509 C -0.05495 0.04884 -0.06563 0.06783 -0.09597 0.1044 C -0.1392 0.15625 -0.13516 0.14491 -0.18841 0.1912 C -0.19844 0.2 -0.20795 0.21088 -0.2181 0.21921 C -0.24519 0.24097 -0.27058 0.2757 -0.3 0.28125 C -0.37904 0.29583 -0.33373 0.28866 -0.43607 0.29977 C -0.45183 0.29769 -0.46758 0.29699 -0.48321 0.29375 C -0.49141 0.2919 -0.49935 0.28658 -0.50756 0.28426 C -0.51511 0.28241 -0.52279 0.28264 -0.53034 0.28125 C -0.53907 0.27963 -0.54779 0.27708 -0.55651 0.275 L -0.58959 0.22222 C -0.59297 0.2169 -0.6 0.20671 -0.6 0.20671 C -0.60052 0.20509 -0.61263 0.16736 -0.61407 0.16019 C -0.61511 0.1544 -0.61511 0.14792 -0.61576 0.14167 C -0.61289 0.13333 -0.60391 0.0794 -0.58789 0.08264 C -0.58112 0.08403 -0.575 0.09097 -0.56862 0.09514 C -0.56394 0.11181 -0.56237 0.11574 -0.5599 0.13866 C -0.55873 0.14977 -0.55873 0.16134 -0.55821 0.17269 C -0.56055 0.18611 -0.56107 0.20093 -0.56511 0.21296 C -0.5694 0.22546 -0.57631 0.23472 -0.58256 0.24398 C -0.62097 0.3 -0.62995 0.30093 -0.68907 0.32153 C -0.71576 0.33079 -0.74219 0.34259 -0.76927 0.34954 C -0.78763 0.35417 -0.80638 0.3537 -0.825 0.35556 C -0.83438 0.35255 -0.84375 0.35023 -0.853 0.3463 C -0.87526 0.33681 -0.89284 0.32176 -0.91394 0.30301 C -0.92123 0.29653 -0.92839 0.28958 -0.9349 0.28125 C -0.96446 0.24352 -0.97956 0.2132 -1.0099 0.18519 C -1.0293 0.16713 -1.04922 0.15116 -1.06927 0.13542 C -1.08998 0.11921 -1.11185 0.10741 -1.13203 0.08889 C -1.22331 0.00486 -1.12578 0.08102 -1.19636 -0.00092 C -1.25222 -0.06551 -1.39623 -0.13241 -1.42318 -0.15 C -1.56315 -0.2412 -1.51341 -0.21875 -1.56797 -0.24282 " pathEditMode="relative" ptsTypes="AAAAAAAAAAAAAAAAAAAAAAAAAAAAAAAAA">
                                      <p:cBhvr>
                                        <p:cTn id="18" dur="2000" fill="hold"/>
                                        <p:tgtEl>
                                          <p:spTgt spid="45"/>
                                        </p:tgtEl>
                                        <p:attrNameLst>
                                          <p:attrName>ppt_x</p:attrName>
                                          <p:attrName>ppt_y</p:attrName>
                                        </p:attrNameLst>
                                      </p:cBhvr>
                                    </p:animMotion>
                                  </p:childTnLst>
                                </p:cTn>
                              </p:par>
                              <p:par>
                                <p:cTn id="19" presetID="0" presetClass="path" presetSubtype="0" repeatCount="indefinite" accel="50000" decel="50000" fill="hold" nodeType="withEffect">
                                  <p:stCondLst>
                                    <p:cond delay="1000"/>
                                  </p:stCondLst>
                                  <p:endCondLst>
                                    <p:cond evt="onNext" delay="0">
                                      <p:tgtEl>
                                        <p:sldTgt/>
                                      </p:tgtEl>
                                    </p:cond>
                                  </p:endCondLst>
                                  <p:childTnLst>
                                    <p:animMotion origin="layout" path="M 0.03281 -0.01713 L 0.03281 -0.01713 C 0.04049 -0.01412 0.04805 -0.0118 0.0556 -0.00787 C 0.06211 -0.00439 0.0681 0.00162 0.07474 0.00463 C 0.08164 0.00764 0.08867 0.0088 0.0957 0.01088 C 0.12539 0.00371 0.14284 0.00301 0.16875 -0.01088 C 0.197 -0.02615 0.18034 -0.01967 0.20885 -0.04513 C 0.23568 -0.06875 0.21745 -0.04537 0.24557 -0.07291 C 0.24987 -0.07731 0.25338 -0.08402 0.25768 -0.08842 C 0.26445 -0.09537 0.27213 -0.09953 0.27864 -0.10717 C 0.29427 -0.12523 0.30664 -0.16111 0.31706 -0.18449 C 0.31979 -0.19097 0.32578 -0.20324 0.32578 -0.20324 C 0.32747 -0.21157 0.32891 -0.2199 0.33099 -0.228 C 0.33646 -0.24861 0.34297 -0.26111 0.35013 -0.28078 C 0.35508 -0.29398 0.35911 -0.3081 0.36419 -0.32106 C 0.37357 -0.34537 0.38398 -0.36851 0.39375 -0.39236 C 0.39857 -0.40393 0.40976 -0.4331 0.41471 -0.44189 C 0.42226 -0.45532 0.42943 -0.46944 0.43737 -0.4824 C 0.44232 -0.49027 0.44739 -0.49791 0.45312 -0.50393 C 0.46393 -0.51574 0.48672 -0.52638 0.49661 -0.53194 C 0.50833 -0.52361 0.52096 -0.51898 0.53151 -0.50717 C 0.54062 -0.49699 0.547 -0.48078 0.5543 -0.46689 C 0.59075 -0.39606 0.55169 -0.46574 0.59088 -0.37685 C 0.60052 -0.35509 0.61575 -0.34027 0.62226 -0.31481 C 0.63242 -0.27523 0.62734 -0.29143 0.6362 -0.26527 C 0.64661 -0.29097 0.65963 -0.31435 0.66758 -0.34282 C 0.66992 -0.35092 0.67239 -0.35925 0.67461 -0.36759 C 0.67643 -0.37476 0.67773 -0.3824 0.67982 -0.38935 C 0.68125 -0.39375 0.6832 -0.39768 0.68502 -0.40162 C 0.69935 -0.43356 0.68919 -0.40949 0.7095 -0.44814 C 0.7125 -0.45416 0.7151 -0.46088 0.71823 -0.46689 C 0.72266 -0.47546 0.7276 -0.4831 0.73216 -0.49166 C 0.75898 -0.54236 0.73437 -0.49699 0.75651 -0.54421 C 0.76159 -0.55509 0.76719 -0.56481 0.77226 -0.57523 C 0.77656 -0.58425 0.77995 -0.59467 0.7845 -0.60324 C 0.78971 -0.61319 0.80039 -0.62407 0.80716 -0.628 C 0.81068 -0.63009 0.81393 -0.63287 0.81758 -0.63425 C 0.83086 -0.63912 0.85768 -0.64675 0.85768 -0.64675 C 0.86471 -0.65277 0.87122 -0.66064 0.87864 -0.66527 C 0.89271 -0.67407 0.94453 -0.67731 0.94661 -0.67777 C 0.95833 -0.68171 0.97005 -0.68518 0.98151 -0.69004 C 0.99141 -0.69421 1.0013 -0.69884 1.0112 -0.70254 C 1.03698 -0.71226 1.04101 -0.70902 1.06523 -0.72731 C 1.12969 -0.77592 1.06432 -0.74907 1.17161 -0.80162 C 1.18854 -0.80995 1.20547 -0.81759 1.22226 -0.82662 C 1.23867 -0.83518 1.25456 -0.84675 1.27109 -0.85439 C 1.28359 -0.86018 1.29674 -0.86157 1.30937 -0.86689 C 1.31654 -0.8699 1.32357 -0.8743 1.33034 -0.87916 C 1.3375 -0.88449 1.34427 -0.89166 1.3513 -0.89791 L 1.35833 -0.90393 " pathEditMode="relative" ptsTypes="AAAAAAAAAAAAAAAAAAAAAAAAAAAAAAAAAAAAAAAAAAAAAAAAAA">
                                      <p:cBhvr>
                                        <p:cTn id="20" dur="2000" fill="hold"/>
                                        <p:tgtEl>
                                          <p:spTgt spid="49"/>
                                        </p:tgtEl>
                                        <p:attrNameLst>
                                          <p:attrName>ppt_x</p:attrName>
                                          <p:attrName>ppt_y</p:attrName>
                                        </p:attrNameLst>
                                      </p:cBhvr>
                                    </p:animMotion>
                                  </p:childTnLst>
                                </p:cTn>
                              </p:par>
                              <p:par>
                                <p:cTn id="21" presetID="0" presetClass="path" presetSubtype="0" repeatCount="indefinite" accel="50000" decel="50000" fill="hold" nodeType="withEffect">
                                  <p:stCondLst>
                                    <p:cond delay="1000"/>
                                  </p:stCondLst>
                                  <p:endCondLst>
                                    <p:cond evt="onNext" delay="0">
                                      <p:tgtEl>
                                        <p:sldTgt/>
                                      </p:tgtEl>
                                    </p:cond>
                                  </p:endCondLst>
                                  <p:childTnLst>
                                    <p:animMotion origin="layout" path="M 0.04141 0.03079 L 0.04141 0.03079 C 0.02917 0.01343 0.02318 0.00672 0.01342 -0.01273 C 0.00743 -0.02477 0.00274 -0.03912 -0.00403 -0.05 C -0.00794 -0.05602 -0.01341 -0.05787 -0.01796 -0.06227 C -0.02096 -0.06527 -0.02369 -0.06898 -0.02669 -0.07176 C -0.03294 -0.07731 -0.03958 -0.08148 -0.04583 -0.08727 C -0.05 -0.09097 -0.05442 -0.09421 -0.05807 -0.09953 C -0.06497 -0.10995 -0.07721 -0.13356 -0.07721 -0.13356 C -0.07955 -0.14398 -0.08203 -0.15416 -0.08424 -0.16458 C -0.09869 -0.23472 -0.08268 -0.1625 -0.09296 -0.2081 C -0.09908 -0.27384 -0.08932 -0.17315 -0.09817 -0.24838 C -0.0996 -0.26065 -0.10052 -0.27315 -0.10169 -0.28565 C -0.10221 -0.32384 -0.10091 -0.36227 -0.10338 -0.40046 C -0.1052 -0.42777 -0.11119 -0.45092 -0.12265 -0.46852 C -0.13658 -0.49027 -0.14869 -0.51921 -0.16627 -0.53055 C -0.17265 -0.53472 -0.17877 -0.54004 -0.18541 -0.54305 C -0.21041 -0.55463 -0.28802 -0.55856 -0.28828 -0.55856 C -0.30221 -0.57083 -0.31849 -0.58333 -0.3302 -0.60185 C -0.34492 -0.62523 -0.36015 -0.64838 -0.372 -0.67639 C -0.39414 -0.7287 -0.38203 -0.70185 -0.40872 -0.75694 C -0.42122 -0.81296 -0.41067 -0.7625 -0.42083 -0.82199 C -0.42304 -0.83449 -0.42591 -0.84676 -0.42786 -0.85926 C -0.42942 -0.86944 -0.42942 -0.88032 -0.43138 -0.89027 C -0.43632 -0.91574 -0.44401 -0.93912 -0.44882 -0.96481 L -0.45924 -1.0206 C -0.46263 -1.05671 -0.46406 -1.06852 -0.46627 -1.1074 C -0.46705 -1.12176 -0.46744 -1.13634 -0.46796 -1.15069 C -0.46862 -1.17037 -0.46862 -1.18981 -0.46966 -1.20949 C -0.47031 -1.22106 -0.472 -1.23217 -0.47317 -1.24352 C -0.47382 -1.29629 -0.47096 -1.34953 -0.475 -1.40162 C -0.47877 -1.45139 -0.49583 -1.50949 -0.50989 -1.5537 C -0.51354 -1.56527 -0.51809 -1.57615 -0.522 -1.58773 L -0.52721 -1.60648 " pathEditMode="relative" ptsTypes="AAAAAAAAAAAAAAAAAAAAAAAAAAAAAAAAAA">
                                      <p:cBhvr>
                                        <p:cTn id="22" dur="2000" fill="hold"/>
                                        <p:tgtEl>
                                          <p:spTgt spid="44"/>
                                        </p:tgtEl>
                                        <p:attrNameLst>
                                          <p:attrName>ppt_x</p:attrName>
                                          <p:attrName>ppt_y</p:attrName>
                                        </p:attrNameLst>
                                      </p:cBhvr>
                                    </p:animMotion>
                                  </p:childTnLst>
                                </p:cTn>
                              </p:par>
                              <p:par>
                                <p:cTn id="23" presetID="0" presetClass="path" presetSubtype="0" repeatCount="indefinite" accel="50000" decel="50000" fill="hold" nodeType="withEffect">
                                  <p:stCondLst>
                                    <p:cond delay="1000"/>
                                  </p:stCondLst>
                                  <p:endCondLst>
                                    <p:cond evt="onNext" delay="0">
                                      <p:tgtEl>
                                        <p:sldTgt/>
                                      </p:tgtEl>
                                    </p:cond>
                                  </p:endCondLst>
                                  <p:childTnLst>
                                    <p:animMotion origin="layout" path="M 0.02722 0.0463 L 0.02722 0.0463 C 0.16446 0.07963 0.11237 0.06389 0.18412 0.08657 C 0.19636 0.09792 0.20834 0.10995 0.22071 0.1206 C 0.23216 0.13055 0.2444 0.13773 0.2556 0.14838 C 0.28034 0.17245 0.27826 0.17986 0.29922 0.21366 C 0.39388 0.36667 0.30078 0.20301 0.34987 0.30347 C 0.35222 0.30856 0.35547 0.31204 0.3586 0.31597 C 0.36628 0.32546 0.37761 0.33727 0.38646 0.34375 C 0.39857 0.35278 0.42305 0.36852 0.42305 0.36852 C 0.47058 0.35324 0.45078 0.36157 0.49453 0.34074 L 0.51381 0.33148 C 0.54506 0.33472 0.55222 0.34074 0.58529 0.31597 C 0.59857 0.30602 0.60964 0.28889 0.62188 0.27569 C 0.64466 0.25116 0.63685 0.25787 0.65677 0.24468 C 0.66381 0.25278 0.67058 0.26157 0.67774 0.26944 C 0.68112 0.27292 0.6849 0.275 0.68815 0.2787 C 0.6948 0.28634 0.70078 0.29583 0.70743 0.30347 C 0.7211 0.31968 0.73763 0.3294 0.74922 0.35 C 0.75469 0.35972 0.7655 0.37986 0.77188 0.38727 C 0.77565 0.39143 0.78021 0.39305 0.78412 0.39653 C 0.78711 0.3993 0.78985 0.40301 0.79284 0.40579 C 0.79519 0.4081 0.79766 0.40949 0.79987 0.41204 C 0.80235 0.41481 0.8043 0.41875 0.80677 0.4213 C 0.80847 0.42292 0.81029 0.42338 0.81198 0.42454 C 0.81498 0.42639 0.81784 0.42847 0.82071 0.43055 C 0.82657 0.42963 0.83256 0.43009 0.83815 0.42755 C 0.84219 0.42569 0.86875 0.40231 0.87136 0.39954 C 0.87631 0.39421 0.88021 0.38611 0.88529 0.38102 C 0.89493 0.3713 0.90443 0.37037 0.91498 0.36551 C 0.92318 0.3618 0.93125 0.35718 0.93933 0.35301 C 0.95105 0.35926 0.96341 0.36204 0.97422 0.37176 C 1.04818 0.4375 0.99154 0.39884 1.0336 0.44606 C 1.0448 0.4588 1.05599 0.47199 1.06849 0.48032 C 1.07305 0.48333 1.07761 0.4868 1.08243 0.48958 C 1.08868 0.49305 1.09519 0.4956 1.10157 0.49884 C 1.10743 0.50185 1.11315 0.50509 1.11901 0.5081 L 1.15222 0.54838 C 1.15795 0.55555 1.16341 0.56389 1.16953 0.57014 C 1.17657 0.57731 1.18386 0.5838 1.1905 0.5919 C 1.21159 0.6169 1.20313 0.61366 1.22539 0.64444 C 1.23203 0.6537 1.2392 0.66157 1.24636 0.66944 C 1.27539 0.70023 1.27761 0.70602 1.30222 0.71898 C 1.31862 0.72755 1.31237 0.71852 1.31953 0.73148 " pathEditMode="relative" ptsTypes="AAAAAAAAAAAAAAAAAAAAAAAAAAAAAAAAAAAAAAAAAAAA">
                                      <p:cBhvr>
                                        <p:cTn id="24" dur="2000" fill="hold"/>
                                        <p:tgtEl>
                                          <p:spTgt spid="43"/>
                                        </p:tgtEl>
                                        <p:attrNameLst>
                                          <p:attrName>ppt_x</p:attrName>
                                          <p:attrName>ppt_y</p:attrName>
                                        </p:attrNameLst>
                                      </p:cBhvr>
                                    </p:animMotion>
                                  </p:childTnLst>
                                </p:cTn>
                              </p:par>
                              <p:par>
                                <p:cTn id="25" presetID="0" presetClass="path" presetSubtype="0" repeatCount="indefinite" accel="50000" decel="50000" fill="hold" nodeType="withEffect">
                                  <p:stCondLst>
                                    <p:cond delay="1000"/>
                                  </p:stCondLst>
                                  <p:endCondLst>
                                    <p:cond evt="onNext" delay="0">
                                      <p:tgtEl>
                                        <p:sldTgt/>
                                      </p:tgtEl>
                                    </p:cond>
                                  </p:endCondLst>
                                  <p:childTnLst>
                                    <p:animMotion origin="layout" path="M -0.00026 -0.02269 L -0.00026 -0.02269 C -0.01848 -0.08426 -0.01809 -0.08889 -0.04049 -0.14375 C -0.04817 -0.16274 -0.05572 -0.18241 -0.06484 -0.19954 C -0.09401 -0.25394 -0.10585 -0.26505 -0.13111 -0.30811 C -0.15638 -0.35116 -0.15455 -0.35463 -0.18346 -0.39167 C -0.19908 -0.41181 -0.21328 -0.42292 -0.23059 -0.4382 C -0.24335 -0.43311 -0.2569 -0.43195 -0.26888 -0.42269 C -0.27773 -0.41598 -0.28437 -0.40278 -0.29153 -0.39167 C -0.30533 -0.37084 -0.31822 -0.34815 -0.33177 -0.32662 C -0.33971 -0.31389 -0.34804 -0.30209 -0.35611 -0.28936 C -0.36497 -0.27547 -0.38098 -0.2463 -0.3927 -0.23681 C -0.40403 -0.22755 -0.41901 -0.22639 -0.43111 -0.22431 C -0.4332 -0.225 -0.50416 -0.24931 -0.51835 -0.25232 C -0.53346 -0.25533 -0.54856 -0.25649 -0.56367 -0.25834 L -0.58815 -0.26158 C -0.60638 -0.27199 -0.63033 -0.28357 -0.64908 -0.29862 C -0.65625 -0.3044 -0.66367 -0.30949 -0.67005 -0.31737 C -0.67825 -0.32732 -0.68489 -0.34074 -0.6927 -0.35139 C -0.72096 -0.39005 -0.7125 -0.3669 -0.73632 -0.41968 C -0.74218 -0.43241 -0.74596 -0.44769 -0.75208 -0.45996 C -0.75833 -0.47269 -0.76679 -0.48125 -0.77304 -0.49399 C -0.77682 -0.50209 -0.77851 -0.51297 -0.78164 -0.52199 C -0.78658 -0.53565 -0.79166 -0.54954 -0.79739 -0.56227 L -0.81132 -0.59329 C -0.81367 -0.59838 -0.81549 -0.6044 -0.81835 -0.6088 C -0.83385 -0.63287 -0.83906 -0.64005 -0.85494 -0.67084 C -0.86106 -0.68264 -0.86536 -0.69769 -0.87239 -0.70787 C -0.88125 -0.72084 -0.89127 -0.72686 -0.90208 -0.72963 C -0.90729 -0.73102 -0.9125 -0.73172 -0.9177 -0.73264 C -0.92955 -0.7169 -0.94765 -0.69098 -0.96132 -0.6801 C -0.98411 -0.66158 -1.00742 -0.64491 -1.03111 -0.63056 C -1.05494 -0.61598 -1.07786 -0.59468 -1.1026 -0.58704 C -1.19322 -0.55926 -1.28541 -0.54954 -1.3763 -0.525 C -1.42487 -0.51181 -1.44062 -0.50417 -1.47929 -0.50024 C -1.48216 -0.5 -1.48502 -0.50024 -1.48802 -0.50024 " pathEditMode="relative" ptsTypes="AAAAAAAAAAAAAAAAAAAAAAAAAAAAAAAAAAAA">
                                      <p:cBhvr>
                                        <p:cTn id="26" dur="2000" fill="hold"/>
                                        <p:tgtEl>
                                          <p:spTgt spid="39"/>
                                        </p:tgtEl>
                                        <p:attrNameLst>
                                          <p:attrName>ppt_x</p:attrName>
                                          <p:attrName>ppt_y</p:attrName>
                                        </p:attrNameLst>
                                      </p:cBhvr>
                                    </p:animMotion>
                                  </p:childTnLst>
                                </p:cTn>
                              </p:par>
                              <p:par>
                                <p:cTn id="27" presetID="0" presetClass="path" presetSubtype="0" repeatCount="indefinite" accel="50000" decel="50000" fill="hold" nodeType="withEffect">
                                  <p:stCondLst>
                                    <p:cond delay="1000"/>
                                  </p:stCondLst>
                                  <p:endCondLst>
                                    <p:cond evt="onNext" delay="0">
                                      <p:tgtEl>
                                        <p:sldTgt/>
                                      </p:tgtEl>
                                    </p:cond>
                                  </p:endCondLst>
                                  <p:childTnLst>
                                    <p:animMotion origin="layout" path="M 0.01328 0.04445 L 0.01328 0.04445 C 0.0138 0.06274 0.01471 0.10324 0.0168 0.12524 C 0.02591 0.22338 0.01927 0.13287 0.0237 0.19653 C 0.02526 0.24005 0.02982 0.3125 0.02552 0.36065 C 0.02487 0.36667 0.02148 0.37061 0.02018 0.37616 C -0.00508 0.48889 0.03724 0.32176 0.00625 0.4382 C -0.00274 0.47176 0.0043 0.45926 -0.00768 0.47524 C -0.01367 0.50209 -0.01081 0.49931 -0.03555 0.5125 C -0.04141 0.51574 -0.04714 0.51899 -0.053 0.52176 C -0.05768 0.52408 -0.0625 0.52524 -0.06693 0.52801 C -0.07409 0.53241 -0.08099 0.5382 -0.08789 0.54352 C -0.09141 0.5463 -0.09518 0.54885 -0.09831 0.55278 C -0.10156 0.55695 -0.11055 0.57547 -0.11237 0.58079 C -0.12357 0.61343 -0.12526 0.62408 -0.1332 0.65834 C -0.13385 0.66852 -0.13555 0.67894 -0.13503 0.68936 C -0.13372 0.71135 -0.13164 0.73334 -0.128 0.7544 C -0.12656 0.76297 -0.11367 0.78195 -0.11055 0.78542 C -0.09805 0.79931 -0.08685 0.80625 -0.07214 0.81019 C -0.06419 0.8125 -0.05586 0.81227 -0.04779 0.81343 C -0.03203 0.81227 -0.01628 0.81389 -0.00065 0.81019 C 0.00547 0.8088 0.0112 0.80278 0.0168 0.79792 C 0.03698 0.77986 0.03789 0.7676 0.05508 0.72963 C 0.06068 0.71736 0.06081 0.71598 0.06562 0.70162 C 0.0526 0.68334 0.05391 0.67755 0.03242 0.70787 C 0.025 0.71852 0.01992 0.73357 0.01497 0.74815 C -0.00586 0.81042 -0.00469 0.81482 -0.01471 0.87524 C -0.01406 0.88774 -0.01589 0.90139 -0.01289 0.9125 C -0.00912 0.92639 -0.00104 0.93496 0.00456 0.94676 C 0.05443 1.0507 0.00872 0.96436 0.03763 1.01181 C 0.09023 1.09792 8.33333E-7 0.95579 0.06732 1.05834 C 0.08633 1.08727 0.08763 1.09468 0.10911 1.12037 C 0.11693 1.12963 0.12578 1.13588 0.13359 1.14514 C 0.14154 1.1544 0.14844 1.16644 0.15625 1.17616 C 0.17891 1.20417 0.17044 1.18403 0.19115 1.22269 C 0.21654 1.26991 0.20898 1.26366 0.23294 1.31574 C 0.23893 1.32871 0.247 1.33866 0.25221 1.35278 C 0.2599 1.37431 0.27135 1.42107 0.27135 1.42107 C 0.2737 1.45301 0.27682 1.48496 0.27838 1.51713 C 0.27891 1.52963 0.27878 1.54213 0.28008 1.5544 C 0.28112 1.56412 0.28359 1.57292 0.28529 1.58241 C 0.28724 1.60926 0.28698 1.59885 0.28698 1.61343 " pathEditMode="relative" ptsTypes="AAAAAAAAAAAAAAAAAAAAAAAAAAAAAAAAAAAAAAAAAA">
                                      <p:cBhvr>
                                        <p:cTn id="28" dur="2000" fill="hold"/>
                                        <p:tgtEl>
                                          <p:spTgt spid="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46"/>
                                        </p:tgtEl>
                                        <p:attrNameLst>
                                          <p:attrName>ppt_w</p:attrName>
                                        </p:attrNameLst>
                                      </p:cBhvr>
                                      <p:tavLst>
                                        <p:tav tm="0">
                                          <p:val>
                                            <p:strVal val="ppt_w"/>
                                          </p:val>
                                        </p:tav>
                                        <p:tav tm="100000">
                                          <p:val>
                                            <p:fltVal val="0"/>
                                          </p:val>
                                        </p:tav>
                                      </p:tavLst>
                                    </p:anim>
                                    <p:anim calcmode="lin" valueType="num">
                                      <p:cBhvr>
                                        <p:cTn id="33" dur="1000"/>
                                        <p:tgtEl>
                                          <p:spTgt spid="46"/>
                                        </p:tgtEl>
                                        <p:attrNameLst>
                                          <p:attrName>ppt_h</p:attrName>
                                        </p:attrNameLst>
                                      </p:cBhvr>
                                      <p:tavLst>
                                        <p:tav tm="0">
                                          <p:val>
                                            <p:strVal val="ppt_h"/>
                                          </p:val>
                                        </p:tav>
                                        <p:tav tm="100000">
                                          <p:val>
                                            <p:fltVal val="0"/>
                                          </p:val>
                                        </p:tav>
                                      </p:tavLst>
                                    </p:anim>
                                    <p:anim calcmode="lin" valueType="num">
                                      <p:cBhvr>
                                        <p:cTn id="34" dur="1000"/>
                                        <p:tgtEl>
                                          <p:spTgt spid="4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1000"/>
                                        <p:tgtEl>
                                          <p:spTgt spid="37"/>
                                        </p:tgtEl>
                                        <p:attrNameLst>
                                          <p:attrName>ppt_w</p:attrName>
                                        </p:attrNameLst>
                                      </p:cBhvr>
                                      <p:tavLst>
                                        <p:tav tm="0">
                                          <p:val>
                                            <p:strVal val="ppt_w"/>
                                          </p:val>
                                        </p:tav>
                                        <p:tav tm="100000">
                                          <p:val>
                                            <p:fltVal val="0"/>
                                          </p:val>
                                        </p:tav>
                                      </p:tavLst>
                                    </p:anim>
                                    <p:anim calcmode="lin" valueType="num">
                                      <p:cBhvr>
                                        <p:cTn id="39" dur="1000"/>
                                        <p:tgtEl>
                                          <p:spTgt spid="37"/>
                                        </p:tgtEl>
                                        <p:attrNameLst>
                                          <p:attrName>ppt_h</p:attrName>
                                        </p:attrNameLst>
                                      </p:cBhvr>
                                      <p:tavLst>
                                        <p:tav tm="0">
                                          <p:val>
                                            <p:strVal val="ppt_h"/>
                                          </p:val>
                                        </p:tav>
                                        <p:tav tm="100000">
                                          <p:val>
                                            <p:fltVal val="0"/>
                                          </p:val>
                                        </p:tav>
                                      </p:tavLst>
                                    </p:anim>
                                    <p:anim calcmode="lin" valueType="num">
                                      <p:cBhvr>
                                        <p:cTn id="4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7"/>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1000"/>
                                        <p:tgtEl>
                                          <p:spTgt spid="40"/>
                                        </p:tgtEl>
                                        <p:attrNameLst>
                                          <p:attrName>ppt_w</p:attrName>
                                        </p:attrNameLst>
                                      </p:cBhvr>
                                      <p:tavLst>
                                        <p:tav tm="0">
                                          <p:val>
                                            <p:strVal val="ppt_w"/>
                                          </p:val>
                                        </p:tav>
                                        <p:tav tm="100000">
                                          <p:val>
                                            <p:fltVal val="0"/>
                                          </p:val>
                                        </p:tav>
                                      </p:tavLst>
                                    </p:anim>
                                    <p:anim calcmode="lin" valueType="num">
                                      <p:cBhvr>
                                        <p:cTn id="45" dur="1000"/>
                                        <p:tgtEl>
                                          <p:spTgt spid="40"/>
                                        </p:tgtEl>
                                        <p:attrNameLst>
                                          <p:attrName>ppt_h</p:attrName>
                                        </p:attrNameLst>
                                      </p:cBhvr>
                                      <p:tavLst>
                                        <p:tav tm="0">
                                          <p:val>
                                            <p:strVal val="ppt_h"/>
                                          </p:val>
                                        </p:tav>
                                        <p:tav tm="100000">
                                          <p:val>
                                            <p:fltVal val="0"/>
                                          </p:val>
                                        </p:tav>
                                      </p:tavLst>
                                    </p:anim>
                                    <p:anim calcmode="lin" valueType="num">
                                      <p:cBhvr>
                                        <p:cTn id="46" dur="1000"/>
                                        <p:tgtEl>
                                          <p:spTgt spid="4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1000"/>
                                        <p:tgtEl>
                                          <p:spTgt spid="4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999"/>
                                          </p:stCondLst>
                                        </p:cTn>
                                        <p:tgtEl>
                                          <p:spTgt spid="4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1000"/>
                                        <p:tgtEl>
                                          <p:spTgt spid="48"/>
                                        </p:tgtEl>
                                        <p:attrNameLst>
                                          <p:attrName>ppt_w</p:attrName>
                                        </p:attrNameLst>
                                      </p:cBhvr>
                                      <p:tavLst>
                                        <p:tav tm="0">
                                          <p:val>
                                            <p:strVal val="ppt_w"/>
                                          </p:val>
                                        </p:tav>
                                        <p:tav tm="100000">
                                          <p:val>
                                            <p:fltVal val="0"/>
                                          </p:val>
                                        </p:tav>
                                      </p:tavLst>
                                    </p:anim>
                                    <p:anim calcmode="lin" valueType="num">
                                      <p:cBhvr>
                                        <p:cTn id="51" dur="1000"/>
                                        <p:tgtEl>
                                          <p:spTgt spid="48"/>
                                        </p:tgtEl>
                                        <p:attrNameLst>
                                          <p:attrName>ppt_h</p:attrName>
                                        </p:attrNameLst>
                                      </p:cBhvr>
                                      <p:tavLst>
                                        <p:tav tm="0">
                                          <p:val>
                                            <p:strVal val="ppt_h"/>
                                          </p:val>
                                        </p:tav>
                                        <p:tav tm="100000">
                                          <p:val>
                                            <p:fltVal val="0"/>
                                          </p:val>
                                        </p:tav>
                                      </p:tavLst>
                                    </p:anim>
                                    <p:anim calcmode="lin" valueType="num">
                                      <p:cBhvr>
                                        <p:cTn id="52" dur="1000"/>
                                        <p:tgtEl>
                                          <p:spTgt spid="4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1000"/>
                                        <p:tgtEl>
                                          <p:spTgt spid="4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999"/>
                                          </p:stCondLst>
                                        </p:cTn>
                                        <p:tgtEl>
                                          <p:spTgt spid="48"/>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1000"/>
                                        <p:tgtEl>
                                          <p:spTgt spid="42"/>
                                        </p:tgtEl>
                                        <p:attrNameLst>
                                          <p:attrName>ppt_w</p:attrName>
                                        </p:attrNameLst>
                                      </p:cBhvr>
                                      <p:tavLst>
                                        <p:tav tm="0">
                                          <p:val>
                                            <p:strVal val="ppt_w"/>
                                          </p:val>
                                        </p:tav>
                                        <p:tav tm="100000">
                                          <p:val>
                                            <p:fltVal val="0"/>
                                          </p:val>
                                        </p:tav>
                                      </p:tavLst>
                                    </p:anim>
                                    <p:anim calcmode="lin" valueType="num">
                                      <p:cBhvr>
                                        <p:cTn id="57" dur="1000"/>
                                        <p:tgtEl>
                                          <p:spTgt spid="42"/>
                                        </p:tgtEl>
                                        <p:attrNameLst>
                                          <p:attrName>ppt_h</p:attrName>
                                        </p:attrNameLst>
                                      </p:cBhvr>
                                      <p:tavLst>
                                        <p:tav tm="0">
                                          <p:val>
                                            <p:strVal val="ppt_h"/>
                                          </p:val>
                                        </p:tav>
                                        <p:tav tm="100000">
                                          <p:val>
                                            <p:fltVal val="0"/>
                                          </p:val>
                                        </p:tav>
                                      </p:tavLst>
                                    </p:anim>
                                    <p:anim calcmode="lin" valueType="num">
                                      <p:cBhvr>
                                        <p:cTn id="58" dur="1000"/>
                                        <p:tgtEl>
                                          <p:spTgt spid="4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1000"/>
                                        <p:tgtEl>
                                          <p:spTgt spid="4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999"/>
                                          </p:stCondLst>
                                        </p:cTn>
                                        <p:tgtEl>
                                          <p:spTgt spid="42"/>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1000"/>
                                        <p:tgtEl>
                                          <p:spTgt spid="50"/>
                                        </p:tgtEl>
                                        <p:attrNameLst>
                                          <p:attrName>ppt_w</p:attrName>
                                        </p:attrNameLst>
                                      </p:cBhvr>
                                      <p:tavLst>
                                        <p:tav tm="0">
                                          <p:val>
                                            <p:strVal val="ppt_w"/>
                                          </p:val>
                                        </p:tav>
                                        <p:tav tm="100000">
                                          <p:val>
                                            <p:fltVal val="0"/>
                                          </p:val>
                                        </p:tav>
                                      </p:tavLst>
                                    </p:anim>
                                    <p:anim calcmode="lin" valueType="num">
                                      <p:cBhvr>
                                        <p:cTn id="63" dur="1000"/>
                                        <p:tgtEl>
                                          <p:spTgt spid="50"/>
                                        </p:tgtEl>
                                        <p:attrNameLst>
                                          <p:attrName>ppt_h</p:attrName>
                                        </p:attrNameLst>
                                      </p:cBhvr>
                                      <p:tavLst>
                                        <p:tav tm="0">
                                          <p:val>
                                            <p:strVal val="ppt_h"/>
                                          </p:val>
                                        </p:tav>
                                        <p:tav tm="100000">
                                          <p:val>
                                            <p:fltVal val="0"/>
                                          </p:val>
                                        </p:tav>
                                      </p:tavLst>
                                    </p:anim>
                                    <p:anim calcmode="lin" valueType="num">
                                      <p:cBhvr>
                                        <p:cTn id="64" dur="1000"/>
                                        <p:tgtEl>
                                          <p:spTgt spid="5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5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50"/>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1000"/>
                                        <p:tgtEl>
                                          <p:spTgt spid="45"/>
                                        </p:tgtEl>
                                        <p:attrNameLst>
                                          <p:attrName>ppt_w</p:attrName>
                                        </p:attrNameLst>
                                      </p:cBhvr>
                                      <p:tavLst>
                                        <p:tav tm="0">
                                          <p:val>
                                            <p:strVal val="ppt_w"/>
                                          </p:val>
                                        </p:tav>
                                        <p:tav tm="100000">
                                          <p:val>
                                            <p:fltVal val="0"/>
                                          </p:val>
                                        </p:tav>
                                      </p:tavLst>
                                    </p:anim>
                                    <p:anim calcmode="lin" valueType="num">
                                      <p:cBhvr>
                                        <p:cTn id="69" dur="1000"/>
                                        <p:tgtEl>
                                          <p:spTgt spid="45"/>
                                        </p:tgtEl>
                                        <p:attrNameLst>
                                          <p:attrName>ppt_h</p:attrName>
                                        </p:attrNameLst>
                                      </p:cBhvr>
                                      <p:tavLst>
                                        <p:tav tm="0">
                                          <p:val>
                                            <p:strVal val="ppt_h"/>
                                          </p:val>
                                        </p:tav>
                                        <p:tav tm="100000">
                                          <p:val>
                                            <p:fltVal val="0"/>
                                          </p:val>
                                        </p:tav>
                                      </p:tavLst>
                                    </p:anim>
                                    <p:anim calcmode="lin" valueType="num">
                                      <p:cBhvr>
                                        <p:cTn id="70" dur="1000"/>
                                        <p:tgtEl>
                                          <p:spTgt spid="4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1000"/>
                                        <p:tgtEl>
                                          <p:spTgt spid="4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999"/>
                                          </p:stCondLst>
                                        </p:cTn>
                                        <p:tgtEl>
                                          <p:spTgt spid="45"/>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1000"/>
                                        <p:tgtEl>
                                          <p:spTgt spid="49"/>
                                        </p:tgtEl>
                                        <p:attrNameLst>
                                          <p:attrName>ppt_w</p:attrName>
                                        </p:attrNameLst>
                                      </p:cBhvr>
                                      <p:tavLst>
                                        <p:tav tm="0">
                                          <p:val>
                                            <p:strVal val="ppt_w"/>
                                          </p:val>
                                        </p:tav>
                                        <p:tav tm="100000">
                                          <p:val>
                                            <p:fltVal val="0"/>
                                          </p:val>
                                        </p:tav>
                                      </p:tavLst>
                                    </p:anim>
                                    <p:anim calcmode="lin" valueType="num">
                                      <p:cBhvr>
                                        <p:cTn id="75" dur="1000"/>
                                        <p:tgtEl>
                                          <p:spTgt spid="49"/>
                                        </p:tgtEl>
                                        <p:attrNameLst>
                                          <p:attrName>ppt_h</p:attrName>
                                        </p:attrNameLst>
                                      </p:cBhvr>
                                      <p:tavLst>
                                        <p:tav tm="0">
                                          <p:val>
                                            <p:strVal val="ppt_h"/>
                                          </p:val>
                                        </p:tav>
                                        <p:tav tm="100000">
                                          <p:val>
                                            <p:fltVal val="0"/>
                                          </p:val>
                                        </p:tav>
                                      </p:tavLst>
                                    </p:anim>
                                    <p:anim calcmode="lin" valueType="num">
                                      <p:cBhvr>
                                        <p:cTn id="76" dur="1000"/>
                                        <p:tgtEl>
                                          <p:spTgt spid="4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1000"/>
                                        <p:tgtEl>
                                          <p:spTgt spid="4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999"/>
                                          </p:stCondLst>
                                        </p:cTn>
                                        <p:tgtEl>
                                          <p:spTgt spid="49"/>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1000"/>
                                        <p:tgtEl>
                                          <p:spTgt spid="44"/>
                                        </p:tgtEl>
                                        <p:attrNameLst>
                                          <p:attrName>ppt_w</p:attrName>
                                        </p:attrNameLst>
                                      </p:cBhvr>
                                      <p:tavLst>
                                        <p:tav tm="0">
                                          <p:val>
                                            <p:strVal val="ppt_w"/>
                                          </p:val>
                                        </p:tav>
                                        <p:tav tm="100000">
                                          <p:val>
                                            <p:fltVal val="0"/>
                                          </p:val>
                                        </p:tav>
                                      </p:tavLst>
                                    </p:anim>
                                    <p:anim calcmode="lin" valueType="num">
                                      <p:cBhvr>
                                        <p:cTn id="81" dur="1000"/>
                                        <p:tgtEl>
                                          <p:spTgt spid="44"/>
                                        </p:tgtEl>
                                        <p:attrNameLst>
                                          <p:attrName>ppt_h</p:attrName>
                                        </p:attrNameLst>
                                      </p:cBhvr>
                                      <p:tavLst>
                                        <p:tav tm="0">
                                          <p:val>
                                            <p:strVal val="ppt_h"/>
                                          </p:val>
                                        </p:tav>
                                        <p:tav tm="100000">
                                          <p:val>
                                            <p:fltVal val="0"/>
                                          </p:val>
                                        </p:tav>
                                      </p:tavLst>
                                    </p:anim>
                                    <p:anim calcmode="lin" valueType="num">
                                      <p:cBhvr>
                                        <p:cTn id="82" dur="1000"/>
                                        <p:tgtEl>
                                          <p:spTgt spid="4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1000"/>
                                        <p:tgtEl>
                                          <p:spTgt spid="4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999"/>
                                          </p:stCondLst>
                                        </p:cTn>
                                        <p:tgtEl>
                                          <p:spTgt spid="4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1000"/>
                                        <p:tgtEl>
                                          <p:spTgt spid="43"/>
                                        </p:tgtEl>
                                        <p:attrNameLst>
                                          <p:attrName>ppt_w</p:attrName>
                                        </p:attrNameLst>
                                      </p:cBhvr>
                                      <p:tavLst>
                                        <p:tav tm="0">
                                          <p:val>
                                            <p:strVal val="ppt_w"/>
                                          </p:val>
                                        </p:tav>
                                        <p:tav tm="100000">
                                          <p:val>
                                            <p:fltVal val="0"/>
                                          </p:val>
                                        </p:tav>
                                      </p:tavLst>
                                    </p:anim>
                                    <p:anim calcmode="lin" valueType="num">
                                      <p:cBhvr>
                                        <p:cTn id="87" dur="1000"/>
                                        <p:tgtEl>
                                          <p:spTgt spid="43"/>
                                        </p:tgtEl>
                                        <p:attrNameLst>
                                          <p:attrName>ppt_h</p:attrName>
                                        </p:attrNameLst>
                                      </p:cBhvr>
                                      <p:tavLst>
                                        <p:tav tm="0">
                                          <p:val>
                                            <p:strVal val="ppt_h"/>
                                          </p:val>
                                        </p:tav>
                                        <p:tav tm="100000">
                                          <p:val>
                                            <p:fltVal val="0"/>
                                          </p:val>
                                        </p:tav>
                                      </p:tavLst>
                                    </p:anim>
                                    <p:anim calcmode="lin" valueType="num">
                                      <p:cBhvr>
                                        <p:cTn id="88" dur="1000"/>
                                        <p:tgtEl>
                                          <p:spTgt spid="4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1000"/>
                                        <p:tgtEl>
                                          <p:spTgt spid="4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999"/>
                                          </p:stCondLst>
                                        </p:cTn>
                                        <p:tgtEl>
                                          <p:spTgt spid="43"/>
                                        </p:tgtEl>
                                        <p:attrNameLst>
                                          <p:attrName>style.visibility</p:attrName>
                                        </p:attrNameLst>
                                      </p:cBhvr>
                                      <p:to>
                                        <p:strVal val="hidden"/>
                                      </p:to>
                                    </p:set>
                                  </p:childTnLst>
                                </p:cTn>
                              </p:par>
                              <p:par>
                                <p:cTn id="91" presetID="15" presetClass="exit" presetSubtype="0" fill="hold" nodeType="withEffect">
                                  <p:stCondLst>
                                    <p:cond delay="0"/>
                                  </p:stCondLst>
                                  <p:childTnLst>
                                    <p:anim calcmode="lin" valueType="num">
                                      <p:cBhvr>
                                        <p:cTn id="92" dur="1000"/>
                                        <p:tgtEl>
                                          <p:spTgt spid="39"/>
                                        </p:tgtEl>
                                        <p:attrNameLst>
                                          <p:attrName>ppt_w</p:attrName>
                                        </p:attrNameLst>
                                      </p:cBhvr>
                                      <p:tavLst>
                                        <p:tav tm="0">
                                          <p:val>
                                            <p:strVal val="ppt_w"/>
                                          </p:val>
                                        </p:tav>
                                        <p:tav tm="100000">
                                          <p:val>
                                            <p:fltVal val="0"/>
                                          </p:val>
                                        </p:tav>
                                      </p:tavLst>
                                    </p:anim>
                                    <p:anim calcmode="lin" valueType="num">
                                      <p:cBhvr>
                                        <p:cTn id="93" dur="1000"/>
                                        <p:tgtEl>
                                          <p:spTgt spid="39"/>
                                        </p:tgtEl>
                                        <p:attrNameLst>
                                          <p:attrName>ppt_h</p:attrName>
                                        </p:attrNameLst>
                                      </p:cBhvr>
                                      <p:tavLst>
                                        <p:tav tm="0">
                                          <p:val>
                                            <p:strVal val="ppt_h"/>
                                          </p:val>
                                        </p:tav>
                                        <p:tav tm="100000">
                                          <p:val>
                                            <p:fltVal val="0"/>
                                          </p:val>
                                        </p:tav>
                                      </p:tavLst>
                                    </p:anim>
                                    <p:anim calcmode="lin" valueType="num">
                                      <p:cBhvr>
                                        <p:cTn id="94" dur="1000"/>
                                        <p:tgtEl>
                                          <p:spTgt spid="3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1000"/>
                                        <p:tgtEl>
                                          <p:spTgt spid="3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999"/>
                                          </p:stCondLst>
                                        </p:cTn>
                                        <p:tgtEl>
                                          <p:spTgt spid="3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1000"/>
                                        <p:tgtEl>
                                          <p:spTgt spid="47"/>
                                        </p:tgtEl>
                                        <p:attrNameLst>
                                          <p:attrName>ppt_w</p:attrName>
                                        </p:attrNameLst>
                                      </p:cBhvr>
                                      <p:tavLst>
                                        <p:tav tm="0">
                                          <p:val>
                                            <p:strVal val="ppt_w"/>
                                          </p:val>
                                        </p:tav>
                                        <p:tav tm="100000">
                                          <p:val>
                                            <p:fltVal val="0"/>
                                          </p:val>
                                        </p:tav>
                                      </p:tavLst>
                                    </p:anim>
                                    <p:anim calcmode="lin" valueType="num">
                                      <p:cBhvr>
                                        <p:cTn id="99" dur="1000"/>
                                        <p:tgtEl>
                                          <p:spTgt spid="47"/>
                                        </p:tgtEl>
                                        <p:attrNameLst>
                                          <p:attrName>ppt_h</p:attrName>
                                        </p:attrNameLst>
                                      </p:cBhvr>
                                      <p:tavLst>
                                        <p:tav tm="0">
                                          <p:val>
                                            <p:strVal val="ppt_h"/>
                                          </p:val>
                                        </p:tav>
                                        <p:tav tm="100000">
                                          <p:val>
                                            <p:fltVal val="0"/>
                                          </p:val>
                                        </p:tav>
                                      </p:tavLst>
                                    </p:anim>
                                    <p:anim calcmode="lin" valueType="num">
                                      <p:cBhvr>
                                        <p:cTn id="100" dur="1000"/>
                                        <p:tgtEl>
                                          <p:spTgt spid="4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1000"/>
                                        <p:tgtEl>
                                          <p:spTgt spid="4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999"/>
                                          </p:stCondLst>
                                        </p:cTn>
                                        <p:tgtEl>
                                          <p:spTgt spid="47"/>
                                        </p:tgtEl>
                                        <p:attrNameLst>
                                          <p:attrName>style.visibility</p:attrName>
                                        </p:attrNameLst>
                                      </p:cBhvr>
                                      <p:to>
                                        <p:strVal val="hidden"/>
                                      </p:to>
                                    </p:set>
                                  </p:childTnLst>
                                </p:cTn>
                              </p:par>
                              <p:par>
                                <p:cTn id="103" presetID="15" presetClass="exit" presetSubtype="0" fill="hold" nodeType="withEffect">
                                  <p:stCondLst>
                                    <p:cond delay="0"/>
                                  </p:stCondLst>
                                  <p:childTnLst>
                                    <p:anim calcmode="lin" valueType="num">
                                      <p:cBhvr>
                                        <p:cTn id="104" dur="1000"/>
                                        <p:tgtEl>
                                          <p:spTgt spid="7"/>
                                        </p:tgtEl>
                                        <p:attrNameLst>
                                          <p:attrName>ppt_w</p:attrName>
                                        </p:attrNameLst>
                                      </p:cBhvr>
                                      <p:tavLst>
                                        <p:tav tm="0">
                                          <p:val>
                                            <p:strVal val="ppt_w"/>
                                          </p:val>
                                        </p:tav>
                                        <p:tav tm="100000">
                                          <p:val>
                                            <p:fltVal val="0"/>
                                          </p:val>
                                        </p:tav>
                                      </p:tavLst>
                                    </p:anim>
                                    <p:anim calcmode="lin" valueType="num">
                                      <p:cBhvr>
                                        <p:cTn id="105" dur="1000"/>
                                        <p:tgtEl>
                                          <p:spTgt spid="7"/>
                                        </p:tgtEl>
                                        <p:attrNameLst>
                                          <p:attrName>ppt_h</p:attrName>
                                        </p:attrNameLst>
                                      </p:cBhvr>
                                      <p:tavLst>
                                        <p:tav tm="0">
                                          <p:val>
                                            <p:strVal val="ppt_h"/>
                                          </p:val>
                                        </p:tav>
                                        <p:tav tm="100000">
                                          <p:val>
                                            <p:fltVal val="0"/>
                                          </p:val>
                                        </p:tav>
                                      </p:tavLst>
                                    </p:anim>
                                    <p:anim calcmode="lin" valueType="num">
                                      <p:cBhvr>
                                        <p:cTn id="106" dur="1000"/>
                                        <p:tgtEl>
                                          <p:spTgt spid="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7" dur="1000"/>
                                        <p:tgtEl>
                                          <p:spTgt spid="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8" dur="1" fill="hold">
                                          <p:stCondLst>
                                            <p:cond delay="999"/>
                                          </p:stCondLst>
                                        </p:cTn>
                                        <p:tgtEl>
                                          <p:spTgt spid="7"/>
                                        </p:tgtEl>
                                        <p:attrNameLst>
                                          <p:attrName>style.visibility</p:attrName>
                                        </p:attrNameLst>
                                      </p:cBhvr>
                                      <p:to>
                                        <p:strVal val="hidden"/>
                                      </p:to>
                                    </p:set>
                                  </p:childTnLst>
                                </p:cTn>
                              </p:par>
                              <p:par>
                                <p:cTn id="109" presetID="15" presetClass="exit" presetSubtype="0" fill="hold" nodeType="withEffect">
                                  <p:stCondLst>
                                    <p:cond delay="0"/>
                                  </p:stCondLst>
                                  <p:childTnLst>
                                    <p:anim calcmode="lin" valueType="num">
                                      <p:cBhvr>
                                        <p:cTn id="110" dur="1000"/>
                                        <p:tgtEl>
                                          <p:spTgt spid="6"/>
                                        </p:tgtEl>
                                        <p:attrNameLst>
                                          <p:attrName>ppt_w</p:attrName>
                                        </p:attrNameLst>
                                      </p:cBhvr>
                                      <p:tavLst>
                                        <p:tav tm="0">
                                          <p:val>
                                            <p:strVal val="ppt_w"/>
                                          </p:val>
                                        </p:tav>
                                        <p:tav tm="100000">
                                          <p:val>
                                            <p:fltVal val="0"/>
                                          </p:val>
                                        </p:tav>
                                      </p:tavLst>
                                    </p:anim>
                                    <p:anim calcmode="lin" valueType="num">
                                      <p:cBhvr>
                                        <p:cTn id="111" dur="1000"/>
                                        <p:tgtEl>
                                          <p:spTgt spid="6"/>
                                        </p:tgtEl>
                                        <p:attrNameLst>
                                          <p:attrName>ppt_h</p:attrName>
                                        </p:attrNameLst>
                                      </p:cBhvr>
                                      <p:tavLst>
                                        <p:tav tm="0">
                                          <p:val>
                                            <p:strVal val="ppt_h"/>
                                          </p:val>
                                        </p:tav>
                                        <p:tav tm="100000">
                                          <p:val>
                                            <p:fltVal val="0"/>
                                          </p:val>
                                        </p:tav>
                                      </p:tavLst>
                                    </p:anim>
                                    <p:anim calcmode="lin" valueType="num">
                                      <p:cBhvr>
                                        <p:cTn id="112" dur="1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3" dur="1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14" dur="1" fill="hold">
                                          <p:stCondLst>
                                            <p:cond delay="999"/>
                                          </p:stCondLst>
                                        </p:cTn>
                                        <p:tgtEl>
                                          <p:spTgt spid="6"/>
                                        </p:tgtEl>
                                        <p:attrNameLst>
                                          <p:attrName>style.visibility</p:attrName>
                                        </p:attrNameLst>
                                      </p:cBhvr>
                                      <p:to>
                                        <p:strVal val="hidden"/>
                                      </p:to>
                                    </p:set>
                                  </p:childTnLst>
                                </p:cTn>
                              </p:par>
                            </p:childTnLst>
                          </p:cTn>
                        </p:par>
                        <p:par>
                          <p:cTn id="115" fill="hold">
                            <p:stCondLst>
                              <p:cond delay="1000"/>
                            </p:stCondLst>
                            <p:childTnLst>
                              <p:par>
                                <p:cTn id="116" presetID="42" presetClass="entr" presetSubtype="0" fill="hold" grpId="0" nodeType="afterEffect">
                                  <p:stCondLst>
                                    <p:cond delay="1000"/>
                                  </p:stCondLst>
                                  <p:childTnLst>
                                    <p:set>
                                      <p:cBhvr>
                                        <p:cTn id="117" dur="1" fill="hold">
                                          <p:stCondLst>
                                            <p:cond delay="0"/>
                                          </p:stCondLst>
                                        </p:cTn>
                                        <p:tgtEl>
                                          <p:spTgt spid="34"/>
                                        </p:tgtEl>
                                        <p:attrNameLst>
                                          <p:attrName>style.visibility</p:attrName>
                                        </p:attrNameLst>
                                      </p:cBhvr>
                                      <p:to>
                                        <p:strVal val="visible"/>
                                      </p:to>
                                    </p:set>
                                    <p:animEffect transition="in" filter="fade">
                                      <p:cBhvr>
                                        <p:cTn id="118" dur="1000"/>
                                        <p:tgtEl>
                                          <p:spTgt spid="34"/>
                                        </p:tgtEl>
                                      </p:cBhvr>
                                    </p:animEffect>
                                    <p:anim calcmode="lin" valueType="num">
                                      <p:cBhvr>
                                        <p:cTn id="119" dur="1000" fill="hold"/>
                                        <p:tgtEl>
                                          <p:spTgt spid="34"/>
                                        </p:tgtEl>
                                        <p:attrNameLst>
                                          <p:attrName>ppt_x</p:attrName>
                                        </p:attrNameLst>
                                      </p:cBhvr>
                                      <p:tavLst>
                                        <p:tav tm="0">
                                          <p:val>
                                            <p:strVal val="#ppt_x"/>
                                          </p:val>
                                        </p:tav>
                                        <p:tav tm="100000">
                                          <p:val>
                                            <p:strVal val="#ppt_x"/>
                                          </p:val>
                                        </p:tav>
                                      </p:tavLst>
                                    </p:anim>
                                    <p:anim calcmode="lin" valueType="num">
                                      <p:cBhvr>
                                        <p:cTn id="120" dur="1000" fill="hold"/>
                                        <p:tgtEl>
                                          <p:spTgt spid="34"/>
                                        </p:tgtEl>
                                        <p:attrNameLst>
                                          <p:attrName>ppt_y</p:attrName>
                                        </p:attrNameLst>
                                      </p:cBhvr>
                                      <p:tavLst>
                                        <p:tav tm="0">
                                          <p:val>
                                            <p:strVal val="#ppt_y+.1"/>
                                          </p:val>
                                        </p:tav>
                                        <p:tav tm="100000">
                                          <p:val>
                                            <p:strVal val="#ppt_y"/>
                                          </p:val>
                                        </p:tav>
                                      </p:tavLst>
                                    </p:anim>
                                  </p:childTnLst>
                                </p:cTn>
                              </p:par>
                              <p:par>
                                <p:cTn id="121" presetID="1" presetClass="mediacall" presetSubtype="0" fill="hold" nodeType="withEffect">
                                  <p:stCondLst>
                                    <p:cond delay="1000"/>
                                  </p:stCondLst>
                                  <p:childTnLst>
                                    <p:cmd type="call" cmd="playFrom(0.0)">
                                      <p:cBhvr>
                                        <p:cTn id="122" dur="3006" fill="hold"/>
                                        <p:tgtEl>
                                          <p:spTgt spid="51"/>
                                        </p:tgtEl>
                                      </p:cBhvr>
                                    </p:cmd>
                                  </p:childTnLst>
                                </p:cTn>
                              </p:par>
                            </p:childTnLst>
                          </p:cTn>
                        </p:par>
                        <p:par>
                          <p:cTn id="123" fill="hold">
                            <p:stCondLst>
                              <p:cond delay="5006"/>
                            </p:stCondLst>
                            <p:childTnLst>
                              <p:par>
                                <p:cTn id="124" presetID="10" presetClass="entr" presetSubtype="0" fill="hold" nodeType="afterEffect">
                                  <p:stCondLst>
                                    <p:cond delay="1000"/>
                                  </p:stCondLst>
                                  <p:childTnLst>
                                    <p:set>
                                      <p:cBhvr>
                                        <p:cTn id="125" dur="1" fill="hold">
                                          <p:stCondLst>
                                            <p:cond delay="0"/>
                                          </p:stCondLst>
                                        </p:cTn>
                                        <p:tgtEl>
                                          <p:spTgt spid="32">
                                            <p:txEl>
                                              <p:pRg st="0" end="0"/>
                                            </p:txEl>
                                          </p:spTgt>
                                        </p:tgtEl>
                                        <p:attrNameLst>
                                          <p:attrName>style.visibility</p:attrName>
                                        </p:attrNameLst>
                                      </p:cBhvr>
                                      <p:to>
                                        <p:strVal val="visible"/>
                                      </p:to>
                                    </p:set>
                                    <p:animEffect transition="in" filter="fade">
                                      <p:cBhvr>
                                        <p:cTn id="126" dur="500"/>
                                        <p:tgtEl>
                                          <p:spTgt spid="32">
                                            <p:txEl>
                                              <p:pRg st="0" end="0"/>
                                            </p:txEl>
                                          </p:spTgt>
                                        </p:tgtEl>
                                      </p:cBhvr>
                                    </p:animEffect>
                                  </p:childTnLst>
                                </p:cTn>
                              </p:par>
                              <p:par>
                                <p:cTn id="127" presetID="1" presetClass="mediacall" presetSubtype="0" fill="hold" nodeType="withEffect">
                                  <p:stCondLst>
                                    <p:cond delay="1000"/>
                                  </p:stCondLst>
                                  <p:childTnLst>
                                    <p:cmd type="call" cmd="playFrom(0.0)">
                                      <p:cBhvr>
                                        <p:cTn id="128" dur="1517" fill="hold"/>
                                        <p:tgtEl>
                                          <p:spTgt spid="52"/>
                                        </p:tgtEl>
                                      </p:cBhvr>
                                    </p:cmd>
                                  </p:childTnLst>
                                </p:cTn>
                              </p:par>
                              <p:par>
                                <p:cTn id="129" presetID="5" presetClass="entr" presetSubtype="10" fill="hold" nodeType="withEffect">
                                  <p:stCondLst>
                                    <p:cond delay="1000"/>
                                  </p:stCondLst>
                                  <p:childTnLst>
                                    <p:set>
                                      <p:cBhvr>
                                        <p:cTn id="130" dur="1" fill="hold">
                                          <p:stCondLst>
                                            <p:cond delay="0"/>
                                          </p:stCondLst>
                                        </p:cTn>
                                        <p:tgtEl>
                                          <p:spTgt spid="3"/>
                                        </p:tgtEl>
                                        <p:attrNameLst>
                                          <p:attrName>style.visibility</p:attrName>
                                        </p:attrNameLst>
                                      </p:cBhvr>
                                      <p:to>
                                        <p:strVal val="visible"/>
                                      </p:to>
                                    </p:set>
                                    <p:animEffect transition="in" filter="checkerboard(across)">
                                      <p:cBhvr>
                                        <p:cTn id="131"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2" fill="hold" display="0">
                  <p:stCondLst>
                    <p:cond delay="indefinite"/>
                  </p:stCondLst>
                  <p:endCondLst>
                    <p:cond evt="onStopAudio" delay="0">
                      <p:tgtEl>
                        <p:sldTgt/>
                      </p:tgtEl>
                    </p:cond>
                  </p:endCondLst>
                </p:cTn>
                <p:tgtEl>
                  <p:spTgt spid="51"/>
                </p:tgtEl>
              </p:cMediaNode>
            </p:audio>
            <p:audio>
              <p:cMediaNode vol="80000">
                <p:cTn id="133" fill="hold" display="0">
                  <p:stCondLst>
                    <p:cond delay="indefinite"/>
                  </p:stCondLst>
                  <p:endCondLst>
                    <p:cond evt="onStopAudio" delay="0">
                      <p:tgtEl>
                        <p:sldTgt/>
                      </p:tgtEl>
                    </p:cond>
                  </p:endCondLst>
                </p:cTn>
                <p:tgtEl>
                  <p:spTgt spid="52"/>
                </p:tgtEl>
              </p:cMediaNode>
            </p:audio>
          </p:childTnLst>
        </p:cTn>
      </p:par>
    </p:tnLst>
    <p:bldLst>
      <p:bldP spid="3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AAC0-BBA8-1181-57BC-A871347A1BD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1D0D26B-B10B-B058-4257-C22C86D81F0A}"/>
              </a:ext>
            </a:extLst>
          </p:cNvPr>
          <p:cNvSpPr/>
          <p:nvPr/>
        </p:nvSpPr>
        <p:spPr>
          <a:xfrm>
            <a:off x="0" y="0"/>
            <a:ext cx="12192000" cy="685800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et of cartoon faces&#10;&#10;AI-generated content may be incorrect.">
            <a:extLst>
              <a:ext uri="{FF2B5EF4-FFF2-40B4-BE49-F238E27FC236}">
                <a16:creationId xmlns:a16="http://schemas.microsoft.com/office/drawing/2014/main" id="{D347E8B9-D140-64A8-0492-205223ACC2BD}"/>
              </a:ext>
            </a:extLst>
          </p:cNvPr>
          <p:cNvPicPr>
            <a:picLocks noChangeAspect="1"/>
          </p:cNvPicPr>
          <p:nvPr/>
        </p:nvPicPr>
        <p:blipFill>
          <a:blip r:embed="rId7"/>
          <a:srcRect l="19354" t="34696" r="65494" b="39382"/>
          <a:stretch>
            <a:fillRect/>
          </a:stretch>
        </p:blipFill>
        <p:spPr>
          <a:xfrm>
            <a:off x="4203113" y="1265580"/>
            <a:ext cx="4425480" cy="4326031"/>
          </a:xfrm>
          <a:prstGeom prst="rect">
            <a:avLst/>
          </a:prstGeom>
        </p:spPr>
      </p:pic>
      <p:pic>
        <p:nvPicPr>
          <p:cNvPr id="4" name="Picture 3" descr="A set of cartoon faces&#10;&#10;AI-generated content may be incorrect.">
            <a:extLst>
              <a:ext uri="{FF2B5EF4-FFF2-40B4-BE49-F238E27FC236}">
                <a16:creationId xmlns:a16="http://schemas.microsoft.com/office/drawing/2014/main" id="{8211099C-AC50-5E0A-3DEF-EF284E35E7BD}"/>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5371261" y="1794037"/>
            <a:ext cx="1977655" cy="1880190"/>
          </a:xfrm>
          <a:prstGeom prst="rect">
            <a:avLst/>
          </a:prstGeom>
        </p:spPr>
      </p:pic>
      <p:pic>
        <p:nvPicPr>
          <p:cNvPr id="5" name="Picture 4" descr="A set of cartoon faces&#10;&#10;AI-generated content may be incorrect.">
            <a:extLst>
              <a:ext uri="{FF2B5EF4-FFF2-40B4-BE49-F238E27FC236}">
                <a16:creationId xmlns:a16="http://schemas.microsoft.com/office/drawing/2014/main" id="{9207E3FC-0E80-4CA8-CB97-643D0E92325D}"/>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5482790" y="3574676"/>
            <a:ext cx="1866126" cy="1836597"/>
          </a:xfrm>
          <a:prstGeom prst="rect">
            <a:avLst/>
          </a:prstGeom>
        </p:spPr>
      </p:pic>
      <p:sp>
        <p:nvSpPr>
          <p:cNvPr id="14" name="TextBox 13">
            <a:extLst>
              <a:ext uri="{FF2B5EF4-FFF2-40B4-BE49-F238E27FC236}">
                <a16:creationId xmlns:a16="http://schemas.microsoft.com/office/drawing/2014/main" id="{405F72FB-16B5-3DDE-8474-F45D156BC347}"/>
              </a:ext>
            </a:extLst>
          </p:cNvPr>
          <p:cNvSpPr txBox="1"/>
          <p:nvPr/>
        </p:nvSpPr>
        <p:spPr>
          <a:xfrm>
            <a:off x="4411572" y="213216"/>
            <a:ext cx="4268107" cy="707886"/>
          </a:xfrm>
          <a:prstGeom prst="rect">
            <a:avLst/>
          </a:prstGeom>
          <a:noFill/>
        </p:spPr>
        <p:txBody>
          <a:bodyPr wrap="square" rtlCol="0">
            <a:spAutoFit/>
          </a:bodyPr>
          <a:lstStyle/>
          <a:p>
            <a:r>
              <a:rPr lang="en-US" sz="4000" b="1" dirty="0"/>
              <a:t>Are you _______? </a:t>
            </a:r>
          </a:p>
        </p:txBody>
      </p:sp>
      <p:sp>
        <p:nvSpPr>
          <p:cNvPr id="32" name="TextBox 31">
            <a:extLst>
              <a:ext uri="{FF2B5EF4-FFF2-40B4-BE49-F238E27FC236}">
                <a16:creationId xmlns:a16="http://schemas.microsoft.com/office/drawing/2014/main" id="{39A58983-A49F-27F9-086E-7C3125430BDA}"/>
              </a:ext>
            </a:extLst>
          </p:cNvPr>
          <p:cNvSpPr txBox="1"/>
          <p:nvPr/>
        </p:nvSpPr>
        <p:spPr>
          <a:xfrm>
            <a:off x="3883971" y="5809112"/>
            <a:ext cx="5415363" cy="707886"/>
          </a:xfrm>
          <a:prstGeom prst="rect">
            <a:avLst/>
          </a:prstGeom>
          <a:noFill/>
        </p:spPr>
        <p:txBody>
          <a:bodyPr wrap="square" rtlCol="0">
            <a:spAutoFit/>
          </a:bodyPr>
          <a:lstStyle/>
          <a:p>
            <a:r>
              <a:rPr lang="en-US" sz="4000" b="1" dirty="0"/>
              <a:t>No, I’m not. I’m tired.  </a:t>
            </a:r>
          </a:p>
        </p:txBody>
      </p:sp>
      <p:sp>
        <p:nvSpPr>
          <p:cNvPr id="34" name="TextBox 33">
            <a:extLst>
              <a:ext uri="{FF2B5EF4-FFF2-40B4-BE49-F238E27FC236}">
                <a16:creationId xmlns:a16="http://schemas.microsoft.com/office/drawing/2014/main" id="{B7F71C55-9E40-5119-0935-EC4066F36578}"/>
              </a:ext>
            </a:extLst>
          </p:cNvPr>
          <p:cNvSpPr txBox="1"/>
          <p:nvPr/>
        </p:nvSpPr>
        <p:spPr>
          <a:xfrm>
            <a:off x="6591653" y="174299"/>
            <a:ext cx="2111653" cy="707886"/>
          </a:xfrm>
          <a:prstGeom prst="rect">
            <a:avLst/>
          </a:prstGeom>
          <a:noFill/>
        </p:spPr>
        <p:txBody>
          <a:bodyPr wrap="square" rtlCol="0">
            <a:spAutoFit/>
          </a:bodyPr>
          <a:lstStyle/>
          <a:p>
            <a:r>
              <a:rPr lang="en-US" sz="4000" b="1" dirty="0"/>
              <a:t>sad</a:t>
            </a:r>
          </a:p>
        </p:txBody>
      </p:sp>
      <p:pic>
        <p:nvPicPr>
          <p:cNvPr id="37" name="Picture 36" descr="A set of cartoon faces&#10;&#10;AI-generated content may be incorrect.">
            <a:extLst>
              <a:ext uri="{FF2B5EF4-FFF2-40B4-BE49-F238E27FC236}">
                <a16:creationId xmlns:a16="http://schemas.microsoft.com/office/drawing/2014/main" id="{7540D9AE-8217-68A4-55BB-86BA43F7FD6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759288" y="7262357"/>
            <a:ext cx="1819013" cy="1841216"/>
          </a:xfrm>
          <a:prstGeom prst="rect">
            <a:avLst/>
          </a:prstGeom>
        </p:spPr>
      </p:pic>
      <p:pic>
        <p:nvPicPr>
          <p:cNvPr id="39" name="Picture 38" descr="A set of cartoon faces&#10;&#10;AI-generated content may be incorrect.">
            <a:extLst>
              <a:ext uri="{FF2B5EF4-FFF2-40B4-BE49-F238E27FC236}">
                <a16:creationId xmlns:a16="http://schemas.microsoft.com/office/drawing/2014/main" id="{71366DAD-92AF-935A-6056-5582582AFE6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12703221" y="4535495"/>
            <a:ext cx="1945486" cy="1914701"/>
          </a:xfrm>
          <a:prstGeom prst="rect">
            <a:avLst/>
          </a:prstGeom>
        </p:spPr>
      </p:pic>
      <p:pic>
        <p:nvPicPr>
          <p:cNvPr id="40" name="Picture 39" descr="A set of cartoon faces&#10;&#10;AI-generated content may be incorrect.">
            <a:extLst>
              <a:ext uri="{FF2B5EF4-FFF2-40B4-BE49-F238E27FC236}">
                <a16:creationId xmlns:a16="http://schemas.microsoft.com/office/drawing/2014/main" id="{3ED765DE-C904-9886-45EC-D345DFDAA513}"/>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9010032" y="-2321895"/>
            <a:ext cx="1780800" cy="1841216"/>
          </a:xfrm>
          <a:prstGeom prst="rect">
            <a:avLst/>
          </a:prstGeom>
        </p:spPr>
      </p:pic>
      <p:pic>
        <p:nvPicPr>
          <p:cNvPr id="42" name="Picture 41" descr="A set of cartoon faces&#10;&#10;AI-generated content may be incorrect.">
            <a:extLst>
              <a:ext uri="{FF2B5EF4-FFF2-40B4-BE49-F238E27FC236}">
                <a16:creationId xmlns:a16="http://schemas.microsoft.com/office/drawing/2014/main" id="{251EDBCB-4B0A-63EC-90E9-E4079C60C221}"/>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12415989" y="-1438015"/>
            <a:ext cx="1887664" cy="1806666"/>
          </a:xfrm>
          <a:prstGeom prst="rect">
            <a:avLst/>
          </a:prstGeom>
        </p:spPr>
      </p:pic>
      <p:pic>
        <p:nvPicPr>
          <p:cNvPr id="43" name="Picture 42" descr="A set of cartoon faces&#10;&#10;AI-generated content may be incorrect.">
            <a:extLst>
              <a:ext uri="{FF2B5EF4-FFF2-40B4-BE49-F238E27FC236}">
                <a16:creationId xmlns:a16="http://schemas.microsoft.com/office/drawing/2014/main" id="{763A2C81-7213-8A56-2418-C152CFE025E9}"/>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2565772" y="2094928"/>
            <a:ext cx="1828800" cy="1850884"/>
          </a:xfrm>
          <a:prstGeom prst="rect">
            <a:avLst/>
          </a:prstGeom>
        </p:spPr>
      </p:pic>
      <p:pic>
        <p:nvPicPr>
          <p:cNvPr id="44" name="Picture 43" descr="A set of cartoon faces&#10;&#10;AI-generated content may be incorrect.">
            <a:extLst>
              <a:ext uri="{FF2B5EF4-FFF2-40B4-BE49-F238E27FC236}">
                <a16:creationId xmlns:a16="http://schemas.microsoft.com/office/drawing/2014/main" id="{48E052DA-9FF2-B25C-61E2-418E979725AA}"/>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9712710" y="7164561"/>
            <a:ext cx="1977655" cy="1880190"/>
          </a:xfrm>
          <a:prstGeom prst="rect">
            <a:avLst/>
          </a:prstGeom>
        </p:spPr>
      </p:pic>
      <p:pic>
        <p:nvPicPr>
          <p:cNvPr id="45" name="Picture 44" descr="A set of cartoon faces&#10;&#10;AI-generated content may be incorrect.">
            <a:extLst>
              <a:ext uri="{FF2B5EF4-FFF2-40B4-BE49-F238E27FC236}">
                <a16:creationId xmlns:a16="http://schemas.microsoft.com/office/drawing/2014/main" id="{2F4F0BBE-3D56-4404-BF58-48495C37D027}"/>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12928972" y="1079109"/>
            <a:ext cx="1828800" cy="1850884"/>
          </a:xfrm>
          <a:prstGeom prst="rect">
            <a:avLst/>
          </a:prstGeom>
        </p:spPr>
      </p:pic>
      <p:pic>
        <p:nvPicPr>
          <p:cNvPr id="46" name="Picture 45" descr="A set of cartoon faces&#10;&#10;AI-generated content may be incorrect.">
            <a:extLst>
              <a:ext uri="{FF2B5EF4-FFF2-40B4-BE49-F238E27FC236}">
                <a16:creationId xmlns:a16="http://schemas.microsoft.com/office/drawing/2014/main" id="{F03C604E-91C9-CF31-38A2-09D3AAFD98A3}"/>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1204315" y="-2378110"/>
            <a:ext cx="1977655" cy="1880190"/>
          </a:xfrm>
          <a:prstGeom prst="rect">
            <a:avLst/>
          </a:prstGeom>
        </p:spPr>
      </p:pic>
      <p:pic>
        <p:nvPicPr>
          <p:cNvPr id="47" name="Picture 46" descr="A set of cartoon faces&#10;&#10;AI-generated content may be incorrect.">
            <a:extLst>
              <a:ext uri="{FF2B5EF4-FFF2-40B4-BE49-F238E27FC236}">
                <a16:creationId xmlns:a16="http://schemas.microsoft.com/office/drawing/2014/main" id="{D8C39B27-1B45-C1CD-8677-982C7594DFFE}"/>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78110"/>
            <a:ext cx="1887664" cy="1806666"/>
          </a:xfrm>
          <a:prstGeom prst="rect">
            <a:avLst/>
          </a:prstGeom>
        </p:spPr>
      </p:pic>
      <p:pic>
        <p:nvPicPr>
          <p:cNvPr id="48" name="Picture 47" descr="A set of cartoon faces&#10;&#10;AI-generated content may be incorrect.">
            <a:extLst>
              <a:ext uri="{FF2B5EF4-FFF2-40B4-BE49-F238E27FC236}">
                <a16:creationId xmlns:a16="http://schemas.microsoft.com/office/drawing/2014/main" id="{905B9465-4B69-9103-4F7A-F92827703F56}"/>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1490462" y="7164561"/>
            <a:ext cx="1780800" cy="1841216"/>
          </a:xfrm>
          <a:prstGeom prst="rect">
            <a:avLst/>
          </a:prstGeom>
        </p:spPr>
      </p:pic>
      <p:pic>
        <p:nvPicPr>
          <p:cNvPr id="49" name="Picture 48" descr="A set of cartoon faces&#10;&#10;AI-generated content may be incorrect.">
            <a:extLst>
              <a:ext uri="{FF2B5EF4-FFF2-40B4-BE49-F238E27FC236}">
                <a16:creationId xmlns:a16="http://schemas.microsoft.com/office/drawing/2014/main" id="{CB201E0F-79AB-DB77-4E10-035D3AF72C0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2201096" y="5347656"/>
            <a:ext cx="1945486" cy="1914701"/>
          </a:xfrm>
          <a:prstGeom prst="rect">
            <a:avLst/>
          </a:prstGeom>
        </p:spPr>
      </p:pic>
      <p:pic>
        <p:nvPicPr>
          <p:cNvPr id="50" name="Picture 49" descr="A set of cartoon faces&#10;&#10;AI-generated content may be incorrect.">
            <a:extLst>
              <a:ext uri="{FF2B5EF4-FFF2-40B4-BE49-F238E27FC236}">
                <a16:creationId xmlns:a16="http://schemas.microsoft.com/office/drawing/2014/main" id="{BFDF6E50-9D3D-45D4-80EF-DBDBD327418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2050194" y="-737933"/>
            <a:ext cx="1819013" cy="1841216"/>
          </a:xfrm>
          <a:prstGeom prst="rect">
            <a:avLst/>
          </a:prstGeom>
        </p:spPr>
      </p:pic>
      <p:pic>
        <p:nvPicPr>
          <p:cNvPr id="51" name="success-1-6297">
            <a:hlinkClick r:id="" action="ppaction://media"/>
            <a:extLst>
              <a:ext uri="{FF2B5EF4-FFF2-40B4-BE49-F238E27FC236}">
                <a16:creationId xmlns:a16="http://schemas.microsoft.com/office/drawing/2014/main" id="{53566D69-A987-B390-8FF6-0690FD41AC90}"/>
              </a:ext>
            </a:extLst>
          </p:cNvPr>
          <p:cNvPicPr>
            <a:picLocks noChangeAspect="1"/>
          </p:cNvPicPr>
          <p:nvPr>
            <a:audioFile r:link="rId1"/>
            <p:extLst>
              <p:ext uri="{DAA4B4D4-6D71-4841-9C94-3DE7FCFB9230}">
                <p14:media xmlns:p14="http://schemas.microsoft.com/office/powerpoint/2010/main" r:embed="rId2">
                  <p14:trim end="354"/>
                </p14:media>
              </p:ext>
            </p:extLst>
          </p:nvPr>
        </p:nvPicPr>
        <p:blipFill>
          <a:blip r:embed="rId9"/>
          <a:stretch>
            <a:fillRect/>
          </a:stretch>
        </p:blipFill>
        <p:spPr>
          <a:xfrm>
            <a:off x="-4826947" y="-2581310"/>
            <a:ext cx="406400" cy="406400"/>
          </a:xfrm>
          <a:prstGeom prst="rect">
            <a:avLst/>
          </a:prstGeom>
        </p:spPr>
      </p:pic>
      <p:pic>
        <p:nvPicPr>
          <p:cNvPr id="52" name="success-68578">
            <a:hlinkClick r:id="" action="ppaction://media"/>
            <a:extLst>
              <a:ext uri="{FF2B5EF4-FFF2-40B4-BE49-F238E27FC236}">
                <a16:creationId xmlns:a16="http://schemas.microsoft.com/office/drawing/2014/main" id="{78AFF97B-62DC-2670-0449-15BD342AB7DA}"/>
              </a:ext>
            </a:extLst>
          </p:cNvPr>
          <p:cNvPicPr>
            <a:picLocks noChangeAspect="1"/>
          </p:cNvPicPr>
          <p:nvPr>
            <a:audioFile r:link="rId1"/>
            <p:extLst>
              <p:ext uri="{DAA4B4D4-6D71-4841-9C94-3DE7FCFB9230}">
                <p14:media xmlns:p14="http://schemas.microsoft.com/office/powerpoint/2010/main" r:embed="rId3">
                  <p14:trim end="27949.0937"/>
                </p14:media>
              </p:ext>
            </p:extLst>
          </p:nvPr>
        </p:nvPicPr>
        <p:blipFill>
          <a:blip r:embed="rId9"/>
          <a:stretch>
            <a:fillRect/>
          </a:stretch>
        </p:blipFill>
        <p:spPr>
          <a:xfrm>
            <a:off x="15643852" y="-2366928"/>
            <a:ext cx="406400" cy="406400"/>
          </a:xfrm>
          <a:prstGeom prst="rect">
            <a:avLst/>
          </a:prstGeom>
        </p:spPr>
      </p:pic>
      <p:pic>
        <p:nvPicPr>
          <p:cNvPr id="2" name="Picture 1" descr="A set of cartoon faces&#10;&#10;AI-generated content may be incorrect.">
            <a:extLst>
              <a:ext uri="{FF2B5EF4-FFF2-40B4-BE49-F238E27FC236}">
                <a16:creationId xmlns:a16="http://schemas.microsoft.com/office/drawing/2014/main" id="{0885B7E8-F159-432D-82B2-45F66CAAA5BF}"/>
              </a:ext>
            </a:extLst>
          </p:cNvPr>
          <p:cNvPicPr>
            <a:picLocks noChangeAspect="1"/>
          </p:cNvPicPr>
          <p:nvPr/>
        </p:nvPicPr>
        <p:blipFill>
          <a:blip r:embed="rId7"/>
          <a:srcRect l="19715" t="63501" r="65643" b="9683"/>
          <a:stretch>
            <a:fillRect/>
          </a:stretch>
        </p:blipFill>
        <p:spPr>
          <a:xfrm>
            <a:off x="4203113" y="1265580"/>
            <a:ext cx="4425480" cy="4326031"/>
          </a:xfrm>
          <a:prstGeom prst="rect">
            <a:avLst/>
          </a:prstGeom>
        </p:spPr>
      </p:pic>
    </p:spTree>
    <p:extLst>
      <p:ext uri="{BB962C8B-B14F-4D97-AF65-F5344CB8AC3E}">
        <p14:creationId xmlns:p14="http://schemas.microsoft.com/office/powerpoint/2010/main" val="41678128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0.0138 0.01435 L 0.0138 0.01435 C 0.01784 0.02268 0.02161 0.03148 0.02591 0.03935 C 0.02747 0.0419 0.02982 0.04259 0.03112 0.04537 C 0.03398 0.05116 0.03554 0.0581 0.03815 0.06412 C 0.04661 0.08356 0.04101 0.06157 0.04857 0.08889 C 0.05625 0.11597 0.04687 0.09352 0.05911 0.12291 C 0.07812 0.16921 0.06406 0.1331 0.08346 0.17569 C 0.08945 0.18889 0.09505 0.20278 0.10091 0.21574 C 0.10377 0.22222 0.10716 0.22778 0.10963 0.23449 C 0.11653 0.25278 0.12474 0.27731 0.13581 0.28703 L 0.14284 0.29328 C 0.16289 0.32893 0.14062 0.2919 0.16028 0.31805 C 0.18476 0.35069 0.15872 0.32453 0.18984 0.35231 C 0.19336 0.35532 0.19648 0.36018 0.20039 0.36157 C 0.20625 0.36366 0.21211 0.36528 0.21784 0.36782 C 0.23841 0.37685 0.21771 0.37083 0.24049 0.38333 C 0.24388 0.38518 0.24752 0.38541 0.25091 0.38634 C 0.25442 0.38842 0.25794 0.39074 0.26146 0.39259 C 0.26601 0.39491 0.27096 0.3956 0.27539 0.39884 C 0.27851 0.40092 0.28099 0.40555 0.28411 0.4081 C 0.31706 0.43518 0.27643 0.39444 0.31549 0.43588 C 0.31862 0.43935 0.32838 0.44907 0.33125 0.45463 C 0.33398 0.46018 0.33567 0.46713 0.33815 0.47315 C 0.34088 0.47963 0.34388 0.48588 0.34687 0.49166 C 0.3651 0.52731 0.34557 0.48449 0.36601 0.52893 C 0.37317 0.54444 0.38255 0.55717 0.38698 0.57546 C 0.3888 0.58264 0.39036 0.59004 0.39219 0.59722 C 0.39336 0.60139 0.39479 0.60532 0.3957 0.60949 C 0.39713 0.61666 0.39765 0.6243 0.39922 0.63125 C 0.40117 0.63981 0.40482 0.64722 0.40625 0.65602 C 0.40729 0.66342 0.40807 0.67083 0.40963 0.67778 C 0.41185 0.68727 0.42422 0.70764 0.42539 0.70879 C 0.42825 0.71203 0.43125 0.71481 0.43411 0.71805 C 0.43763 0.72222 0.44075 0.72731 0.44453 0.73055 C 0.44896 0.73449 0.4539 0.73634 0.45846 0.73981 C 0.46211 0.74259 0.46523 0.74722 0.46901 0.74907 C 0.47982 0.75463 0.49127 0.75625 0.50208 0.76157 L 0.52135 0.77083 C 0.52721 0.77384 0.53294 0.77731 0.5388 0.78009 C 0.56172 0.7912 0.55729 0.78611 0.5789 0.80185 C 0.58541 0.80648 0.59206 0.81088 0.59804 0.81736 C 0.60195 0.82153 0.64414 0.87523 0.65911 0.88866 C 0.68086 0.9081 0.70312 0.91643 0.72708 0.92592 C 0.76315 0.94004 0.74791 0.93588 0.77252 0.94143 C 0.79114 0.95856 0.83242 0.99953 0.85625 1.01273 C 0.87278 1.02199 0.88997 1.02639 0.90677 1.03449 C 0.91614 1.03889 0.92526 1.04537 0.93463 1.05 C 0.97942 1.07129 1.02721 1.07639 1.06901 1.11203 C 1.08242 1.12338 1.09531 1.13657 1.10911 1.14606 C 1.12422 1.15648 1.13919 1.16759 1.15442 1.17708 C 1.18567 1.19653 1.16562 1.17916 1.17708 1.18958 " pathEditMode="relative" ptsTypes="AAAAAAAAAAAAAAAAAAAAAAAAAAAAAAAAAAAAAAAAAAAAAAAAAAAA">
                                      <p:cBhvr>
                                        <p:cTn id="6" dur="2000" fill="hold"/>
                                        <p:tgtEl>
                                          <p:spTgt spid="46"/>
                                        </p:tgtEl>
                                        <p:attrNameLst>
                                          <p:attrName>ppt_x</p:attrName>
                                          <p:attrName>ppt_y</p:attrName>
                                        </p:attrNameLst>
                                      </p:cBhvr>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0.00638 0.04699 L -0.00638 0.04699 C -0.0017 0.0324 0.00364 0.01852 0.00755 0.00347 C 0.01223 -0.01459 0.01432 -0.04283 0.01627 -0.06158 C 0.01848 -0.10741 0.02031 -0.12963 0.01627 -0.18264 C 0.01549 -0.19352 0.01158 -0.20324 0.00937 -0.21366 C 0.00807 -0.21968 0.00742 -0.22616 0.00585 -0.23218 C -0.0073 -0.28426 -0.00326 -0.2632 -0.0168 -0.30672 C -0.02461 -0.33125 -0.03034 -0.3581 -0.03946 -0.38102 L -0.06563 -0.44607 C -0.06915 -0.46783 -0.07344 -0.48912 -0.07618 -0.51135 C -0.07735 -0.5206 -0.07852 -0.52986 -0.07969 -0.53912 C -0.08165 -0.55556 -0.08152 -0.56273 -0.08659 -0.5794 C -0.08894 -0.58727 -0.09232 -0.59422 -0.09532 -0.60116 C -0.11316 -0.64283 -0.10261 -0.6213 -0.11797 -0.64468 C -0.11928 -0.64653 -0.12019 -0.64908 -0.12149 -0.6507 C -0.14831 -0.68264 -0.13086 -0.6544 -0.15638 -0.69723 C -0.17162 -0.72292 -0.18646 -0.74908 -0.2017 -0.77477 C -0.2086 -0.78635 -0.21485 -0.79954 -0.22266 -0.8088 C -0.23659 -0.82547 -0.24922 -0.84607 -0.26459 -0.85857 C -0.28933 -0.87848 -0.31081 -0.89398 -0.33256 -0.92986 C -0.36628 -0.98565 -0.37409 -0.9926 -0.40235 -1.08496 C -0.41277 -1.11898 -0.41993 -1.15695 -0.43373 -1.18727 C -0.44128 -1.20348 -0.4474 -1.22269 -0.45638 -1.23658 L -0.49649 -1.29861 C -0.50521 -1.31204 -0.51407 -1.32523 -0.52266 -1.33889 C -0.53099 -1.35209 -0.53894 -1.36574 -0.54701 -1.37917 C -0.55456 -1.39167 -0.56068 -1.40741 -0.56967 -1.41644 C -0.58594 -1.43287 -0.60274 -1.44792 -0.61849 -1.46598 C -0.62435 -1.47269 -0.6293 -1.48195 -0.63425 -1.49074 C -0.63568 -1.49352 -0.63777 -1.50023 -0.63777 -1.50023 " pathEditMode="relative" ptsTypes="AAAAAAAAAAAAAAAAAAAAAAAAAAAAAAA">
                                      <p:cBhvr>
                                        <p:cTn id="8" dur="2000" fill="hold"/>
                                        <p:tgtEl>
                                          <p:spTgt spid="37"/>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endCondLst>
                                    <p:cond evt="onNext" delay="0">
                                      <p:tgtEl>
                                        <p:sldTgt/>
                                      </p:tgtEl>
                                    </p:cond>
                                  </p:endCondLst>
                                  <p:childTnLst>
                                    <p:animMotion origin="layout" path="M -0.00443 0.04005 L -0.00443 0.04005 C -0.01615 0.05972 -0.02721 0.08056 -0.03932 0.09908 C -0.12396 0.22778 -0.00013 0.02454 -0.09518 0.17662 C -0.10313 0.18935 -0.11185 0.20116 -0.11784 0.21667 C -0.13529 0.26227 -0.15104 0.30996 -0.16497 0.35926 C -0.17135 0.38195 -0.17682 0.40556 -0.18412 0.42755 C -0.18828 0.44005 -0.21354 0.49884 -0.2207 0.51111 C -0.23177 0.53009 -0.24154 0.55394 -0.2556 0.56389 L -0.27305 0.57639 C -0.27721 0.58241 -0.28073 0.58982 -0.28529 0.59491 C -0.30078 0.61227 -0.31602 0.61713 -0.3306 0.63843 C -0.34622 0.66111 -0.35833 0.69074 -0.37422 0.71273 C -0.37943 0.71991 -0.38438 0.72801 -0.38997 0.73449 C -0.40612 0.75347 -0.39857 0.73148 -0.41615 0.76852 C -0.42331 0.7838 -0.43242 0.82176 -0.44232 0.83357 C -0.45117 0.84445 -0.47721 0.84491 -0.48594 0.84607 C -0.50495 0.83959 -0.52005 0.8419 -0.53477 0.8213 C -0.54219 0.81088 -0.54909 0.79931 -0.5556 0.78727 C -0.56133 0.77662 -0.5651 0.76273 -0.57135 0.75301 C -0.57526 0.74699 -0.5806 0.74468 -0.58529 0.74074 C -0.64688 0.74838 -0.56029 0.73102 -0.65677 0.79329 C -0.66315 0.79746 -0.6694 0.80255 -0.67604 0.80579 C -0.6944 0.81505 -0.70807 0.8132 -0.72826 0.81505 C -0.76029 0.83171 -0.79128 0.85579 -0.82409 0.86459 C -0.87435 0.87824 -0.91107 0.88959 -0.96016 0.89884 C -0.98997 0.9044 -1.06198 0.90463 -1.07357 0.90509 C -1.10612 0.90185 -1.0944 0.90185 -1.10846 0.90185 " pathEditMode="relative" ptsTypes="AAAAAAAAAAAAAAAAAAAAAAAAAAAA">
                                      <p:cBhvr>
                                        <p:cTn id="10" dur="2000" fill="hold"/>
                                        <p:tgtEl>
                                          <p:spTgt spid="40"/>
                                        </p:tgtEl>
                                        <p:attrNameLst>
                                          <p:attrName>ppt_x</p:attrName>
                                          <p:attrName>ppt_y</p:attrName>
                                        </p:attrNameLst>
                                      </p:cBhvr>
                                    </p:animMotion>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0.00521 -0.0007 L 0.00521 -0.0007 C 0.02604 -0.01829 0.04584 -0.04121 0.06797 -0.05348 C 0.1013 -0.072 0.08698 -0.06204 0.11159 -0.08149 C 0.16211 -0.16389 0.10547 -0.07709 0.1517 -0.13403 C 0.17175 -0.15903 0.20378 -0.22061 0.21628 -0.2426 C 0.22383 -0.25602 0.2319 -0.26852 0.23893 -0.28288 C 0.24584 -0.29746 0.25287 -0.31181 0.25977 -0.32639 C 0.26224 -0.33149 0.26407 -0.3375 0.2668 -0.3419 C 0.27149 -0.34908 0.27657 -0.35533 0.28073 -0.36366 C 0.29232 -0.38658 0.30612 -0.40718 0.31393 -0.43496 C 0.32045 -0.45811 0.31602 -0.44931 0.32617 -0.46274 C 0.33412 -0.48542 0.34219 -0.51088 0.35404 -0.52778 C 0.3599 -0.53612 0.36602 -0.54352 0.37149 -0.55278 C 0.37539 -0.55926 0.37787 -0.56829 0.3819 -0.57431 C 0.38451 -0.57825 0.40886 -0.6088 0.4168 -0.61459 C 0.4224 -0.61875 0.42852 -0.62084 0.43425 -0.62408 C 0.43959 -0.62686 0.44466 -0.63102 0.45 -0.63334 C 0.46459 -0.63982 0.47344 -0.64028 0.48828 -0.6426 C 0.48867 -0.6426 0.53607 -0.64051 0.54766 -0.63635 C 0.55365 -0.63426 0.55925 -0.62963 0.56511 -0.62709 C 0.57865 -0.6213 0.58659 -0.62038 0.6 -0.61783 C 0.61341 -0.61875 0.62761 -0.6125 0.64011 -0.62084 C 0.65651 -0.63195 0.66927 -0.65579 0.68373 -0.67362 C 0.69024 -0.68172 0.69649 -0.69005 0.70287 -0.69838 C 0.72071 -0.7213 0.72435 -0.72524 0.74128 -0.75116 C 0.74779 -0.76112 0.75365 -0.77269 0.76042 -0.78218 C 0.76641 -0.79028 0.77357 -0.79561 0.77969 -0.80371 C 0.78815 -0.81528 0.79571 -0.82894 0.80404 -0.84098 C 0.81146 -0.85163 0.81966 -0.86065 0.8267 -0.872 C 0.8418 -0.89584 0.85443 -0.92431 0.87032 -0.94653 C 0.88893 -0.97223 0.90703 -0.99931 0.92617 -1.02385 C 0.93659 -1.03727 0.94779 -1.04931 0.95755 -1.06436 C 0.96537 -1.07616 0.97032 -1.09352 0.97852 -1.10463 C 1.08255 -1.24306 0.97565 -1.07917 1.0431 -1.17894 C 1.04974 -1.18866 1.05547 -1.20024 1.06224 -1.20973 C 1.06589 -1.21482 1.07045 -1.21783 1.07448 -1.22223 C 1.078 -1.22593 1.08125 -1.23079 1.0849 -1.2345 C 1.08776 -1.2375 1.09597 -1.24538 1.10065 -1.247 C 1.1017 -1.24723 1.103 -1.247 1.10417 -1.247 " pathEditMode="relative" ptsTypes="AAAAAAAAAAAAAAAAAAAAAAAAAAAAAAAAAAAAAAAA">
                                      <p:cBhvr>
                                        <p:cTn id="12" dur="2000" fill="hold"/>
                                        <p:tgtEl>
                                          <p:spTgt spid="48"/>
                                        </p:tgtEl>
                                        <p:attrNameLst>
                                          <p:attrName>ppt_x</p:attrName>
                                          <p:attrName>ppt_y</p:attrName>
                                        </p:attrNameLst>
                                      </p:cBhvr>
                                    </p:animMotion>
                                  </p:childTnLst>
                                </p:cTn>
                              </p:par>
                              <p:par>
                                <p:cTn id="13" presetID="0" presetClass="path" presetSubtype="0" repeatCount="indefinite" accel="50000" decel="50000" fill="hold" nodeType="withEffect">
                                  <p:stCondLst>
                                    <p:cond delay="0"/>
                                  </p:stCondLst>
                                  <p:endCondLst>
                                    <p:cond evt="onNext" delay="0">
                                      <p:tgtEl>
                                        <p:sldTgt/>
                                      </p:tgtEl>
                                    </p:cond>
                                  </p:endCondLst>
                                  <p:childTnLst>
                                    <p:animMotion origin="layout" path="M -0.0125 0.00046 L -0.0125 0.00046 C -0.17239 0.13287 0.04779 -0.0419 -0.12422 0.06875 C -0.13281 0.07431 -0.13893 0.08843 -0.14687 0.09653 C -0.18034 0.13079 -0.18047 0.11829 -0.20794 0.16157 C -0.21562 0.17384 -0.22148 0.18912 -0.2289 0.20185 C -0.23776 0.21713 -0.24882 0.22847 -0.25677 0.24537 C -0.2664 0.26597 -0.27161 0.29259 -0.28112 0.31343 C -0.28346 0.31852 -0.32226 0.39352 -0.33698 0.41273 C -0.36015 0.44306 -0.35143 0.42431 -0.38229 0.44375 C -0.3914 0.44954 -0.39961 0.45926 -0.40846 0.46551 C -0.4263 0.47778 -0.44479 0.48704 -0.46263 0.49954 C -0.47682 0.50972 -0.49023 0.52338 -0.50442 0.5338 C -0.52578 0.54907 -0.55573 0.55532 -0.57591 0.56458 C -0.58203 0.56759 -0.58763 0.57292 -0.59336 0.57708 C -0.6164 0.62014 -0.62487 0.63056 -0.64049 0.67315 C -0.64492 0.68519 -0.64804 0.69884 -0.65273 0.71042 C -0.65898 0.72616 -0.66823 0.74213 -0.67708 0.75394 C -0.68216 0.76042 -0.68685 0.76898 -0.69284 0.77245 C -0.70286 0.77847 -0.7138 0.7787 -0.72422 0.78171 C -0.7306 0.78727 -0.7556 0.81273 -0.76614 0.81273 C -0.78945 0.81273 -0.81263 0.80695 -0.8358 0.80347 C -0.85247 0.80116 -0.85091 0.8007 -0.86718 0.79421 C -0.88359 0.81389 -0.89896 0.83565 -0.91614 0.85301 C -0.92825 0.86551 -0.94166 0.87477 -0.95273 0.89028 C -0.96862 0.91227 -0.97955 0.94491 -0.99635 0.96482 C -1.01731 0.98958 -1.04049 1.00903 -1.05911 1.03912 C -1.06549 1.04954 -1.07252 1.0588 -1.07825 1.07014 C -1.09466 1.10232 -1.10612 1.14282 -1.12526 1.16945 C -1.20716 1.28264 -1.10508 1.13681 -1.18633 1.26852 C -1.19557 1.28357 -1.20586 1.29607 -1.21601 1.3088 C -1.23437 1.33218 -1.25416 1.35208 -1.27174 1.37708 C -1.28216 1.3919 -1.27747 1.38588 -1.2858 1.39583 " pathEditMode="relative" ptsTypes="AAAAAAAAAAAAAAAAAAAAAAAAAAAAAAAAA">
                                      <p:cBhvr>
                                        <p:cTn id="14" dur="2000" fill="hold"/>
                                        <p:tgtEl>
                                          <p:spTgt spid="42"/>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endCondLst>
                                    <p:cond evt="onNext" delay="0">
                                      <p:tgtEl>
                                        <p:sldTgt/>
                                      </p:tgtEl>
                                    </p:cond>
                                  </p:endCondLst>
                                  <p:childTnLst>
                                    <p:animMotion origin="layout" path="M 0.02552 0.05093 L 0.02552 0.05093 C 0.0332 0.07245 0.04036 0.09468 0.04831 0.11597 C 0.06276 0.15509 0.08138 0.19653 0.10039 0.22755 C 0.11055 0.24398 0.12839 0.27454 0.14063 0.28634 C 0.15247 0.29792 0.16615 0.2963 0.17891 0.29884 C 0.18828 0.30069 0.19753 0.30301 0.2069 0.30509 C 0.21328 0.30926 0.21953 0.31366 0.22604 0.31736 C 0.24518 0.32847 0.25912 0.33519 0.27839 0.34236 C 0.28763 0.3456 0.29688 0.34931 0.30625 0.35162 C 0.31432 0.35347 0.32253 0.35417 0.33073 0.35463 C 0.35742 0.35625 0.38412 0.35671 0.41094 0.35787 C 0.45547 0.37639 0.42708 0.36528 0.47721 0.38264 C 0.48294 0.38449 0.48867 0.3875 0.49466 0.38866 L 0.52253 0.39491 C 0.53294 0.40116 0.54675 0.40787 0.5556 0.41968 C 0.55794 0.42292 0.56068 0.42523 0.56263 0.42917 C 0.5724 0.44907 0.5905 0.49097 0.5905 0.49097 C 0.59427 0.51111 0.60039 0.5412 0.60273 0.5625 C 0.60378 0.57153 0.60352 0.58102 0.60456 0.59028 C 0.60599 0.60486 0.60846 0.61435 0.61146 0.62755 C 0.61211 0.63472 0.61237 0.64213 0.61315 0.64931 C 0.61732 0.68333 0.62695 0.70972 0.63594 0.74213 C 0.64336 0.76968 0.64583 0.78264 0.65677 0.80417 C 0.6582 0.80694 0.66055 0.80787 0.66211 0.81042 C 0.66471 0.81505 0.66641 0.8213 0.66901 0.82593 C 0.67227 0.83171 0.6763 0.83565 0.67943 0.84144 C 0.68099 0.84398 0.68164 0.84792 0.68294 0.85069 C 0.69076 0.86667 0.69297 0.86898 0.70391 0.8787 C 0.70677 0.88125 0.70951 0.88449 0.71263 0.88495 C 0.74102 0.88866 0.76966 0.88889 0.79805 0.89097 C 0.80273 0.89421 0.80755 0.89676 0.81198 0.90046 C 0.81823 0.90556 0.82435 0.91412 0.82943 0.92199 C 0.85456 0.96019 0.85104 0.9588 0.88359 1.01505 C 0.93854 1.11019 0.88854 1.01458 0.92891 1.10509 C 0.93607 1.12107 0.94518 1.13449 0.95156 1.15139 C 0.96849 1.19653 0.98112 1.24653 0.9987 1.29097 C 1.00677 1.31157 1.01406 1.33357 1.02305 1.35301 C 1.07461 1.46343 1.05664 1.40116 1.06849 1.44306 " pathEditMode="relative" ptsTypes="AAAAAAAAAAAAAAAAAAAAAAAAAAAAAAAAAAAAAAA">
                                      <p:cBhvr>
                                        <p:cTn id="16" dur="2000" fill="hold"/>
                                        <p:tgtEl>
                                          <p:spTgt spid="50"/>
                                        </p:tgtEl>
                                        <p:attrNameLst>
                                          <p:attrName>ppt_x</p:attrName>
                                          <p:attrName>ppt_y</p:attrName>
                                        </p:attrNameLst>
                                      </p:cBhvr>
                                    </p:animMotion>
                                  </p:childTnLst>
                                </p:cTn>
                              </p:par>
                              <p:par>
                                <p:cTn id="17" presetID="0" presetClass="path" presetSubtype="0" repeatCount="indefinite" accel="50000" decel="50000" fill="hold" nodeType="withEffect">
                                  <p:stCondLst>
                                    <p:cond delay="1000"/>
                                  </p:stCondLst>
                                  <p:endCondLst>
                                    <p:cond evt="onNext" delay="0">
                                      <p:tgtEl>
                                        <p:sldTgt/>
                                      </p:tgtEl>
                                    </p:cond>
                                  </p:endCondLst>
                                  <p:childTnLst>
                                    <p:animMotion origin="layout" path="M -0.02618 0.00509 L -0.02618 0.00509 C -0.05495 0.04884 -0.06563 0.06783 -0.09597 0.1044 C -0.1392 0.15625 -0.13516 0.14491 -0.18841 0.1912 C -0.19844 0.2 -0.20795 0.21088 -0.2181 0.21921 C -0.24519 0.24097 -0.27058 0.2757 -0.3 0.28125 C -0.37904 0.29583 -0.33373 0.28866 -0.43607 0.29977 C -0.45183 0.29769 -0.46758 0.29699 -0.48321 0.29375 C -0.49141 0.2919 -0.49935 0.28658 -0.50756 0.28426 C -0.51511 0.28241 -0.52279 0.28264 -0.53034 0.28125 C -0.53907 0.27963 -0.54779 0.27708 -0.55651 0.275 L -0.58959 0.22222 C -0.59297 0.2169 -0.6 0.20671 -0.6 0.20671 C -0.60052 0.20509 -0.61263 0.16736 -0.61407 0.16019 C -0.61511 0.1544 -0.61511 0.14792 -0.61576 0.14167 C -0.61289 0.13333 -0.60391 0.0794 -0.58789 0.08264 C -0.58112 0.08403 -0.575 0.09097 -0.56862 0.09514 C -0.56394 0.11181 -0.56237 0.11574 -0.5599 0.13866 C -0.55873 0.14977 -0.55873 0.16134 -0.55821 0.17269 C -0.56055 0.18611 -0.56107 0.20093 -0.56511 0.21296 C -0.5694 0.22546 -0.57631 0.23472 -0.58256 0.24398 C -0.62097 0.3 -0.62995 0.30093 -0.68907 0.32153 C -0.71576 0.33079 -0.74219 0.34259 -0.76927 0.34954 C -0.78763 0.35417 -0.80638 0.3537 -0.825 0.35556 C -0.83438 0.35255 -0.84375 0.35023 -0.853 0.3463 C -0.87526 0.33681 -0.89284 0.32176 -0.91394 0.30301 C -0.92123 0.29653 -0.92839 0.28958 -0.9349 0.28125 C -0.96446 0.24352 -0.97956 0.2132 -1.0099 0.18519 C -1.0293 0.16713 -1.04922 0.15116 -1.06927 0.13542 C -1.08998 0.11921 -1.11185 0.10741 -1.13203 0.08889 C -1.22331 0.00486 -1.12578 0.08102 -1.19636 -0.00092 C -1.25222 -0.06551 -1.39623 -0.13241 -1.42318 -0.15 C -1.56315 -0.2412 -1.51341 -0.21875 -1.56797 -0.24282 " pathEditMode="relative" ptsTypes="AAAAAAAAAAAAAAAAAAAAAAAAAAAAAAAAA">
                                      <p:cBhvr>
                                        <p:cTn id="18" dur="2000" fill="hold"/>
                                        <p:tgtEl>
                                          <p:spTgt spid="45"/>
                                        </p:tgtEl>
                                        <p:attrNameLst>
                                          <p:attrName>ppt_x</p:attrName>
                                          <p:attrName>ppt_y</p:attrName>
                                        </p:attrNameLst>
                                      </p:cBhvr>
                                    </p:animMotion>
                                  </p:childTnLst>
                                </p:cTn>
                              </p:par>
                              <p:par>
                                <p:cTn id="19" presetID="0" presetClass="path" presetSubtype="0" repeatCount="indefinite" accel="50000" decel="50000" fill="hold" nodeType="withEffect">
                                  <p:stCondLst>
                                    <p:cond delay="1000"/>
                                  </p:stCondLst>
                                  <p:endCondLst>
                                    <p:cond evt="onNext" delay="0">
                                      <p:tgtEl>
                                        <p:sldTgt/>
                                      </p:tgtEl>
                                    </p:cond>
                                  </p:endCondLst>
                                  <p:childTnLst>
                                    <p:animMotion origin="layout" path="M 0.03281 -0.01713 L 0.03281 -0.01713 C 0.04049 -0.01412 0.04805 -0.0118 0.0556 -0.00787 C 0.06211 -0.00439 0.0681 0.00162 0.07474 0.00463 C 0.08164 0.00764 0.08867 0.0088 0.0957 0.01088 C 0.12539 0.00371 0.14284 0.00301 0.16875 -0.01088 C 0.197 -0.02615 0.18034 -0.01967 0.20885 -0.04513 C 0.23568 -0.06875 0.21745 -0.04537 0.24557 -0.07291 C 0.24987 -0.07731 0.25338 -0.08402 0.25768 -0.08842 C 0.26445 -0.09537 0.27213 -0.09953 0.27864 -0.10717 C 0.29427 -0.12523 0.30664 -0.16111 0.31706 -0.18449 C 0.31979 -0.19097 0.32578 -0.20324 0.32578 -0.20324 C 0.32747 -0.21157 0.32891 -0.2199 0.33099 -0.228 C 0.33646 -0.24861 0.34297 -0.26111 0.35013 -0.28078 C 0.35508 -0.29398 0.35911 -0.3081 0.36419 -0.32106 C 0.37357 -0.34537 0.38398 -0.36851 0.39375 -0.39236 C 0.39857 -0.40393 0.40976 -0.4331 0.41471 -0.44189 C 0.42226 -0.45532 0.42943 -0.46944 0.43737 -0.4824 C 0.44232 -0.49027 0.44739 -0.49791 0.45312 -0.50393 C 0.46393 -0.51574 0.48672 -0.52638 0.49661 -0.53194 C 0.50833 -0.52361 0.52096 -0.51898 0.53151 -0.50717 C 0.54062 -0.49699 0.547 -0.48078 0.5543 -0.46689 C 0.59075 -0.39606 0.55169 -0.46574 0.59088 -0.37685 C 0.60052 -0.35509 0.61575 -0.34027 0.62226 -0.31481 C 0.63242 -0.27523 0.62734 -0.29143 0.6362 -0.26527 C 0.64661 -0.29097 0.65963 -0.31435 0.66758 -0.34282 C 0.66992 -0.35092 0.67239 -0.35925 0.67461 -0.36759 C 0.67643 -0.37476 0.67773 -0.3824 0.67982 -0.38935 C 0.68125 -0.39375 0.6832 -0.39768 0.68502 -0.40162 C 0.69935 -0.43356 0.68919 -0.40949 0.7095 -0.44814 C 0.7125 -0.45416 0.7151 -0.46088 0.71823 -0.46689 C 0.72266 -0.47546 0.7276 -0.4831 0.73216 -0.49166 C 0.75898 -0.54236 0.73437 -0.49699 0.75651 -0.54421 C 0.76159 -0.55509 0.76719 -0.56481 0.77226 -0.57523 C 0.77656 -0.58425 0.77995 -0.59467 0.7845 -0.60324 C 0.78971 -0.61319 0.80039 -0.62407 0.80716 -0.628 C 0.81068 -0.63009 0.81393 -0.63287 0.81758 -0.63425 C 0.83086 -0.63912 0.85768 -0.64675 0.85768 -0.64675 C 0.86471 -0.65277 0.87122 -0.66064 0.87864 -0.66527 C 0.89271 -0.67407 0.94453 -0.67731 0.94661 -0.67777 C 0.95833 -0.68171 0.97005 -0.68518 0.98151 -0.69004 C 0.99141 -0.69421 1.0013 -0.69884 1.0112 -0.70254 C 1.03698 -0.71226 1.04101 -0.70902 1.06523 -0.72731 C 1.12969 -0.77592 1.06432 -0.74907 1.17161 -0.80162 C 1.18854 -0.80995 1.20547 -0.81759 1.22226 -0.82662 C 1.23867 -0.83518 1.25456 -0.84675 1.27109 -0.85439 C 1.28359 -0.86018 1.29674 -0.86157 1.30937 -0.86689 C 1.31654 -0.8699 1.32357 -0.8743 1.33034 -0.87916 C 1.3375 -0.88449 1.34427 -0.89166 1.3513 -0.89791 L 1.35833 -0.90393 " pathEditMode="relative" ptsTypes="AAAAAAAAAAAAAAAAAAAAAAAAAAAAAAAAAAAAAAAAAAAAAAAAAA">
                                      <p:cBhvr>
                                        <p:cTn id="20" dur="2000" fill="hold"/>
                                        <p:tgtEl>
                                          <p:spTgt spid="49"/>
                                        </p:tgtEl>
                                        <p:attrNameLst>
                                          <p:attrName>ppt_x</p:attrName>
                                          <p:attrName>ppt_y</p:attrName>
                                        </p:attrNameLst>
                                      </p:cBhvr>
                                    </p:animMotion>
                                  </p:childTnLst>
                                </p:cTn>
                              </p:par>
                              <p:par>
                                <p:cTn id="21" presetID="0" presetClass="path" presetSubtype="0" repeatCount="indefinite" accel="50000" decel="50000" fill="hold" nodeType="withEffect">
                                  <p:stCondLst>
                                    <p:cond delay="1000"/>
                                  </p:stCondLst>
                                  <p:endCondLst>
                                    <p:cond evt="onNext" delay="0">
                                      <p:tgtEl>
                                        <p:sldTgt/>
                                      </p:tgtEl>
                                    </p:cond>
                                  </p:endCondLst>
                                  <p:childTnLst>
                                    <p:animMotion origin="layout" path="M 0.04141 0.03079 L 0.04141 0.03079 C 0.02917 0.01343 0.02318 0.00672 0.01342 -0.01273 C 0.00743 -0.02477 0.00274 -0.03912 -0.00403 -0.05 C -0.00794 -0.05602 -0.01341 -0.05787 -0.01796 -0.06227 C -0.02096 -0.06527 -0.02369 -0.06898 -0.02669 -0.07176 C -0.03294 -0.07731 -0.03958 -0.08148 -0.04583 -0.08727 C -0.05 -0.09097 -0.05442 -0.09421 -0.05807 -0.09953 C -0.06497 -0.10995 -0.07721 -0.13356 -0.07721 -0.13356 C -0.07955 -0.14398 -0.08203 -0.15416 -0.08424 -0.16458 C -0.09869 -0.23472 -0.08268 -0.1625 -0.09296 -0.2081 C -0.09908 -0.27384 -0.08932 -0.17315 -0.09817 -0.24838 C -0.0996 -0.26065 -0.10052 -0.27315 -0.10169 -0.28565 C -0.10221 -0.32384 -0.10091 -0.36227 -0.10338 -0.40046 C -0.1052 -0.42777 -0.11119 -0.45092 -0.12265 -0.46852 C -0.13658 -0.49027 -0.14869 -0.51921 -0.16627 -0.53055 C -0.17265 -0.53472 -0.17877 -0.54004 -0.18541 -0.54305 C -0.21041 -0.55463 -0.28802 -0.55856 -0.28828 -0.55856 C -0.30221 -0.57083 -0.31849 -0.58333 -0.3302 -0.60185 C -0.34492 -0.62523 -0.36015 -0.64838 -0.372 -0.67639 C -0.39414 -0.7287 -0.38203 -0.70185 -0.40872 -0.75694 C -0.42122 -0.81296 -0.41067 -0.7625 -0.42083 -0.82199 C -0.42304 -0.83449 -0.42591 -0.84676 -0.42786 -0.85926 C -0.42942 -0.86944 -0.42942 -0.88032 -0.43138 -0.89027 C -0.43632 -0.91574 -0.44401 -0.93912 -0.44882 -0.96481 L -0.45924 -1.0206 C -0.46263 -1.05671 -0.46406 -1.06852 -0.46627 -1.1074 C -0.46705 -1.12176 -0.46744 -1.13634 -0.46796 -1.15069 C -0.46862 -1.17037 -0.46862 -1.18981 -0.46966 -1.20949 C -0.47031 -1.22106 -0.472 -1.23217 -0.47317 -1.24352 C -0.47382 -1.29629 -0.47096 -1.34953 -0.475 -1.40162 C -0.47877 -1.45139 -0.49583 -1.50949 -0.50989 -1.5537 C -0.51354 -1.56527 -0.51809 -1.57615 -0.522 -1.58773 L -0.52721 -1.60648 " pathEditMode="relative" ptsTypes="AAAAAAAAAAAAAAAAAAAAAAAAAAAAAAAAAA">
                                      <p:cBhvr>
                                        <p:cTn id="22" dur="2000" fill="hold"/>
                                        <p:tgtEl>
                                          <p:spTgt spid="44"/>
                                        </p:tgtEl>
                                        <p:attrNameLst>
                                          <p:attrName>ppt_x</p:attrName>
                                          <p:attrName>ppt_y</p:attrName>
                                        </p:attrNameLst>
                                      </p:cBhvr>
                                    </p:animMotion>
                                  </p:childTnLst>
                                </p:cTn>
                              </p:par>
                              <p:par>
                                <p:cTn id="23" presetID="0" presetClass="path" presetSubtype="0" repeatCount="indefinite" accel="50000" decel="50000" fill="hold" nodeType="withEffect">
                                  <p:stCondLst>
                                    <p:cond delay="1000"/>
                                  </p:stCondLst>
                                  <p:endCondLst>
                                    <p:cond evt="onNext" delay="0">
                                      <p:tgtEl>
                                        <p:sldTgt/>
                                      </p:tgtEl>
                                    </p:cond>
                                  </p:endCondLst>
                                  <p:childTnLst>
                                    <p:animMotion origin="layout" path="M 0.02722 0.0463 L 0.02722 0.0463 C 0.16446 0.07963 0.11237 0.06389 0.18412 0.08657 C 0.19636 0.09792 0.20834 0.10995 0.22071 0.1206 C 0.23216 0.13055 0.2444 0.13773 0.2556 0.14838 C 0.28034 0.17245 0.27826 0.17986 0.29922 0.21366 C 0.39388 0.36667 0.30078 0.20301 0.34987 0.30347 C 0.35222 0.30856 0.35547 0.31204 0.3586 0.31597 C 0.36628 0.32546 0.37761 0.33727 0.38646 0.34375 C 0.39857 0.35278 0.42305 0.36852 0.42305 0.36852 C 0.47058 0.35324 0.45078 0.36157 0.49453 0.34074 L 0.51381 0.33148 C 0.54506 0.33472 0.55222 0.34074 0.58529 0.31597 C 0.59857 0.30602 0.60964 0.28889 0.62188 0.27569 C 0.64466 0.25116 0.63685 0.25787 0.65677 0.24468 C 0.66381 0.25278 0.67058 0.26157 0.67774 0.26944 C 0.68112 0.27292 0.6849 0.275 0.68815 0.2787 C 0.6948 0.28634 0.70078 0.29583 0.70743 0.30347 C 0.7211 0.31968 0.73763 0.3294 0.74922 0.35 C 0.75469 0.35972 0.7655 0.37986 0.77188 0.38727 C 0.77565 0.39143 0.78021 0.39305 0.78412 0.39653 C 0.78711 0.3993 0.78985 0.40301 0.79284 0.40579 C 0.79519 0.4081 0.79766 0.40949 0.79987 0.41204 C 0.80235 0.41481 0.8043 0.41875 0.80677 0.4213 C 0.80847 0.42292 0.81029 0.42338 0.81198 0.42454 C 0.81498 0.42639 0.81784 0.42847 0.82071 0.43055 C 0.82657 0.42963 0.83256 0.43009 0.83815 0.42755 C 0.84219 0.42569 0.86875 0.40231 0.87136 0.39954 C 0.87631 0.39421 0.88021 0.38611 0.88529 0.38102 C 0.89493 0.3713 0.90443 0.37037 0.91498 0.36551 C 0.92318 0.3618 0.93125 0.35718 0.93933 0.35301 C 0.95105 0.35926 0.96341 0.36204 0.97422 0.37176 C 1.04818 0.4375 0.99154 0.39884 1.0336 0.44606 C 1.0448 0.4588 1.05599 0.47199 1.06849 0.48032 C 1.07305 0.48333 1.07761 0.4868 1.08243 0.48958 C 1.08868 0.49305 1.09519 0.4956 1.10157 0.49884 C 1.10743 0.50185 1.11315 0.50509 1.11901 0.5081 L 1.15222 0.54838 C 1.15795 0.55555 1.16341 0.56389 1.16953 0.57014 C 1.17657 0.57731 1.18386 0.5838 1.1905 0.5919 C 1.21159 0.6169 1.20313 0.61366 1.22539 0.64444 C 1.23203 0.6537 1.2392 0.66157 1.24636 0.66944 C 1.27539 0.70023 1.27761 0.70602 1.30222 0.71898 C 1.31862 0.72755 1.31237 0.71852 1.31953 0.73148 " pathEditMode="relative" ptsTypes="AAAAAAAAAAAAAAAAAAAAAAAAAAAAAAAAAAAAAAAAAAAA">
                                      <p:cBhvr>
                                        <p:cTn id="24" dur="2000" fill="hold"/>
                                        <p:tgtEl>
                                          <p:spTgt spid="43"/>
                                        </p:tgtEl>
                                        <p:attrNameLst>
                                          <p:attrName>ppt_x</p:attrName>
                                          <p:attrName>ppt_y</p:attrName>
                                        </p:attrNameLst>
                                      </p:cBhvr>
                                    </p:animMotion>
                                  </p:childTnLst>
                                </p:cTn>
                              </p:par>
                              <p:par>
                                <p:cTn id="25" presetID="0" presetClass="path" presetSubtype="0" repeatCount="indefinite" accel="50000" decel="50000" fill="hold" nodeType="withEffect">
                                  <p:stCondLst>
                                    <p:cond delay="1000"/>
                                  </p:stCondLst>
                                  <p:endCondLst>
                                    <p:cond evt="onNext" delay="0">
                                      <p:tgtEl>
                                        <p:sldTgt/>
                                      </p:tgtEl>
                                    </p:cond>
                                  </p:endCondLst>
                                  <p:childTnLst>
                                    <p:animMotion origin="layout" path="M -0.00026 -0.02269 L -0.00026 -0.02269 C -0.01848 -0.08426 -0.01809 -0.08889 -0.04049 -0.14375 C -0.04817 -0.16274 -0.05572 -0.18241 -0.06484 -0.19954 C -0.09401 -0.25394 -0.10585 -0.26505 -0.13111 -0.30811 C -0.15638 -0.35116 -0.15455 -0.35463 -0.18346 -0.39167 C -0.19908 -0.41181 -0.21328 -0.42292 -0.23059 -0.4382 C -0.24335 -0.43311 -0.2569 -0.43195 -0.26888 -0.42269 C -0.27773 -0.41598 -0.28437 -0.40278 -0.29153 -0.39167 C -0.30533 -0.37084 -0.31822 -0.34815 -0.33177 -0.32662 C -0.33971 -0.31389 -0.34804 -0.30209 -0.35611 -0.28936 C -0.36497 -0.27547 -0.38098 -0.2463 -0.3927 -0.23681 C -0.40403 -0.22755 -0.41901 -0.22639 -0.43111 -0.22431 C -0.4332 -0.225 -0.50416 -0.24931 -0.51835 -0.25232 C -0.53346 -0.25533 -0.54856 -0.25649 -0.56367 -0.25834 L -0.58815 -0.26158 C -0.60638 -0.27199 -0.63033 -0.28357 -0.64908 -0.29862 C -0.65625 -0.3044 -0.66367 -0.30949 -0.67005 -0.31737 C -0.67825 -0.32732 -0.68489 -0.34074 -0.6927 -0.35139 C -0.72096 -0.39005 -0.7125 -0.3669 -0.73632 -0.41968 C -0.74218 -0.43241 -0.74596 -0.44769 -0.75208 -0.45996 C -0.75833 -0.47269 -0.76679 -0.48125 -0.77304 -0.49399 C -0.77682 -0.50209 -0.77851 -0.51297 -0.78164 -0.52199 C -0.78658 -0.53565 -0.79166 -0.54954 -0.79739 -0.56227 L -0.81132 -0.59329 C -0.81367 -0.59838 -0.81549 -0.6044 -0.81835 -0.6088 C -0.83385 -0.63287 -0.83906 -0.64005 -0.85494 -0.67084 C -0.86106 -0.68264 -0.86536 -0.69769 -0.87239 -0.70787 C -0.88125 -0.72084 -0.89127 -0.72686 -0.90208 -0.72963 C -0.90729 -0.73102 -0.9125 -0.73172 -0.9177 -0.73264 C -0.92955 -0.7169 -0.94765 -0.69098 -0.96132 -0.6801 C -0.98411 -0.66158 -1.00742 -0.64491 -1.03111 -0.63056 C -1.05494 -0.61598 -1.07786 -0.59468 -1.1026 -0.58704 C -1.19322 -0.55926 -1.28541 -0.54954 -1.3763 -0.525 C -1.42487 -0.51181 -1.44062 -0.50417 -1.47929 -0.50024 C -1.48216 -0.5 -1.48502 -0.50024 -1.48802 -0.50024 " pathEditMode="relative" ptsTypes="AAAAAAAAAAAAAAAAAAAAAAAAAAAAAAAAAAAA">
                                      <p:cBhvr>
                                        <p:cTn id="26" dur="2000" fill="hold"/>
                                        <p:tgtEl>
                                          <p:spTgt spid="39"/>
                                        </p:tgtEl>
                                        <p:attrNameLst>
                                          <p:attrName>ppt_x</p:attrName>
                                          <p:attrName>ppt_y</p:attrName>
                                        </p:attrNameLst>
                                      </p:cBhvr>
                                    </p:animMotion>
                                  </p:childTnLst>
                                </p:cTn>
                              </p:par>
                              <p:par>
                                <p:cTn id="27" presetID="0" presetClass="path" presetSubtype="0" repeatCount="indefinite" accel="50000" decel="50000" fill="hold" nodeType="withEffect">
                                  <p:stCondLst>
                                    <p:cond delay="1000"/>
                                  </p:stCondLst>
                                  <p:endCondLst>
                                    <p:cond evt="onNext" delay="0">
                                      <p:tgtEl>
                                        <p:sldTgt/>
                                      </p:tgtEl>
                                    </p:cond>
                                  </p:endCondLst>
                                  <p:childTnLst>
                                    <p:animMotion origin="layout" path="M 0.01328 0.04445 L 0.01328 0.04445 C 0.0138 0.06274 0.01471 0.10324 0.0168 0.12524 C 0.02591 0.22338 0.01927 0.13287 0.0237 0.19653 C 0.02526 0.24005 0.02982 0.3125 0.02552 0.36065 C 0.02487 0.36667 0.02148 0.37061 0.02018 0.37616 C -0.00508 0.48889 0.03724 0.32176 0.00625 0.4382 C -0.00274 0.47176 0.0043 0.45926 -0.00768 0.47524 C -0.01367 0.50209 -0.01081 0.49931 -0.03555 0.5125 C -0.04141 0.51574 -0.04714 0.51899 -0.053 0.52176 C -0.05768 0.52408 -0.0625 0.52524 -0.06693 0.52801 C -0.07409 0.53241 -0.08099 0.5382 -0.08789 0.54352 C -0.09141 0.5463 -0.09518 0.54885 -0.09831 0.55278 C -0.10156 0.55695 -0.11055 0.57547 -0.11237 0.58079 C -0.12357 0.61343 -0.12526 0.62408 -0.1332 0.65834 C -0.13385 0.66852 -0.13555 0.67894 -0.13503 0.68936 C -0.13372 0.71135 -0.13164 0.73334 -0.128 0.7544 C -0.12656 0.76297 -0.11367 0.78195 -0.11055 0.78542 C -0.09805 0.79931 -0.08685 0.80625 -0.07214 0.81019 C -0.06419 0.8125 -0.05586 0.81227 -0.04779 0.81343 C -0.03203 0.81227 -0.01628 0.81389 -0.00065 0.81019 C 0.00547 0.8088 0.0112 0.80278 0.0168 0.79792 C 0.03698 0.77986 0.03789 0.7676 0.05508 0.72963 C 0.06068 0.71736 0.06081 0.71598 0.06562 0.70162 C 0.0526 0.68334 0.05391 0.67755 0.03242 0.70787 C 0.025 0.71852 0.01992 0.73357 0.01497 0.74815 C -0.00586 0.81042 -0.00469 0.81482 -0.01471 0.87524 C -0.01406 0.88774 -0.01589 0.90139 -0.01289 0.9125 C -0.00912 0.92639 -0.00104 0.93496 0.00456 0.94676 C 0.05443 1.0507 0.00872 0.96436 0.03763 1.01181 C 0.09023 1.09792 8.33333E-7 0.95579 0.06732 1.05834 C 0.08633 1.08727 0.08763 1.09468 0.10911 1.12037 C 0.11693 1.12963 0.12578 1.13588 0.13359 1.14514 C 0.14154 1.1544 0.14844 1.16644 0.15625 1.17616 C 0.17891 1.20417 0.17044 1.18403 0.19115 1.22269 C 0.21654 1.26991 0.20898 1.26366 0.23294 1.31574 C 0.23893 1.32871 0.247 1.33866 0.25221 1.35278 C 0.2599 1.37431 0.27135 1.42107 0.27135 1.42107 C 0.2737 1.45301 0.27682 1.48496 0.27838 1.51713 C 0.27891 1.52963 0.27878 1.54213 0.28008 1.5544 C 0.28112 1.56412 0.28359 1.57292 0.28529 1.58241 C 0.28724 1.60926 0.28698 1.59885 0.28698 1.61343 " pathEditMode="relative" ptsTypes="AAAAAAAAAAAAAAAAAAAAAAAAAAAAAAAAAAAAAAAAAA">
                                      <p:cBhvr>
                                        <p:cTn id="28" dur="2000" fill="hold"/>
                                        <p:tgtEl>
                                          <p:spTgt spid="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46"/>
                                        </p:tgtEl>
                                        <p:attrNameLst>
                                          <p:attrName>ppt_w</p:attrName>
                                        </p:attrNameLst>
                                      </p:cBhvr>
                                      <p:tavLst>
                                        <p:tav tm="0">
                                          <p:val>
                                            <p:strVal val="ppt_w"/>
                                          </p:val>
                                        </p:tav>
                                        <p:tav tm="100000">
                                          <p:val>
                                            <p:fltVal val="0"/>
                                          </p:val>
                                        </p:tav>
                                      </p:tavLst>
                                    </p:anim>
                                    <p:anim calcmode="lin" valueType="num">
                                      <p:cBhvr>
                                        <p:cTn id="33" dur="1000"/>
                                        <p:tgtEl>
                                          <p:spTgt spid="46"/>
                                        </p:tgtEl>
                                        <p:attrNameLst>
                                          <p:attrName>ppt_h</p:attrName>
                                        </p:attrNameLst>
                                      </p:cBhvr>
                                      <p:tavLst>
                                        <p:tav tm="0">
                                          <p:val>
                                            <p:strVal val="ppt_h"/>
                                          </p:val>
                                        </p:tav>
                                        <p:tav tm="100000">
                                          <p:val>
                                            <p:fltVal val="0"/>
                                          </p:val>
                                        </p:tav>
                                      </p:tavLst>
                                    </p:anim>
                                    <p:anim calcmode="lin" valueType="num">
                                      <p:cBhvr>
                                        <p:cTn id="34" dur="1000"/>
                                        <p:tgtEl>
                                          <p:spTgt spid="4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1000"/>
                                        <p:tgtEl>
                                          <p:spTgt spid="37"/>
                                        </p:tgtEl>
                                        <p:attrNameLst>
                                          <p:attrName>ppt_w</p:attrName>
                                        </p:attrNameLst>
                                      </p:cBhvr>
                                      <p:tavLst>
                                        <p:tav tm="0">
                                          <p:val>
                                            <p:strVal val="ppt_w"/>
                                          </p:val>
                                        </p:tav>
                                        <p:tav tm="100000">
                                          <p:val>
                                            <p:fltVal val="0"/>
                                          </p:val>
                                        </p:tav>
                                      </p:tavLst>
                                    </p:anim>
                                    <p:anim calcmode="lin" valueType="num">
                                      <p:cBhvr>
                                        <p:cTn id="39" dur="1000"/>
                                        <p:tgtEl>
                                          <p:spTgt spid="37"/>
                                        </p:tgtEl>
                                        <p:attrNameLst>
                                          <p:attrName>ppt_h</p:attrName>
                                        </p:attrNameLst>
                                      </p:cBhvr>
                                      <p:tavLst>
                                        <p:tav tm="0">
                                          <p:val>
                                            <p:strVal val="ppt_h"/>
                                          </p:val>
                                        </p:tav>
                                        <p:tav tm="100000">
                                          <p:val>
                                            <p:fltVal val="0"/>
                                          </p:val>
                                        </p:tav>
                                      </p:tavLst>
                                    </p:anim>
                                    <p:anim calcmode="lin" valueType="num">
                                      <p:cBhvr>
                                        <p:cTn id="4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7"/>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1000"/>
                                        <p:tgtEl>
                                          <p:spTgt spid="40"/>
                                        </p:tgtEl>
                                        <p:attrNameLst>
                                          <p:attrName>ppt_w</p:attrName>
                                        </p:attrNameLst>
                                      </p:cBhvr>
                                      <p:tavLst>
                                        <p:tav tm="0">
                                          <p:val>
                                            <p:strVal val="ppt_w"/>
                                          </p:val>
                                        </p:tav>
                                        <p:tav tm="100000">
                                          <p:val>
                                            <p:fltVal val="0"/>
                                          </p:val>
                                        </p:tav>
                                      </p:tavLst>
                                    </p:anim>
                                    <p:anim calcmode="lin" valueType="num">
                                      <p:cBhvr>
                                        <p:cTn id="45" dur="1000"/>
                                        <p:tgtEl>
                                          <p:spTgt spid="40"/>
                                        </p:tgtEl>
                                        <p:attrNameLst>
                                          <p:attrName>ppt_h</p:attrName>
                                        </p:attrNameLst>
                                      </p:cBhvr>
                                      <p:tavLst>
                                        <p:tav tm="0">
                                          <p:val>
                                            <p:strVal val="ppt_h"/>
                                          </p:val>
                                        </p:tav>
                                        <p:tav tm="100000">
                                          <p:val>
                                            <p:fltVal val="0"/>
                                          </p:val>
                                        </p:tav>
                                      </p:tavLst>
                                    </p:anim>
                                    <p:anim calcmode="lin" valueType="num">
                                      <p:cBhvr>
                                        <p:cTn id="46" dur="1000"/>
                                        <p:tgtEl>
                                          <p:spTgt spid="4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1000"/>
                                        <p:tgtEl>
                                          <p:spTgt spid="4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999"/>
                                          </p:stCondLst>
                                        </p:cTn>
                                        <p:tgtEl>
                                          <p:spTgt spid="4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1000"/>
                                        <p:tgtEl>
                                          <p:spTgt spid="48"/>
                                        </p:tgtEl>
                                        <p:attrNameLst>
                                          <p:attrName>ppt_w</p:attrName>
                                        </p:attrNameLst>
                                      </p:cBhvr>
                                      <p:tavLst>
                                        <p:tav tm="0">
                                          <p:val>
                                            <p:strVal val="ppt_w"/>
                                          </p:val>
                                        </p:tav>
                                        <p:tav tm="100000">
                                          <p:val>
                                            <p:fltVal val="0"/>
                                          </p:val>
                                        </p:tav>
                                      </p:tavLst>
                                    </p:anim>
                                    <p:anim calcmode="lin" valueType="num">
                                      <p:cBhvr>
                                        <p:cTn id="51" dur="1000"/>
                                        <p:tgtEl>
                                          <p:spTgt spid="48"/>
                                        </p:tgtEl>
                                        <p:attrNameLst>
                                          <p:attrName>ppt_h</p:attrName>
                                        </p:attrNameLst>
                                      </p:cBhvr>
                                      <p:tavLst>
                                        <p:tav tm="0">
                                          <p:val>
                                            <p:strVal val="ppt_h"/>
                                          </p:val>
                                        </p:tav>
                                        <p:tav tm="100000">
                                          <p:val>
                                            <p:fltVal val="0"/>
                                          </p:val>
                                        </p:tav>
                                      </p:tavLst>
                                    </p:anim>
                                    <p:anim calcmode="lin" valueType="num">
                                      <p:cBhvr>
                                        <p:cTn id="52" dur="1000"/>
                                        <p:tgtEl>
                                          <p:spTgt spid="4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1000"/>
                                        <p:tgtEl>
                                          <p:spTgt spid="4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999"/>
                                          </p:stCondLst>
                                        </p:cTn>
                                        <p:tgtEl>
                                          <p:spTgt spid="48"/>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1000"/>
                                        <p:tgtEl>
                                          <p:spTgt spid="42"/>
                                        </p:tgtEl>
                                        <p:attrNameLst>
                                          <p:attrName>ppt_w</p:attrName>
                                        </p:attrNameLst>
                                      </p:cBhvr>
                                      <p:tavLst>
                                        <p:tav tm="0">
                                          <p:val>
                                            <p:strVal val="ppt_w"/>
                                          </p:val>
                                        </p:tav>
                                        <p:tav tm="100000">
                                          <p:val>
                                            <p:fltVal val="0"/>
                                          </p:val>
                                        </p:tav>
                                      </p:tavLst>
                                    </p:anim>
                                    <p:anim calcmode="lin" valueType="num">
                                      <p:cBhvr>
                                        <p:cTn id="57" dur="1000"/>
                                        <p:tgtEl>
                                          <p:spTgt spid="42"/>
                                        </p:tgtEl>
                                        <p:attrNameLst>
                                          <p:attrName>ppt_h</p:attrName>
                                        </p:attrNameLst>
                                      </p:cBhvr>
                                      <p:tavLst>
                                        <p:tav tm="0">
                                          <p:val>
                                            <p:strVal val="ppt_h"/>
                                          </p:val>
                                        </p:tav>
                                        <p:tav tm="100000">
                                          <p:val>
                                            <p:fltVal val="0"/>
                                          </p:val>
                                        </p:tav>
                                      </p:tavLst>
                                    </p:anim>
                                    <p:anim calcmode="lin" valueType="num">
                                      <p:cBhvr>
                                        <p:cTn id="58" dur="1000"/>
                                        <p:tgtEl>
                                          <p:spTgt spid="4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1000"/>
                                        <p:tgtEl>
                                          <p:spTgt spid="4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999"/>
                                          </p:stCondLst>
                                        </p:cTn>
                                        <p:tgtEl>
                                          <p:spTgt spid="42"/>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1000"/>
                                        <p:tgtEl>
                                          <p:spTgt spid="50"/>
                                        </p:tgtEl>
                                        <p:attrNameLst>
                                          <p:attrName>ppt_w</p:attrName>
                                        </p:attrNameLst>
                                      </p:cBhvr>
                                      <p:tavLst>
                                        <p:tav tm="0">
                                          <p:val>
                                            <p:strVal val="ppt_w"/>
                                          </p:val>
                                        </p:tav>
                                        <p:tav tm="100000">
                                          <p:val>
                                            <p:fltVal val="0"/>
                                          </p:val>
                                        </p:tav>
                                      </p:tavLst>
                                    </p:anim>
                                    <p:anim calcmode="lin" valueType="num">
                                      <p:cBhvr>
                                        <p:cTn id="63" dur="1000"/>
                                        <p:tgtEl>
                                          <p:spTgt spid="50"/>
                                        </p:tgtEl>
                                        <p:attrNameLst>
                                          <p:attrName>ppt_h</p:attrName>
                                        </p:attrNameLst>
                                      </p:cBhvr>
                                      <p:tavLst>
                                        <p:tav tm="0">
                                          <p:val>
                                            <p:strVal val="ppt_h"/>
                                          </p:val>
                                        </p:tav>
                                        <p:tav tm="100000">
                                          <p:val>
                                            <p:fltVal val="0"/>
                                          </p:val>
                                        </p:tav>
                                      </p:tavLst>
                                    </p:anim>
                                    <p:anim calcmode="lin" valueType="num">
                                      <p:cBhvr>
                                        <p:cTn id="64" dur="1000"/>
                                        <p:tgtEl>
                                          <p:spTgt spid="5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5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50"/>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1000"/>
                                        <p:tgtEl>
                                          <p:spTgt spid="45"/>
                                        </p:tgtEl>
                                        <p:attrNameLst>
                                          <p:attrName>ppt_w</p:attrName>
                                        </p:attrNameLst>
                                      </p:cBhvr>
                                      <p:tavLst>
                                        <p:tav tm="0">
                                          <p:val>
                                            <p:strVal val="ppt_w"/>
                                          </p:val>
                                        </p:tav>
                                        <p:tav tm="100000">
                                          <p:val>
                                            <p:fltVal val="0"/>
                                          </p:val>
                                        </p:tav>
                                      </p:tavLst>
                                    </p:anim>
                                    <p:anim calcmode="lin" valueType="num">
                                      <p:cBhvr>
                                        <p:cTn id="69" dur="1000"/>
                                        <p:tgtEl>
                                          <p:spTgt spid="45"/>
                                        </p:tgtEl>
                                        <p:attrNameLst>
                                          <p:attrName>ppt_h</p:attrName>
                                        </p:attrNameLst>
                                      </p:cBhvr>
                                      <p:tavLst>
                                        <p:tav tm="0">
                                          <p:val>
                                            <p:strVal val="ppt_h"/>
                                          </p:val>
                                        </p:tav>
                                        <p:tav tm="100000">
                                          <p:val>
                                            <p:fltVal val="0"/>
                                          </p:val>
                                        </p:tav>
                                      </p:tavLst>
                                    </p:anim>
                                    <p:anim calcmode="lin" valueType="num">
                                      <p:cBhvr>
                                        <p:cTn id="70" dur="1000"/>
                                        <p:tgtEl>
                                          <p:spTgt spid="4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1000"/>
                                        <p:tgtEl>
                                          <p:spTgt spid="4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999"/>
                                          </p:stCondLst>
                                        </p:cTn>
                                        <p:tgtEl>
                                          <p:spTgt spid="45"/>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1000"/>
                                        <p:tgtEl>
                                          <p:spTgt spid="49"/>
                                        </p:tgtEl>
                                        <p:attrNameLst>
                                          <p:attrName>ppt_w</p:attrName>
                                        </p:attrNameLst>
                                      </p:cBhvr>
                                      <p:tavLst>
                                        <p:tav tm="0">
                                          <p:val>
                                            <p:strVal val="ppt_w"/>
                                          </p:val>
                                        </p:tav>
                                        <p:tav tm="100000">
                                          <p:val>
                                            <p:fltVal val="0"/>
                                          </p:val>
                                        </p:tav>
                                      </p:tavLst>
                                    </p:anim>
                                    <p:anim calcmode="lin" valueType="num">
                                      <p:cBhvr>
                                        <p:cTn id="75" dur="1000"/>
                                        <p:tgtEl>
                                          <p:spTgt spid="49"/>
                                        </p:tgtEl>
                                        <p:attrNameLst>
                                          <p:attrName>ppt_h</p:attrName>
                                        </p:attrNameLst>
                                      </p:cBhvr>
                                      <p:tavLst>
                                        <p:tav tm="0">
                                          <p:val>
                                            <p:strVal val="ppt_h"/>
                                          </p:val>
                                        </p:tav>
                                        <p:tav tm="100000">
                                          <p:val>
                                            <p:fltVal val="0"/>
                                          </p:val>
                                        </p:tav>
                                      </p:tavLst>
                                    </p:anim>
                                    <p:anim calcmode="lin" valueType="num">
                                      <p:cBhvr>
                                        <p:cTn id="76" dur="1000"/>
                                        <p:tgtEl>
                                          <p:spTgt spid="4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1000"/>
                                        <p:tgtEl>
                                          <p:spTgt spid="4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999"/>
                                          </p:stCondLst>
                                        </p:cTn>
                                        <p:tgtEl>
                                          <p:spTgt spid="49"/>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1000"/>
                                        <p:tgtEl>
                                          <p:spTgt spid="44"/>
                                        </p:tgtEl>
                                        <p:attrNameLst>
                                          <p:attrName>ppt_w</p:attrName>
                                        </p:attrNameLst>
                                      </p:cBhvr>
                                      <p:tavLst>
                                        <p:tav tm="0">
                                          <p:val>
                                            <p:strVal val="ppt_w"/>
                                          </p:val>
                                        </p:tav>
                                        <p:tav tm="100000">
                                          <p:val>
                                            <p:fltVal val="0"/>
                                          </p:val>
                                        </p:tav>
                                      </p:tavLst>
                                    </p:anim>
                                    <p:anim calcmode="lin" valueType="num">
                                      <p:cBhvr>
                                        <p:cTn id="81" dur="1000"/>
                                        <p:tgtEl>
                                          <p:spTgt spid="44"/>
                                        </p:tgtEl>
                                        <p:attrNameLst>
                                          <p:attrName>ppt_h</p:attrName>
                                        </p:attrNameLst>
                                      </p:cBhvr>
                                      <p:tavLst>
                                        <p:tav tm="0">
                                          <p:val>
                                            <p:strVal val="ppt_h"/>
                                          </p:val>
                                        </p:tav>
                                        <p:tav tm="100000">
                                          <p:val>
                                            <p:fltVal val="0"/>
                                          </p:val>
                                        </p:tav>
                                      </p:tavLst>
                                    </p:anim>
                                    <p:anim calcmode="lin" valueType="num">
                                      <p:cBhvr>
                                        <p:cTn id="82" dur="1000"/>
                                        <p:tgtEl>
                                          <p:spTgt spid="4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1000"/>
                                        <p:tgtEl>
                                          <p:spTgt spid="4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999"/>
                                          </p:stCondLst>
                                        </p:cTn>
                                        <p:tgtEl>
                                          <p:spTgt spid="4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1000"/>
                                        <p:tgtEl>
                                          <p:spTgt spid="43"/>
                                        </p:tgtEl>
                                        <p:attrNameLst>
                                          <p:attrName>ppt_w</p:attrName>
                                        </p:attrNameLst>
                                      </p:cBhvr>
                                      <p:tavLst>
                                        <p:tav tm="0">
                                          <p:val>
                                            <p:strVal val="ppt_w"/>
                                          </p:val>
                                        </p:tav>
                                        <p:tav tm="100000">
                                          <p:val>
                                            <p:fltVal val="0"/>
                                          </p:val>
                                        </p:tav>
                                      </p:tavLst>
                                    </p:anim>
                                    <p:anim calcmode="lin" valueType="num">
                                      <p:cBhvr>
                                        <p:cTn id="87" dur="1000"/>
                                        <p:tgtEl>
                                          <p:spTgt spid="43"/>
                                        </p:tgtEl>
                                        <p:attrNameLst>
                                          <p:attrName>ppt_h</p:attrName>
                                        </p:attrNameLst>
                                      </p:cBhvr>
                                      <p:tavLst>
                                        <p:tav tm="0">
                                          <p:val>
                                            <p:strVal val="ppt_h"/>
                                          </p:val>
                                        </p:tav>
                                        <p:tav tm="100000">
                                          <p:val>
                                            <p:fltVal val="0"/>
                                          </p:val>
                                        </p:tav>
                                      </p:tavLst>
                                    </p:anim>
                                    <p:anim calcmode="lin" valueType="num">
                                      <p:cBhvr>
                                        <p:cTn id="88" dur="1000"/>
                                        <p:tgtEl>
                                          <p:spTgt spid="4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1000"/>
                                        <p:tgtEl>
                                          <p:spTgt spid="4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999"/>
                                          </p:stCondLst>
                                        </p:cTn>
                                        <p:tgtEl>
                                          <p:spTgt spid="43"/>
                                        </p:tgtEl>
                                        <p:attrNameLst>
                                          <p:attrName>style.visibility</p:attrName>
                                        </p:attrNameLst>
                                      </p:cBhvr>
                                      <p:to>
                                        <p:strVal val="hidden"/>
                                      </p:to>
                                    </p:set>
                                  </p:childTnLst>
                                </p:cTn>
                              </p:par>
                              <p:par>
                                <p:cTn id="91" presetID="15" presetClass="exit" presetSubtype="0" fill="hold" nodeType="withEffect">
                                  <p:stCondLst>
                                    <p:cond delay="0"/>
                                  </p:stCondLst>
                                  <p:childTnLst>
                                    <p:anim calcmode="lin" valueType="num">
                                      <p:cBhvr>
                                        <p:cTn id="92" dur="1000"/>
                                        <p:tgtEl>
                                          <p:spTgt spid="39"/>
                                        </p:tgtEl>
                                        <p:attrNameLst>
                                          <p:attrName>ppt_w</p:attrName>
                                        </p:attrNameLst>
                                      </p:cBhvr>
                                      <p:tavLst>
                                        <p:tav tm="0">
                                          <p:val>
                                            <p:strVal val="ppt_w"/>
                                          </p:val>
                                        </p:tav>
                                        <p:tav tm="100000">
                                          <p:val>
                                            <p:fltVal val="0"/>
                                          </p:val>
                                        </p:tav>
                                      </p:tavLst>
                                    </p:anim>
                                    <p:anim calcmode="lin" valueType="num">
                                      <p:cBhvr>
                                        <p:cTn id="93" dur="1000"/>
                                        <p:tgtEl>
                                          <p:spTgt spid="39"/>
                                        </p:tgtEl>
                                        <p:attrNameLst>
                                          <p:attrName>ppt_h</p:attrName>
                                        </p:attrNameLst>
                                      </p:cBhvr>
                                      <p:tavLst>
                                        <p:tav tm="0">
                                          <p:val>
                                            <p:strVal val="ppt_h"/>
                                          </p:val>
                                        </p:tav>
                                        <p:tav tm="100000">
                                          <p:val>
                                            <p:fltVal val="0"/>
                                          </p:val>
                                        </p:tav>
                                      </p:tavLst>
                                    </p:anim>
                                    <p:anim calcmode="lin" valueType="num">
                                      <p:cBhvr>
                                        <p:cTn id="94" dur="1000"/>
                                        <p:tgtEl>
                                          <p:spTgt spid="3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1000"/>
                                        <p:tgtEl>
                                          <p:spTgt spid="3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999"/>
                                          </p:stCondLst>
                                        </p:cTn>
                                        <p:tgtEl>
                                          <p:spTgt spid="3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1000"/>
                                        <p:tgtEl>
                                          <p:spTgt spid="47"/>
                                        </p:tgtEl>
                                        <p:attrNameLst>
                                          <p:attrName>ppt_w</p:attrName>
                                        </p:attrNameLst>
                                      </p:cBhvr>
                                      <p:tavLst>
                                        <p:tav tm="0">
                                          <p:val>
                                            <p:strVal val="ppt_w"/>
                                          </p:val>
                                        </p:tav>
                                        <p:tav tm="100000">
                                          <p:val>
                                            <p:fltVal val="0"/>
                                          </p:val>
                                        </p:tav>
                                      </p:tavLst>
                                    </p:anim>
                                    <p:anim calcmode="lin" valueType="num">
                                      <p:cBhvr>
                                        <p:cTn id="99" dur="1000"/>
                                        <p:tgtEl>
                                          <p:spTgt spid="47"/>
                                        </p:tgtEl>
                                        <p:attrNameLst>
                                          <p:attrName>ppt_h</p:attrName>
                                        </p:attrNameLst>
                                      </p:cBhvr>
                                      <p:tavLst>
                                        <p:tav tm="0">
                                          <p:val>
                                            <p:strVal val="ppt_h"/>
                                          </p:val>
                                        </p:tav>
                                        <p:tav tm="100000">
                                          <p:val>
                                            <p:fltVal val="0"/>
                                          </p:val>
                                        </p:tav>
                                      </p:tavLst>
                                    </p:anim>
                                    <p:anim calcmode="lin" valueType="num">
                                      <p:cBhvr>
                                        <p:cTn id="100" dur="1000"/>
                                        <p:tgtEl>
                                          <p:spTgt spid="4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1000"/>
                                        <p:tgtEl>
                                          <p:spTgt spid="4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999"/>
                                          </p:stCondLst>
                                        </p:cTn>
                                        <p:tgtEl>
                                          <p:spTgt spid="47"/>
                                        </p:tgtEl>
                                        <p:attrNameLst>
                                          <p:attrName>style.visibility</p:attrName>
                                        </p:attrNameLst>
                                      </p:cBhvr>
                                      <p:to>
                                        <p:strVal val="hidden"/>
                                      </p:to>
                                    </p:set>
                                  </p:childTnLst>
                                </p:cTn>
                              </p:par>
                              <p:par>
                                <p:cTn id="103" presetID="15" presetClass="exit" presetSubtype="0" fill="hold" nodeType="withEffect">
                                  <p:stCondLst>
                                    <p:cond delay="0"/>
                                  </p:stCondLst>
                                  <p:childTnLst>
                                    <p:anim calcmode="lin" valueType="num">
                                      <p:cBhvr>
                                        <p:cTn id="104" dur="1000"/>
                                        <p:tgtEl>
                                          <p:spTgt spid="5"/>
                                        </p:tgtEl>
                                        <p:attrNameLst>
                                          <p:attrName>ppt_w</p:attrName>
                                        </p:attrNameLst>
                                      </p:cBhvr>
                                      <p:tavLst>
                                        <p:tav tm="0">
                                          <p:val>
                                            <p:strVal val="ppt_w"/>
                                          </p:val>
                                        </p:tav>
                                        <p:tav tm="100000">
                                          <p:val>
                                            <p:fltVal val="0"/>
                                          </p:val>
                                        </p:tav>
                                      </p:tavLst>
                                    </p:anim>
                                    <p:anim calcmode="lin" valueType="num">
                                      <p:cBhvr>
                                        <p:cTn id="105" dur="1000"/>
                                        <p:tgtEl>
                                          <p:spTgt spid="5"/>
                                        </p:tgtEl>
                                        <p:attrNameLst>
                                          <p:attrName>ppt_h</p:attrName>
                                        </p:attrNameLst>
                                      </p:cBhvr>
                                      <p:tavLst>
                                        <p:tav tm="0">
                                          <p:val>
                                            <p:strVal val="ppt_h"/>
                                          </p:val>
                                        </p:tav>
                                        <p:tav tm="100000">
                                          <p:val>
                                            <p:fltVal val="0"/>
                                          </p:val>
                                        </p:tav>
                                      </p:tavLst>
                                    </p:anim>
                                    <p:anim calcmode="lin" valueType="num">
                                      <p:cBhvr>
                                        <p:cTn id="106" dur="1000"/>
                                        <p:tgtEl>
                                          <p:spTgt spid="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7" dur="1000"/>
                                        <p:tgtEl>
                                          <p:spTgt spid="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8" dur="1" fill="hold">
                                          <p:stCondLst>
                                            <p:cond delay="999"/>
                                          </p:stCondLst>
                                        </p:cTn>
                                        <p:tgtEl>
                                          <p:spTgt spid="5"/>
                                        </p:tgtEl>
                                        <p:attrNameLst>
                                          <p:attrName>style.visibility</p:attrName>
                                        </p:attrNameLst>
                                      </p:cBhvr>
                                      <p:to>
                                        <p:strVal val="hidden"/>
                                      </p:to>
                                    </p:set>
                                  </p:childTnLst>
                                </p:cTn>
                              </p:par>
                              <p:par>
                                <p:cTn id="109" presetID="15" presetClass="exit" presetSubtype="0" fill="hold" nodeType="withEffect">
                                  <p:stCondLst>
                                    <p:cond delay="0"/>
                                  </p:stCondLst>
                                  <p:childTnLst>
                                    <p:anim calcmode="lin" valueType="num">
                                      <p:cBhvr>
                                        <p:cTn id="110" dur="1000"/>
                                        <p:tgtEl>
                                          <p:spTgt spid="4"/>
                                        </p:tgtEl>
                                        <p:attrNameLst>
                                          <p:attrName>ppt_w</p:attrName>
                                        </p:attrNameLst>
                                      </p:cBhvr>
                                      <p:tavLst>
                                        <p:tav tm="0">
                                          <p:val>
                                            <p:strVal val="ppt_w"/>
                                          </p:val>
                                        </p:tav>
                                        <p:tav tm="100000">
                                          <p:val>
                                            <p:fltVal val="0"/>
                                          </p:val>
                                        </p:tav>
                                      </p:tavLst>
                                    </p:anim>
                                    <p:anim calcmode="lin" valueType="num">
                                      <p:cBhvr>
                                        <p:cTn id="111" dur="1000"/>
                                        <p:tgtEl>
                                          <p:spTgt spid="4"/>
                                        </p:tgtEl>
                                        <p:attrNameLst>
                                          <p:attrName>ppt_h</p:attrName>
                                        </p:attrNameLst>
                                      </p:cBhvr>
                                      <p:tavLst>
                                        <p:tav tm="0">
                                          <p:val>
                                            <p:strVal val="ppt_h"/>
                                          </p:val>
                                        </p:tav>
                                        <p:tav tm="100000">
                                          <p:val>
                                            <p:fltVal val="0"/>
                                          </p:val>
                                        </p:tav>
                                      </p:tavLst>
                                    </p:anim>
                                    <p:anim calcmode="lin" valueType="num">
                                      <p:cBhvr>
                                        <p:cTn id="112" dur="1000"/>
                                        <p:tgtEl>
                                          <p:spTgt spid="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3" dur="1000"/>
                                        <p:tgtEl>
                                          <p:spTgt spid="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14" dur="1" fill="hold">
                                          <p:stCondLst>
                                            <p:cond delay="999"/>
                                          </p:stCondLst>
                                        </p:cTn>
                                        <p:tgtEl>
                                          <p:spTgt spid="4"/>
                                        </p:tgtEl>
                                        <p:attrNameLst>
                                          <p:attrName>style.visibility</p:attrName>
                                        </p:attrNameLst>
                                      </p:cBhvr>
                                      <p:to>
                                        <p:strVal val="hidden"/>
                                      </p:to>
                                    </p:set>
                                  </p:childTnLst>
                                </p:cTn>
                              </p:par>
                            </p:childTnLst>
                          </p:cTn>
                        </p:par>
                        <p:par>
                          <p:cTn id="115" fill="hold">
                            <p:stCondLst>
                              <p:cond delay="1000"/>
                            </p:stCondLst>
                            <p:childTnLst>
                              <p:par>
                                <p:cTn id="116" presetID="42" presetClass="entr" presetSubtype="0" fill="hold" grpId="0" nodeType="afterEffect">
                                  <p:stCondLst>
                                    <p:cond delay="1000"/>
                                  </p:stCondLst>
                                  <p:childTnLst>
                                    <p:set>
                                      <p:cBhvr>
                                        <p:cTn id="117" dur="1" fill="hold">
                                          <p:stCondLst>
                                            <p:cond delay="0"/>
                                          </p:stCondLst>
                                        </p:cTn>
                                        <p:tgtEl>
                                          <p:spTgt spid="34"/>
                                        </p:tgtEl>
                                        <p:attrNameLst>
                                          <p:attrName>style.visibility</p:attrName>
                                        </p:attrNameLst>
                                      </p:cBhvr>
                                      <p:to>
                                        <p:strVal val="visible"/>
                                      </p:to>
                                    </p:set>
                                    <p:animEffect transition="in" filter="fade">
                                      <p:cBhvr>
                                        <p:cTn id="118" dur="1000"/>
                                        <p:tgtEl>
                                          <p:spTgt spid="34"/>
                                        </p:tgtEl>
                                      </p:cBhvr>
                                    </p:animEffect>
                                    <p:anim calcmode="lin" valueType="num">
                                      <p:cBhvr>
                                        <p:cTn id="119" dur="1000" fill="hold"/>
                                        <p:tgtEl>
                                          <p:spTgt spid="34"/>
                                        </p:tgtEl>
                                        <p:attrNameLst>
                                          <p:attrName>ppt_x</p:attrName>
                                        </p:attrNameLst>
                                      </p:cBhvr>
                                      <p:tavLst>
                                        <p:tav tm="0">
                                          <p:val>
                                            <p:strVal val="#ppt_x"/>
                                          </p:val>
                                        </p:tav>
                                        <p:tav tm="100000">
                                          <p:val>
                                            <p:strVal val="#ppt_x"/>
                                          </p:val>
                                        </p:tav>
                                      </p:tavLst>
                                    </p:anim>
                                    <p:anim calcmode="lin" valueType="num">
                                      <p:cBhvr>
                                        <p:cTn id="120" dur="1000" fill="hold"/>
                                        <p:tgtEl>
                                          <p:spTgt spid="34"/>
                                        </p:tgtEl>
                                        <p:attrNameLst>
                                          <p:attrName>ppt_y</p:attrName>
                                        </p:attrNameLst>
                                      </p:cBhvr>
                                      <p:tavLst>
                                        <p:tav tm="0">
                                          <p:val>
                                            <p:strVal val="#ppt_y+.1"/>
                                          </p:val>
                                        </p:tav>
                                        <p:tav tm="100000">
                                          <p:val>
                                            <p:strVal val="#ppt_y"/>
                                          </p:val>
                                        </p:tav>
                                      </p:tavLst>
                                    </p:anim>
                                  </p:childTnLst>
                                </p:cTn>
                              </p:par>
                              <p:par>
                                <p:cTn id="121" presetID="1" presetClass="mediacall" presetSubtype="0" fill="hold" nodeType="withEffect">
                                  <p:stCondLst>
                                    <p:cond delay="1000"/>
                                  </p:stCondLst>
                                  <p:childTnLst>
                                    <p:cmd type="call" cmd="playFrom(0.0)">
                                      <p:cBhvr>
                                        <p:cTn id="122" dur="3006" fill="hold"/>
                                        <p:tgtEl>
                                          <p:spTgt spid="51"/>
                                        </p:tgtEl>
                                      </p:cBhvr>
                                    </p:cmd>
                                  </p:childTnLst>
                                </p:cTn>
                              </p:par>
                            </p:childTnLst>
                          </p:cTn>
                        </p:par>
                        <p:par>
                          <p:cTn id="123" fill="hold">
                            <p:stCondLst>
                              <p:cond delay="5006"/>
                            </p:stCondLst>
                            <p:childTnLst>
                              <p:par>
                                <p:cTn id="124" presetID="10" presetClass="entr" presetSubtype="0" fill="hold" nodeType="afterEffect">
                                  <p:stCondLst>
                                    <p:cond delay="1000"/>
                                  </p:stCondLst>
                                  <p:childTnLst>
                                    <p:set>
                                      <p:cBhvr>
                                        <p:cTn id="125" dur="1" fill="hold">
                                          <p:stCondLst>
                                            <p:cond delay="0"/>
                                          </p:stCondLst>
                                        </p:cTn>
                                        <p:tgtEl>
                                          <p:spTgt spid="32">
                                            <p:txEl>
                                              <p:pRg st="0" end="0"/>
                                            </p:txEl>
                                          </p:spTgt>
                                        </p:tgtEl>
                                        <p:attrNameLst>
                                          <p:attrName>style.visibility</p:attrName>
                                        </p:attrNameLst>
                                      </p:cBhvr>
                                      <p:to>
                                        <p:strVal val="visible"/>
                                      </p:to>
                                    </p:set>
                                    <p:animEffect transition="in" filter="fade">
                                      <p:cBhvr>
                                        <p:cTn id="126" dur="500"/>
                                        <p:tgtEl>
                                          <p:spTgt spid="32">
                                            <p:txEl>
                                              <p:pRg st="0" end="0"/>
                                            </p:txEl>
                                          </p:spTgt>
                                        </p:tgtEl>
                                      </p:cBhvr>
                                    </p:animEffect>
                                  </p:childTnLst>
                                </p:cTn>
                              </p:par>
                              <p:par>
                                <p:cTn id="127" presetID="1" presetClass="mediacall" presetSubtype="0" fill="hold" nodeType="withEffect">
                                  <p:stCondLst>
                                    <p:cond delay="1000"/>
                                  </p:stCondLst>
                                  <p:childTnLst>
                                    <p:cmd type="call" cmd="playFrom(0.0)">
                                      <p:cBhvr>
                                        <p:cTn id="128" dur="1517" fill="hold"/>
                                        <p:tgtEl>
                                          <p:spTgt spid="52"/>
                                        </p:tgtEl>
                                      </p:cBhvr>
                                    </p:cmd>
                                  </p:childTnLst>
                                </p:cTn>
                              </p:par>
                              <p:par>
                                <p:cTn id="129" presetID="5" presetClass="entr" presetSubtype="10" fill="hold" nodeType="withEffect">
                                  <p:stCondLst>
                                    <p:cond delay="1000"/>
                                  </p:stCondLst>
                                  <p:childTnLst>
                                    <p:set>
                                      <p:cBhvr>
                                        <p:cTn id="130" dur="1" fill="hold">
                                          <p:stCondLst>
                                            <p:cond delay="0"/>
                                          </p:stCondLst>
                                        </p:cTn>
                                        <p:tgtEl>
                                          <p:spTgt spid="2"/>
                                        </p:tgtEl>
                                        <p:attrNameLst>
                                          <p:attrName>style.visibility</p:attrName>
                                        </p:attrNameLst>
                                      </p:cBhvr>
                                      <p:to>
                                        <p:strVal val="visible"/>
                                      </p:to>
                                    </p:set>
                                    <p:animEffect transition="in" filter="checkerboard(across)">
                                      <p:cBhvr>
                                        <p:cTn id="131"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2" fill="hold" display="0">
                  <p:stCondLst>
                    <p:cond delay="indefinite"/>
                  </p:stCondLst>
                  <p:endCondLst>
                    <p:cond evt="onStopAudio" delay="0">
                      <p:tgtEl>
                        <p:sldTgt/>
                      </p:tgtEl>
                    </p:cond>
                  </p:endCondLst>
                </p:cTn>
                <p:tgtEl>
                  <p:spTgt spid="51"/>
                </p:tgtEl>
              </p:cMediaNode>
            </p:audio>
            <p:audio>
              <p:cMediaNode vol="80000">
                <p:cTn id="133" fill="hold" display="0">
                  <p:stCondLst>
                    <p:cond delay="indefinite"/>
                  </p:stCondLst>
                  <p:endCondLst>
                    <p:cond evt="onStopAudio" delay="0">
                      <p:tgtEl>
                        <p:sldTgt/>
                      </p:tgtEl>
                    </p:cond>
                  </p:endCondLst>
                </p:cTn>
                <p:tgtEl>
                  <p:spTgt spid="52"/>
                </p:tgtEl>
              </p:cMediaNode>
            </p:audio>
          </p:childTnLst>
        </p:cTn>
      </p:par>
    </p:tnLst>
    <p:bldLst>
      <p:bldP spid="34"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AAC0-BBA8-1181-57BC-A871347A1BD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1D0D26B-B10B-B058-4257-C22C86D81F0A}"/>
              </a:ext>
            </a:extLst>
          </p:cNvPr>
          <p:cNvSpPr/>
          <p:nvPr/>
        </p:nvSpPr>
        <p:spPr>
          <a:xfrm>
            <a:off x="0" y="0"/>
            <a:ext cx="12192000" cy="685800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et of cartoon faces&#10;&#10;AI-generated content may be incorrect.">
            <a:extLst>
              <a:ext uri="{FF2B5EF4-FFF2-40B4-BE49-F238E27FC236}">
                <a16:creationId xmlns:a16="http://schemas.microsoft.com/office/drawing/2014/main" id="{0E0B6E6B-13FB-95BE-950F-3D3574A671AF}"/>
              </a:ext>
            </a:extLst>
          </p:cNvPr>
          <p:cNvPicPr>
            <a:picLocks noChangeAspect="1"/>
          </p:cNvPicPr>
          <p:nvPr/>
        </p:nvPicPr>
        <p:blipFill>
          <a:blip r:embed="rId7"/>
          <a:srcRect l="66426" t="34853" r="18592" b="40071"/>
          <a:stretch>
            <a:fillRect/>
          </a:stretch>
        </p:blipFill>
        <p:spPr>
          <a:xfrm>
            <a:off x="4307325" y="1244142"/>
            <a:ext cx="4568655" cy="4369310"/>
          </a:xfrm>
          <a:prstGeom prst="rect">
            <a:avLst/>
          </a:prstGeom>
        </p:spPr>
      </p:pic>
      <p:pic>
        <p:nvPicPr>
          <p:cNvPr id="6" name="Picture 5" descr="A set of cartoon faces&#10;&#10;AI-generated content may be incorrect.">
            <a:extLst>
              <a:ext uri="{FF2B5EF4-FFF2-40B4-BE49-F238E27FC236}">
                <a16:creationId xmlns:a16="http://schemas.microsoft.com/office/drawing/2014/main" id="{338E0EB8-9E8F-B71D-7228-9D84945A9A97}"/>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6523656" y="3522050"/>
            <a:ext cx="1209087" cy="1223845"/>
          </a:xfrm>
          <a:prstGeom prst="rect">
            <a:avLst/>
          </a:prstGeom>
        </p:spPr>
      </p:pic>
      <p:pic>
        <p:nvPicPr>
          <p:cNvPr id="8" name="Picture 7" descr="A set of cartoon faces&#10;&#10;AI-generated content may be incorrect.">
            <a:extLst>
              <a:ext uri="{FF2B5EF4-FFF2-40B4-BE49-F238E27FC236}">
                <a16:creationId xmlns:a16="http://schemas.microsoft.com/office/drawing/2014/main" id="{021E448C-4FE3-A8CA-CE67-ED6095D26C3D}"/>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97873"/>
            <a:ext cx="1887664" cy="1806666"/>
          </a:xfrm>
          <a:prstGeom prst="rect">
            <a:avLst/>
          </a:prstGeom>
        </p:spPr>
      </p:pic>
      <p:sp>
        <p:nvSpPr>
          <p:cNvPr id="14" name="TextBox 13">
            <a:extLst>
              <a:ext uri="{FF2B5EF4-FFF2-40B4-BE49-F238E27FC236}">
                <a16:creationId xmlns:a16="http://schemas.microsoft.com/office/drawing/2014/main" id="{405F72FB-16B5-3DDE-8474-F45D156BC347}"/>
              </a:ext>
            </a:extLst>
          </p:cNvPr>
          <p:cNvSpPr txBox="1"/>
          <p:nvPr/>
        </p:nvSpPr>
        <p:spPr>
          <a:xfrm>
            <a:off x="4411572" y="213216"/>
            <a:ext cx="4268107" cy="707886"/>
          </a:xfrm>
          <a:prstGeom prst="rect">
            <a:avLst/>
          </a:prstGeom>
          <a:noFill/>
        </p:spPr>
        <p:txBody>
          <a:bodyPr wrap="square" rtlCol="0">
            <a:spAutoFit/>
          </a:bodyPr>
          <a:lstStyle/>
          <a:p>
            <a:r>
              <a:rPr lang="en-US" sz="4000" b="1" dirty="0"/>
              <a:t>Are you _______? </a:t>
            </a:r>
          </a:p>
        </p:txBody>
      </p:sp>
      <p:sp>
        <p:nvSpPr>
          <p:cNvPr id="32" name="TextBox 31">
            <a:extLst>
              <a:ext uri="{FF2B5EF4-FFF2-40B4-BE49-F238E27FC236}">
                <a16:creationId xmlns:a16="http://schemas.microsoft.com/office/drawing/2014/main" id="{39A58983-A49F-27F9-086E-7C3125430BDA}"/>
              </a:ext>
            </a:extLst>
          </p:cNvPr>
          <p:cNvSpPr txBox="1"/>
          <p:nvPr/>
        </p:nvSpPr>
        <p:spPr>
          <a:xfrm>
            <a:off x="3883969" y="5810713"/>
            <a:ext cx="5415363" cy="707886"/>
          </a:xfrm>
          <a:prstGeom prst="rect">
            <a:avLst/>
          </a:prstGeom>
          <a:noFill/>
        </p:spPr>
        <p:txBody>
          <a:bodyPr wrap="square" rtlCol="0">
            <a:spAutoFit/>
          </a:bodyPr>
          <a:lstStyle/>
          <a:p>
            <a:r>
              <a:rPr lang="en-US" sz="4000" b="1" dirty="0"/>
              <a:t>No, I’m not. I’m happy. </a:t>
            </a:r>
          </a:p>
        </p:txBody>
      </p:sp>
      <p:sp>
        <p:nvSpPr>
          <p:cNvPr id="34" name="TextBox 33">
            <a:extLst>
              <a:ext uri="{FF2B5EF4-FFF2-40B4-BE49-F238E27FC236}">
                <a16:creationId xmlns:a16="http://schemas.microsoft.com/office/drawing/2014/main" id="{B7F71C55-9E40-5119-0935-EC4066F36578}"/>
              </a:ext>
            </a:extLst>
          </p:cNvPr>
          <p:cNvSpPr txBox="1"/>
          <p:nvPr/>
        </p:nvSpPr>
        <p:spPr>
          <a:xfrm>
            <a:off x="6251412" y="182675"/>
            <a:ext cx="2111653" cy="707886"/>
          </a:xfrm>
          <a:prstGeom prst="rect">
            <a:avLst/>
          </a:prstGeom>
          <a:noFill/>
        </p:spPr>
        <p:txBody>
          <a:bodyPr wrap="square" rtlCol="0">
            <a:spAutoFit/>
          </a:bodyPr>
          <a:lstStyle/>
          <a:p>
            <a:r>
              <a:rPr lang="en-US" sz="4000" b="1" dirty="0"/>
              <a:t>hungry</a:t>
            </a:r>
          </a:p>
        </p:txBody>
      </p:sp>
      <p:pic>
        <p:nvPicPr>
          <p:cNvPr id="37" name="Picture 36" descr="A set of cartoon faces&#10;&#10;AI-generated content may be incorrect.">
            <a:extLst>
              <a:ext uri="{FF2B5EF4-FFF2-40B4-BE49-F238E27FC236}">
                <a16:creationId xmlns:a16="http://schemas.microsoft.com/office/drawing/2014/main" id="{7540D9AE-8217-68A4-55BB-86BA43F7FD6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759288" y="7262357"/>
            <a:ext cx="1819013" cy="1841216"/>
          </a:xfrm>
          <a:prstGeom prst="rect">
            <a:avLst/>
          </a:prstGeom>
        </p:spPr>
      </p:pic>
      <p:pic>
        <p:nvPicPr>
          <p:cNvPr id="39" name="Picture 38" descr="A set of cartoon faces&#10;&#10;AI-generated content may be incorrect.">
            <a:extLst>
              <a:ext uri="{FF2B5EF4-FFF2-40B4-BE49-F238E27FC236}">
                <a16:creationId xmlns:a16="http://schemas.microsoft.com/office/drawing/2014/main" id="{71366DAD-92AF-935A-6056-5582582AFE6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12703221" y="4535495"/>
            <a:ext cx="1945486" cy="1914701"/>
          </a:xfrm>
          <a:prstGeom prst="rect">
            <a:avLst/>
          </a:prstGeom>
        </p:spPr>
      </p:pic>
      <p:pic>
        <p:nvPicPr>
          <p:cNvPr id="40" name="Picture 39" descr="A set of cartoon faces&#10;&#10;AI-generated content may be incorrect.">
            <a:extLst>
              <a:ext uri="{FF2B5EF4-FFF2-40B4-BE49-F238E27FC236}">
                <a16:creationId xmlns:a16="http://schemas.microsoft.com/office/drawing/2014/main" id="{3ED765DE-C904-9886-45EC-D345DFDAA513}"/>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9010032" y="-2321895"/>
            <a:ext cx="1780800" cy="1841216"/>
          </a:xfrm>
          <a:prstGeom prst="rect">
            <a:avLst/>
          </a:prstGeom>
        </p:spPr>
      </p:pic>
      <p:pic>
        <p:nvPicPr>
          <p:cNvPr id="42" name="Picture 41" descr="A set of cartoon faces&#10;&#10;AI-generated content may be incorrect.">
            <a:extLst>
              <a:ext uri="{FF2B5EF4-FFF2-40B4-BE49-F238E27FC236}">
                <a16:creationId xmlns:a16="http://schemas.microsoft.com/office/drawing/2014/main" id="{251EDBCB-4B0A-63EC-90E9-E4079C60C221}"/>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12415989" y="-1438015"/>
            <a:ext cx="1887664" cy="1806666"/>
          </a:xfrm>
          <a:prstGeom prst="rect">
            <a:avLst/>
          </a:prstGeom>
        </p:spPr>
      </p:pic>
      <p:pic>
        <p:nvPicPr>
          <p:cNvPr id="43" name="Picture 42" descr="A set of cartoon faces&#10;&#10;AI-generated content may be incorrect.">
            <a:extLst>
              <a:ext uri="{FF2B5EF4-FFF2-40B4-BE49-F238E27FC236}">
                <a16:creationId xmlns:a16="http://schemas.microsoft.com/office/drawing/2014/main" id="{763A2C81-7213-8A56-2418-C152CFE025E9}"/>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2565772" y="2094928"/>
            <a:ext cx="1828800" cy="1850884"/>
          </a:xfrm>
          <a:prstGeom prst="rect">
            <a:avLst/>
          </a:prstGeom>
        </p:spPr>
      </p:pic>
      <p:pic>
        <p:nvPicPr>
          <p:cNvPr id="44" name="Picture 43" descr="A set of cartoon faces&#10;&#10;AI-generated content may be incorrect.">
            <a:extLst>
              <a:ext uri="{FF2B5EF4-FFF2-40B4-BE49-F238E27FC236}">
                <a16:creationId xmlns:a16="http://schemas.microsoft.com/office/drawing/2014/main" id="{48E052DA-9FF2-B25C-61E2-418E979725AA}"/>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9712710" y="7164561"/>
            <a:ext cx="1977655" cy="1880190"/>
          </a:xfrm>
          <a:prstGeom prst="rect">
            <a:avLst/>
          </a:prstGeom>
        </p:spPr>
      </p:pic>
      <p:pic>
        <p:nvPicPr>
          <p:cNvPr id="45" name="Picture 44" descr="A set of cartoon faces&#10;&#10;AI-generated content may be incorrect.">
            <a:extLst>
              <a:ext uri="{FF2B5EF4-FFF2-40B4-BE49-F238E27FC236}">
                <a16:creationId xmlns:a16="http://schemas.microsoft.com/office/drawing/2014/main" id="{2F4F0BBE-3D56-4404-BF58-48495C37D027}"/>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12928972" y="1079109"/>
            <a:ext cx="1828800" cy="1850884"/>
          </a:xfrm>
          <a:prstGeom prst="rect">
            <a:avLst/>
          </a:prstGeom>
        </p:spPr>
      </p:pic>
      <p:pic>
        <p:nvPicPr>
          <p:cNvPr id="46" name="Picture 45" descr="A set of cartoon faces&#10;&#10;AI-generated content may be incorrect.">
            <a:extLst>
              <a:ext uri="{FF2B5EF4-FFF2-40B4-BE49-F238E27FC236}">
                <a16:creationId xmlns:a16="http://schemas.microsoft.com/office/drawing/2014/main" id="{F03C604E-91C9-CF31-38A2-09D3AAFD98A3}"/>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1204315" y="-2378110"/>
            <a:ext cx="1977655" cy="1880190"/>
          </a:xfrm>
          <a:prstGeom prst="rect">
            <a:avLst/>
          </a:prstGeom>
        </p:spPr>
      </p:pic>
      <p:pic>
        <p:nvPicPr>
          <p:cNvPr id="47" name="Picture 46" descr="A set of cartoon faces&#10;&#10;AI-generated content may be incorrect.">
            <a:extLst>
              <a:ext uri="{FF2B5EF4-FFF2-40B4-BE49-F238E27FC236}">
                <a16:creationId xmlns:a16="http://schemas.microsoft.com/office/drawing/2014/main" id="{D8C39B27-1B45-C1CD-8677-982C7594DFFE}"/>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78110"/>
            <a:ext cx="1887664" cy="1806666"/>
          </a:xfrm>
          <a:prstGeom prst="rect">
            <a:avLst/>
          </a:prstGeom>
        </p:spPr>
      </p:pic>
      <p:pic>
        <p:nvPicPr>
          <p:cNvPr id="48" name="Picture 47" descr="A set of cartoon faces&#10;&#10;AI-generated content may be incorrect.">
            <a:extLst>
              <a:ext uri="{FF2B5EF4-FFF2-40B4-BE49-F238E27FC236}">
                <a16:creationId xmlns:a16="http://schemas.microsoft.com/office/drawing/2014/main" id="{905B9465-4B69-9103-4F7A-F92827703F56}"/>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1490462" y="7164561"/>
            <a:ext cx="1780800" cy="1841216"/>
          </a:xfrm>
          <a:prstGeom prst="rect">
            <a:avLst/>
          </a:prstGeom>
        </p:spPr>
      </p:pic>
      <p:pic>
        <p:nvPicPr>
          <p:cNvPr id="49" name="Picture 48" descr="A set of cartoon faces&#10;&#10;AI-generated content may be incorrect.">
            <a:extLst>
              <a:ext uri="{FF2B5EF4-FFF2-40B4-BE49-F238E27FC236}">
                <a16:creationId xmlns:a16="http://schemas.microsoft.com/office/drawing/2014/main" id="{CB201E0F-79AB-DB77-4E10-035D3AF72C0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2201096" y="5347656"/>
            <a:ext cx="1945486" cy="1914701"/>
          </a:xfrm>
          <a:prstGeom prst="rect">
            <a:avLst/>
          </a:prstGeom>
        </p:spPr>
      </p:pic>
      <p:pic>
        <p:nvPicPr>
          <p:cNvPr id="50" name="Picture 49" descr="A set of cartoon faces&#10;&#10;AI-generated content may be incorrect.">
            <a:extLst>
              <a:ext uri="{FF2B5EF4-FFF2-40B4-BE49-F238E27FC236}">
                <a16:creationId xmlns:a16="http://schemas.microsoft.com/office/drawing/2014/main" id="{BFDF6E50-9D3D-45D4-80EF-DBDBD327418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2050194" y="-737933"/>
            <a:ext cx="1819013" cy="1841216"/>
          </a:xfrm>
          <a:prstGeom prst="rect">
            <a:avLst/>
          </a:prstGeom>
        </p:spPr>
      </p:pic>
      <p:pic>
        <p:nvPicPr>
          <p:cNvPr id="51" name="success-1-6297">
            <a:hlinkClick r:id="" action="ppaction://media"/>
            <a:extLst>
              <a:ext uri="{FF2B5EF4-FFF2-40B4-BE49-F238E27FC236}">
                <a16:creationId xmlns:a16="http://schemas.microsoft.com/office/drawing/2014/main" id="{53566D69-A987-B390-8FF6-0690FD41AC90}"/>
              </a:ext>
            </a:extLst>
          </p:cNvPr>
          <p:cNvPicPr>
            <a:picLocks noChangeAspect="1"/>
          </p:cNvPicPr>
          <p:nvPr>
            <a:audioFile r:link="rId1"/>
            <p:extLst>
              <p:ext uri="{DAA4B4D4-6D71-4841-9C94-3DE7FCFB9230}">
                <p14:media xmlns:p14="http://schemas.microsoft.com/office/powerpoint/2010/main" r:embed="rId2">
                  <p14:trim end="354"/>
                </p14:media>
              </p:ext>
            </p:extLst>
          </p:nvPr>
        </p:nvPicPr>
        <p:blipFill>
          <a:blip r:embed="rId9"/>
          <a:stretch>
            <a:fillRect/>
          </a:stretch>
        </p:blipFill>
        <p:spPr>
          <a:xfrm>
            <a:off x="-4826947" y="-2581310"/>
            <a:ext cx="406400" cy="406400"/>
          </a:xfrm>
          <a:prstGeom prst="rect">
            <a:avLst/>
          </a:prstGeom>
        </p:spPr>
      </p:pic>
      <p:pic>
        <p:nvPicPr>
          <p:cNvPr id="52" name="success-68578">
            <a:hlinkClick r:id="" action="ppaction://media"/>
            <a:extLst>
              <a:ext uri="{FF2B5EF4-FFF2-40B4-BE49-F238E27FC236}">
                <a16:creationId xmlns:a16="http://schemas.microsoft.com/office/drawing/2014/main" id="{78AFF97B-62DC-2670-0449-15BD342AB7DA}"/>
              </a:ext>
            </a:extLst>
          </p:cNvPr>
          <p:cNvPicPr>
            <a:picLocks noChangeAspect="1"/>
          </p:cNvPicPr>
          <p:nvPr>
            <a:audioFile r:link="rId1"/>
            <p:extLst>
              <p:ext uri="{DAA4B4D4-6D71-4841-9C94-3DE7FCFB9230}">
                <p14:media xmlns:p14="http://schemas.microsoft.com/office/powerpoint/2010/main" r:embed="rId3">
                  <p14:trim end="27949.0937"/>
                </p14:media>
              </p:ext>
            </p:extLst>
          </p:nvPr>
        </p:nvPicPr>
        <p:blipFill>
          <a:blip r:embed="rId9"/>
          <a:stretch>
            <a:fillRect/>
          </a:stretch>
        </p:blipFill>
        <p:spPr>
          <a:xfrm>
            <a:off x="15643852" y="-2366928"/>
            <a:ext cx="406400" cy="406400"/>
          </a:xfrm>
          <a:prstGeom prst="rect">
            <a:avLst/>
          </a:prstGeom>
        </p:spPr>
      </p:pic>
      <p:pic>
        <p:nvPicPr>
          <p:cNvPr id="3" name="Picture 2" descr="A set of cartoon faces&#10;&#10;AI-generated content may be incorrect.">
            <a:extLst>
              <a:ext uri="{FF2B5EF4-FFF2-40B4-BE49-F238E27FC236}">
                <a16:creationId xmlns:a16="http://schemas.microsoft.com/office/drawing/2014/main" id="{7E95DE5D-44BC-C8FC-0BC1-8B8A8DC6CFE0}"/>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987108" y="4063407"/>
            <a:ext cx="1209087" cy="1223845"/>
          </a:xfrm>
          <a:prstGeom prst="rect">
            <a:avLst/>
          </a:prstGeom>
        </p:spPr>
      </p:pic>
      <p:pic>
        <p:nvPicPr>
          <p:cNvPr id="4" name="Picture 3" descr="A set of cartoon faces&#10;&#10;AI-generated content may be incorrect.">
            <a:extLst>
              <a:ext uri="{FF2B5EF4-FFF2-40B4-BE49-F238E27FC236}">
                <a16:creationId xmlns:a16="http://schemas.microsoft.com/office/drawing/2014/main" id="{886561F4-C392-2E72-3AED-DA11A3CE006D}"/>
              </a:ext>
            </a:extLst>
          </p:cNvPr>
          <p:cNvPicPr>
            <a:picLocks noChangeAspect="1"/>
          </p:cNvPicPr>
          <p:nvPr/>
        </p:nvPicPr>
        <p:blipFill>
          <a:blip r:embed="rId7"/>
          <a:srcRect l="19369" t="4196" r="65137" b="68943"/>
          <a:stretch>
            <a:fillRect/>
          </a:stretch>
        </p:blipFill>
        <p:spPr>
          <a:xfrm>
            <a:off x="4307324" y="1244142"/>
            <a:ext cx="4568655" cy="4398393"/>
          </a:xfrm>
          <a:prstGeom prst="rect">
            <a:avLst/>
          </a:prstGeom>
        </p:spPr>
      </p:pic>
    </p:spTree>
    <p:extLst>
      <p:ext uri="{BB962C8B-B14F-4D97-AF65-F5344CB8AC3E}">
        <p14:creationId xmlns:p14="http://schemas.microsoft.com/office/powerpoint/2010/main" val="160254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0.0138 0.01435 L 0.0138 0.01435 C 0.01784 0.02268 0.02161 0.03148 0.02591 0.03935 C 0.02747 0.0419 0.02982 0.04259 0.03112 0.04537 C 0.03398 0.05116 0.03554 0.0581 0.03815 0.06412 C 0.04661 0.08356 0.04101 0.06157 0.04857 0.08889 C 0.05625 0.11597 0.04687 0.09352 0.05911 0.12291 C 0.07812 0.16921 0.06406 0.1331 0.08346 0.17569 C 0.08945 0.18889 0.09505 0.20278 0.10091 0.21574 C 0.10377 0.22222 0.10716 0.22778 0.10963 0.23449 C 0.11653 0.25278 0.12474 0.27731 0.13581 0.28703 L 0.14284 0.29328 C 0.16289 0.32893 0.14062 0.2919 0.16028 0.31805 C 0.18476 0.35069 0.15872 0.32453 0.18984 0.35231 C 0.19336 0.35532 0.19648 0.36018 0.20039 0.36157 C 0.20625 0.36366 0.21211 0.36528 0.21784 0.36782 C 0.23841 0.37685 0.21771 0.37083 0.24049 0.38333 C 0.24388 0.38518 0.24752 0.38541 0.25091 0.38634 C 0.25442 0.38842 0.25794 0.39074 0.26146 0.39259 C 0.26601 0.39491 0.27096 0.3956 0.27539 0.39884 C 0.27851 0.40092 0.28099 0.40555 0.28411 0.4081 C 0.31706 0.43518 0.27643 0.39444 0.31549 0.43588 C 0.31862 0.43935 0.32838 0.44907 0.33125 0.45463 C 0.33398 0.46018 0.33567 0.46713 0.33815 0.47315 C 0.34088 0.47963 0.34388 0.48588 0.34687 0.49166 C 0.3651 0.52731 0.34557 0.48449 0.36601 0.52893 C 0.37317 0.54444 0.38255 0.55717 0.38698 0.57546 C 0.3888 0.58264 0.39036 0.59004 0.39219 0.59722 C 0.39336 0.60139 0.39479 0.60532 0.3957 0.60949 C 0.39713 0.61666 0.39765 0.6243 0.39922 0.63125 C 0.40117 0.63981 0.40482 0.64722 0.40625 0.65602 C 0.40729 0.66342 0.40807 0.67083 0.40963 0.67778 C 0.41185 0.68727 0.42422 0.70764 0.42539 0.70879 C 0.42825 0.71203 0.43125 0.71481 0.43411 0.71805 C 0.43763 0.72222 0.44075 0.72731 0.44453 0.73055 C 0.44896 0.73449 0.4539 0.73634 0.45846 0.73981 C 0.46211 0.74259 0.46523 0.74722 0.46901 0.74907 C 0.47982 0.75463 0.49127 0.75625 0.50208 0.76157 L 0.52135 0.77083 C 0.52721 0.77384 0.53294 0.77731 0.5388 0.78009 C 0.56172 0.7912 0.55729 0.78611 0.5789 0.80185 C 0.58541 0.80648 0.59206 0.81088 0.59804 0.81736 C 0.60195 0.82153 0.64414 0.87523 0.65911 0.88866 C 0.68086 0.9081 0.70312 0.91643 0.72708 0.92592 C 0.76315 0.94004 0.74791 0.93588 0.77252 0.94143 C 0.79114 0.95856 0.83242 0.99953 0.85625 1.01273 C 0.87278 1.02199 0.88997 1.02639 0.90677 1.03449 C 0.91614 1.03889 0.92526 1.04537 0.93463 1.05 C 0.97942 1.07129 1.02721 1.07639 1.06901 1.11203 C 1.08242 1.12338 1.09531 1.13657 1.10911 1.14606 C 1.12422 1.15648 1.13919 1.16759 1.15442 1.17708 C 1.18567 1.19653 1.16562 1.17916 1.17708 1.18958 " pathEditMode="relative" ptsTypes="AAAAAAAAAAAAAAAAAAAAAAAAAAAAAAAAAAAAAAAAAAAAAAAAAAAA">
                                      <p:cBhvr>
                                        <p:cTn id="6" dur="2000" fill="hold"/>
                                        <p:tgtEl>
                                          <p:spTgt spid="46"/>
                                        </p:tgtEl>
                                        <p:attrNameLst>
                                          <p:attrName>ppt_x</p:attrName>
                                          <p:attrName>ppt_y</p:attrName>
                                        </p:attrNameLst>
                                      </p:cBhvr>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0.00638 0.04699 L -0.00638 0.04699 C -0.0017 0.0324 0.00364 0.01852 0.00755 0.00347 C 0.01223 -0.01459 0.01432 -0.04283 0.01627 -0.06158 C 0.01848 -0.10741 0.02031 -0.12963 0.01627 -0.18264 C 0.01549 -0.19352 0.01158 -0.20324 0.00937 -0.21366 C 0.00807 -0.21968 0.00742 -0.22616 0.00585 -0.23218 C -0.0073 -0.28426 -0.00326 -0.2632 -0.0168 -0.30672 C -0.02461 -0.33125 -0.03034 -0.3581 -0.03946 -0.38102 L -0.06563 -0.44607 C -0.06915 -0.46783 -0.07344 -0.48912 -0.07618 -0.51135 C -0.07735 -0.5206 -0.07852 -0.52986 -0.07969 -0.53912 C -0.08165 -0.55556 -0.08152 -0.56273 -0.08659 -0.5794 C -0.08894 -0.58727 -0.09232 -0.59422 -0.09532 -0.60116 C -0.11316 -0.64283 -0.10261 -0.6213 -0.11797 -0.64468 C -0.11928 -0.64653 -0.12019 -0.64908 -0.12149 -0.6507 C -0.14831 -0.68264 -0.13086 -0.6544 -0.15638 -0.69723 C -0.17162 -0.72292 -0.18646 -0.74908 -0.2017 -0.77477 C -0.2086 -0.78635 -0.21485 -0.79954 -0.22266 -0.8088 C -0.23659 -0.82547 -0.24922 -0.84607 -0.26459 -0.85857 C -0.28933 -0.87848 -0.31081 -0.89398 -0.33256 -0.92986 C -0.36628 -0.98565 -0.37409 -0.9926 -0.40235 -1.08496 C -0.41277 -1.11898 -0.41993 -1.15695 -0.43373 -1.18727 C -0.44128 -1.20348 -0.4474 -1.22269 -0.45638 -1.23658 L -0.49649 -1.29861 C -0.50521 -1.31204 -0.51407 -1.32523 -0.52266 -1.33889 C -0.53099 -1.35209 -0.53894 -1.36574 -0.54701 -1.37917 C -0.55456 -1.39167 -0.56068 -1.40741 -0.56967 -1.41644 C -0.58594 -1.43287 -0.60274 -1.44792 -0.61849 -1.46598 C -0.62435 -1.47269 -0.6293 -1.48195 -0.63425 -1.49074 C -0.63568 -1.49352 -0.63777 -1.50023 -0.63777 -1.50023 " pathEditMode="relative" ptsTypes="AAAAAAAAAAAAAAAAAAAAAAAAAAAAAAA">
                                      <p:cBhvr>
                                        <p:cTn id="8" dur="2000" fill="hold"/>
                                        <p:tgtEl>
                                          <p:spTgt spid="37"/>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endCondLst>
                                    <p:cond evt="onNext" delay="0">
                                      <p:tgtEl>
                                        <p:sldTgt/>
                                      </p:tgtEl>
                                    </p:cond>
                                  </p:endCondLst>
                                  <p:childTnLst>
                                    <p:animMotion origin="layout" path="M -0.00443 0.04005 L -0.00443 0.04005 C -0.01615 0.05972 -0.02721 0.08056 -0.03932 0.09908 C -0.12396 0.22778 -0.00013 0.02454 -0.09518 0.17662 C -0.10313 0.18935 -0.11185 0.20116 -0.11784 0.21667 C -0.13529 0.26227 -0.15104 0.30996 -0.16497 0.35926 C -0.17135 0.38195 -0.17682 0.40556 -0.18412 0.42755 C -0.18828 0.44005 -0.21354 0.49884 -0.2207 0.51111 C -0.23177 0.53009 -0.24154 0.55394 -0.2556 0.56389 L -0.27305 0.57639 C -0.27721 0.58241 -0.28073 0.58982 -0.28529 0.59491 C -0.30078 0.61227 -0.31602 0.61713 -0.3306 0.63843 C -0.34622 0.66111 -0.35833 0.69074 -0.37422 0.71273 C -0.37943 0.71991 -0.38438 0.72801 -0.38997 0.73449 C -0.40612 0.75347 -0.39857 0.73148 -0.41615 0.76852 C -0.42331 0.7838 -0.43242 0.82176 -0.44232 0.83357 C -0.45117 0.84445 -0.47721 0.84491 -0.48594 0.84607 C -0.50495 0.83959 -0.52005 0.8419 -0.53477 0.8213 C -0.54219 0.81088 -0.54909 0.79931 -0.5556 0.78727 C -0.56133 0.77662 -0.5651 0.76273 -0.57135 0.75301 C -0.57526 0.74699 -0.5806 0.74468 -0.58529 0.74074 C -0.64688 0.74838 -0.56029 0.73102 -0.65677 0.79329 C -0.66315 0.79746 -0.6694 0.80255 -0.67604 0.80579 C -0.6944 0.81505 -0.70807 0.8132 -0.72826 0.81505 C -0.76029 0.83171 -0.79128 0.85579 -0.82409 0.86459 C -0.87435 0.87824 -0.91107 0.88959 -0.96016 0.89884 C -0.98997 0.9044 -1.06198 0.90463 -1.07357 0.90509 C -1.10612 0.90185 -1.0944 0.90185 -1.10846 0.90185 " pathEditMode="relative" ptsTypes="AAAAAAAAAAAAAAAAAAAAAAAAAAAA">
                                      <p:cBhvr>
                                        <p:cTn id="10" dur="2000" fill="hold"/>
                                        <p:tgtEl>
                                          <p:spTgt spid="40"/>
                                        </p:tgtEl>
                                        <p:attrNameLst>
                                          <p:attrName>ppt_x</p:attrName>
                                          <p:attrName>ppt_y</p:attrName>
                                        </p:attrNameLst>
                                      </p:cBhvr>
                                    </p:animMotion>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0.00521 -0.0007 L 0.00521 -0.0007 C 0.02604 -0.01829 0.04584 -0.04121 0.06797 -0.05348 C 0.1013 -0.072 0.08698 -0.06204 0.11159 -0.08149 C 0.16211 -0.16389 0.10547 -0.07709 0.1517 -0.13403 C 0.17175 -0.15903 0.20378 -0.22061 0.21628 -0.2426 C 0.22383 -0.25602 0.2319 -0.26852 0.23893 -0.28288 C 0.24584 -0.29746 0.25287 -0.31181 0.25977 -0.32639 C 0.26224 -0.33149 0.26407 -0.3375 0.2668 -0.3419 C 0.27149 -0.34908 0.27657 -0.35533 0.28073 -0.36366 C 0.29232 -0.38658 0.30612 -0.40718 0.31393 -0.43496 C 0.32045 -0.45811 0.31602 -0.44931 0.32617 -0.46274 C 0.33412 -0.48542 0.34219 -0.51088 0.35404 -0.52778 C 0.3599 -0.53612 0.36602 -0.54352 0.37149 -0.55278 C 0.37539 -0.55926 0.37787 -0.56829 0.3819 -0.57431 C 0.38451 -0.57825 0.40886 -0.6088 0.4168 -0.61459 C 0.4224 -0.61875 0.42852 -0.62084 0.43425 -0.62408 C 0.43959 -0.62686 0.44466 -0.63102 0.45 -0.63334 C 0.46459 -0.63982 0.47344 -0.64028 0.48828 -0.6426 C 0.48867 -0.6426 0.53607 -0.64051 0.54766 -0.63635 C 0.55365 -0.63426 0.55925 -0.62963 0.56511 -0.62709 C 0.57865 -0.6213 0.58659 -0.62038 0.6 -0.61783 C 0.61341 -0.61875 0.62761 -0.6125 0.64011 -0.62084 C 0.65651 -0.63195 0.66927 -0.65579 0.68373 -0.67362 C 0.69024 -0.68172 0.69649 -0.69005 0.70287 -0.69838 C 0.72071 -0.7213 0.72435 -0.72524 0.74128 -0.75116 C 0.74779 -0.76112 0.75365 -0.77269 0.76042 -0.78218 C 0.76641 -0.79028 0.77357 -0.79561 0.77969 -0.80371 C 0.78815 -0.81528 0.79571 -0.82894 0.80404 -0.84098 C 0.81146 -0.85163 0.81966 -0.86065 0.8267 -0.872 C 0.8418 -0.89584 0.85443 -0.92431 0.87032 -0.94653 C 0.88893 -0.97223 0.90703 -0.99931 0.92617 -1.02385 C 0.93659 -1.03727 0.94779 -1.04931 0.95755 -1.06436 C 0.96537 -1.07616 0.97032 -1.09352 0.97852 -1.10463 C 1.08255 -1.24306 0.97565 -1.07917 1.0431 -1.17894 C 1.04974 -1.18866 1.05547 -1.20024 1.06224 -1.20973 C 1.06589 -1.21482 1.07045 -1.21783 1.07448 -1.22223 C 1.078 -1.22593 1.08125 -1.23079 1.0849 -1.2345 C 1.08776 -1.2375 1.09597 -1.24538 1.10065 -1.247 C 1.1017 -1.24723 1.103 -1.247 1.10417 -1.247 " pathEditMode="relative" ptsTypes="AAAAAAAAAAAAAAAAAAAAAAAAAAAAAAAAAAAAAAAA">
                                      <p:cBhvr>
                                        <p:cTn id="12" dur="2000" fill="hold"/>
                                        <p:tgtEl>
                                          <p:spTgt spid="48"/>
                                        </p:tgtEl>
                                        <p:attrNameLst>
                                          <p:attrName>ppt_x</p:attrName>
                                          <p:attrName>ppt_y</p:attrName>
                                        </p:attrNameLst>
                                      </p:cBhvr>
                                    </p:animMotion>
                                  </p:childTnLst>
                                </p:cTn>
                              </p:par>
                              <p:par>
                                <p:cTn id="13" presetID="0" presetClass="path" presetSubtype="0" repeatCount="indefinite" accel="50000" decel="50000" fill="hold" nodeType="withEffect">
                                  <p:stCondLst>
                                    <p:cond delay="0"/>
                                  </p:stCondLst>
                                  <p:endCondLst>
                                    <p:cond evt="onNext" delay="0">
                                      <p:tgtEl>
                                        <p:sldTgt/>
                                      </p:tgtEl>
                                    </p:cond>
                                  </p:endCondLst>
                                  <p:childTnLst>
                                    <p:animMotion origin="layout" path="M -0.0125 0.00046 L -0.0125 0.00046 C -0.17239 0.13287 0.04779 -0.0419 -0.12422 0.06875 C -0.13281 0.07431 -0.13893 0.08843 -0.14687 0.09653 C -0.18034 0.13079 -0.18047 0.11829 -0.20794 0.16157 C -0.21562 0.17384 -0.22148 0.18912 -0.2289 0.20185 C -0.23776 0.21713 -0.24882 0.22847 -0.25677 0.24537 C -0.2664 0.26597 -0.27161 0.29259 -0.28112 0.31343 C -0.28346 0.31852 -0.32226 0.39352 -0.33698 0.41273 C -0.36015 0.44306 -0.35143 0.42431 -0.38229 0.44375 C -0.3914 0.44954 -0.39961 0.45926 -0.40846 0.46551 C -0.4263 0.47778 -0.44479 0.48704 -0.46263 0.49954 C -0.47682 0.50972 -0.49023 0.52338 -0.50442 0.5338 C -0.52578 0.54907 -0.55573 0.55532 -0.57591 0.56458 C -0.58203 0.56759 -0.58763 0.57292 -0.59336 0.57708 C -0.6164 0.62014 -0.62487 0.63056 -0.64049 0.67315 C -0.64492 0.68519 -0.64804 0.69884 -0.65273 0.71042 C -0.65898 0.72616 -0.66823 0.74213 -0.67708 0.75394 C -0.68216 0.76042 -0.68685 0.76898 -0.69284 0.77245 C -0.70286 0.77847 -0.7138 0.7787 -0.72422 0.78171 C -0.7306 0.78727 -0.7556 0.81273 -0.76614 0.81273 C -0.78945 0.81273 -0.81263 0.80695 -0.8358 0.80347 C -0.85247 0.80116 -0.85091 0.8007 -0.86718 0.79421 C -0.88359 0.81389 -0.89896 0.83565 -0.91614 0.85301 C -0.92825 0.86551 -0.94166 0.87477 -0.95273 0.89028 C -0.96862 0.91227 -0.97955 0.94491 -0.99635 0.96482 C -1.01731 0.98958 -1.04049 1.00903 -1.05911 1.03912 C -1.06549 1.04954 -1.07252 1.0588 -1.07825 1.07014 C -1.09466 1.10232 -1.10612 1.14282 -1.12526 1.16945 C -1.20716 1.28264 -1.10508 1.13681 -1.18633 1.26852 C -1.19557 1.28357 -1.20586 1.29607 -1.21601 1.3088 C -1.23437 1.33218 -1.25416 1.35208 -1.27174 1.37708 C -1.28216 1.3919 -1.27747 1.38588 -1.2858 1.39583 " pathEditMode="relative" ptsTypes="AAAAAAAAAAAAAAAAAAAAAAAAAAAAAAAAA">
                                      <p:cBhvr>
                                        <p:cTn id="14" dur="2000" fill="hold"/>
                                        <p:tgtEl>
                                          <p:spTgt spid="42"/>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endCondLst>
                                    <p:cond evt="onNext" delay="0">
                                      <p:tgtEl>
                                        <p:sldTgt/>
                                      </p:tgtEl>
                                    </p:cond>
                                  </p:endCondLst>
                                  <p:childTnLst>
                                    <p:animMotion origin="layout" path="M 0.02552 0.05093 L 0.02552 0.05093 C 0.0332 0.07245 0.04036 0.09468 0.04831 0.11597 C 0.06276 0.15509 0.08138 0.19653 0.10039 0.22755 C 0.11055 0.24398 0.12839 0.27454 0.14063 0.28634 C 0.15247 0.29792 0.16615 0.2963 0.17891 0.29884 C 0.18828 0.30069 0.19753 0.30301 0.2069 0.30509 C 0.21328 0.30926 0.21953 0.31366 0.22604 0.31736 C 0.24518 0.32847 0.25912 0.33519 0.27839 0.34236 C 0.28763 0.3456 0.29688 0.34931 0.30625 0.35162 C 0.31432 0.35347 0.32253 0.35417 0.33073 0.35463 C 0.35742 0.35625 0.38412 0.35671 0.41094 0.35787 C 0.45547 0.37639 0.42708 0.36528 0.47721 0.38264 C 0.48294 0.38449 0.48867 0.3875 0.49466 0.38866 L 0.52253 0.39491 C 0.53294 0.40116 0.54675 0.40787 0.5556 0.41968 C 0.55794 0.42292 0.56068 0.42523 0.56263 0.42917 C 0.5724 0.44907 0.5905 0.49097 0.5905 0.49097 C 0.59427 0.51111 0.60039 0.5412 0.60273 0.5625 C 0.60378 0.57153 0.60352 0.58102 0.60456 0.59028 C 0.60599 0.60486 0.60846 0.61435 0.61146 0.62755 C 0.61211 0.63472 0.61237 0.64213 0.61315 0.64931 C 0.61732 0.68333 0.62695 0.70972 0.63594 0.74213 C 0.64336 0.76968 0.64583 0.78264 0.65677 0.80417 C 0.6582 0.80694 0.66055 0.80787 0.66211 0.81042 C 0.66471 0.81505 0.66641 0.8213 0.66901 0.82593 C 0.67227 0.83171 0.6763 0.83565 0.67943 0.84144 C 0.68099 0.84398 0.68164 0.84792 0.68294 0.85069 C 0.69076 0.86667 0.69297 0.86898 0.70391 0.8787 C 0.70677 0.88125 0.70951 0.88449 0.71263 0.88495 C 0.74102 0.88866 0.76966 0.88889 0.79805 0.89097 C 0.80273 0.89421 0.80755 0.89676 0.81198 0.90046 C 0.81823 0.90556 0.82435 0.91412 0.82943 0.92199 C 0.85456 0.96019 0.85104 0.9588 0.88359 1.01505 C 0.93854 1.11019 0.88854 1.01458 0.92891 1.10509 C 0.93607 1.12107 0.94518 1.13449 0.95156 1.15139 C 0.96849 1.19653 0.98112 1.24653 0.9987 1.29097 C 1.00677 1.31157 1.01406 1.33357 1.02305 1.35301 C 1.07461 1.46343 1.05664 1.40116 1.06849 1.44306 " pathEditMode="relative" ptsTypes="AAAAAAAAAAAAAAAAAAAAAAAAAAAAAAAAAAAAAAA">
                                      <p:cBhvr>
                                        <p:cTn id="16" dur="2000" fill="hold"/>
                                        <p:tgtEl>
                                          <p:spTgt spid="50"/>
                                        </p:tgtEl>
                                        <p:attrNameLst>
                                          <p:attrName>ppt_x</p:attrName>
                                          <p:attrName>ppt_y</p:attrName>
                                        </p:attrNameLst>
                                      </p:cBhvr>
                                    </p:animMotion>
                                  </p:childTnLst>
                                </p:cTn>
                              </p:par>
                              <p:par>
                                <p:cTn id="17" presetID="0" presetClass="path" presetSubtype="0" repeatCount="indefinite" accel="50000" decel="50000" fill="hold" nodeType="withEffect">
                                  <p:stCondLst>
                                    <p:cond delay="1000"/>
                                  </p:stCondLst>
                                  <p:endCondLst>
                                    <p:cond evt="onNext" delay="0">
                                      <p:tgtEl>
                                        <p:sldTgt/>
                                      </p:tgtEl>
                                    </p:cond>
                                  </p:endCondLst>
                                  <p:childTnLst>
                                    <p:animMotion origin="layout" path="M -0.02618 0.00509 L -0.02618 0.00509 C -0.05495 0.04884 -0.06563 0.06783 -0.09597 0.1044 C -0.1392 0.15625 -0.13516 0.14491 -0.18841 0.1912 C -0.19844 0.2 -0.20795 0.21088 -0.2181 0.21921 C -0.24519 0.24097 -0.27058 0.2757 -0.3 0.28125 C -0.37904 0.29583 -0.33373 0.28866 -0.43607 0.29977 C -0.45183 0.29769 -0.46758 0.29699 -0.48321 0.29375 C -0.49141 0.2919 -0.49935 0.28658 -0.50756 0.28426 C -0.51511 0.28241 -0.52279 0.28264 -0.53034 0.28125 C -0.53907 0.27963 -0.54779 0.27708 -0.55651 0.275 L -0.58959 0.22222 C -0.59297 0.2169 -0.6 0.20671 -0.6 0.20671 C -0.60052 0.20509 -0.61263 0.16736 -0.61407 0.16019 C -0.61511 0.1544 -0.61511 0.14792 -0.61576 0.14167 C -0.61289 0.13333 -0.60391 0.0794 -0.58789 0.08264 C -0.58112 0.08403 -0.575 0.09097 -0.56862 0.09514 C -0.56394 0.11181 -0.56237 0.11574 -0.5599 0.13866 C -0.55873 0.14977 -0.55873 0.16134 -0.55821 0.17269 C -0.56055 0.18611 -0.56107 0.20093 -0.56511 0.21296 C -0.5694 0.22546 -0.57631 0.23472 -0.58256 0.24398 C -0.62097 0.3 -0.62995 0.30093 -0.68907 0.32153 C -0.71576 0.33079 -0.74219 0.34259 -0.76927 0.34954 C -0.78763 0.35417 -0.80638 0.3537 -0.825 0.35556 C -0.83438 0.35255 -0.84375 0.35023 -0.853 0.3463 C -0.87526 0.33681 -0.89284 0.32176 -0.91394 0.30301 C -0.92123 0.29653 -0.92839 0.28958 -0.9349 0.28125 C -0.96446 0.24352 -0.97956 0.2132 -1.0099 0.18519 C -1.0293 0.16713 -1.04922 0.15116 -1.06927 0.13542 C -1.08998 0.11921 -1.11185 0.10741 -1.13203 0.08889 C -1.22331 0.00486 -1.12578 0.08102 -1.19636 -0.00092 C -1.25222 -0.06551 -1.39623 -0.13241 -1.42318 -0.15 C -1.56315 -0.2412 -1.51341 -0.21875 -1.56797 -0.24282 " pathEditMode="relative" ptsTypes="AAAAAAAAAAAAAAAAAAAAAAAAAAAAAAAAA">
                                      <p:cBhvr>
                                        <p:cTn id="18" dur="2000" fill="hold"/>
                                        <p:tgtEl>
                                          <p:spTgt spid="45"/>
                                        </p:tgtEl>
                                        <p:attrNameLst>
                                          <p:attrName>ppt_x</p:attrName>
                                          <p:attrName>ppt_y</p:attrName>
                                        </p:attrNameLst>
                                      </p:cBhvr>
                                    </p:animMotion>
                                  </p:childTnLst>
                                </p:cTn>
                              </p:par>
                              <p:par>
                                <p:cTn id="19" presetID="0" presetClass="path" presetSubtype="0" repeatCount="indefinite" accel="50000" decel="50000" fill="hold" nodeType="withEffect">
                                  <p:stCondLst>
                                    <p:cond delay="1000"/>
                                  </p:stCondLst>
                                  <p:endCondLst>
                                    <p:cond evt="onNext" delay="0">
                                      <p:tgtEl>
                                        <p:sldTgt/>
                                      </p:tgtEl>
                                    </p:cond>
                                  </p:endCondLst>
                                  <p:childTnLst>
                                    <p:animMotion origin="layout" path="M 0.03281 -0.01713 L 0.03281 -0.01713 C 0.04049 -0.01412 0.04805 -0.0118 0.0556 -0.00787 C 0.06211 -0.00439 0.0681 0.00162 0.07474 0.00463 C 0.08164 0.00764 0.08867 0.0088 0.0957 0.01088 C 0.12539 0.00371 0.14284 0.00301 0.16875 -0.01088 C 0.197 -0.02615 0.18034 -0.01967 0.20885 -0.04513 C 0.23568 -0.06875 0.21745 -0.04537 0.24557 -0.07291 C 0.24987 -0.07731 0.25338 -0.08402 0.25768 -0.08842 C 0.26445 -0.09537 0.27213 -0.09953 0.27864 -0.10717 C 0.29427 -0.12523 0.30664 -0.16111 0.31706 -0.18449 C 0.31979 -0.19097 0.32578 -0.20324 0.32578 -0.20324 C 0.32747 -0.21157 0.32891 -0.2199 0.33099 -0.228 C 0.33646 -0.24861 0.34297 -0.26111 0.35013 -0.28078 C 0.35508 -0.29398 0.35911 -0.3081 0.36419 -0.32106 C 0.37357 -0.34537 0.38398 -0.36851 0.39375 -0.39236 C 0.39857 -0.40393 0.40976 -0.4331 0.41471 -0.44189 C 0.42226 -0.45532 0.42943 -0.46944 0.43737 -0.4824 C 0.44232 -0.49027 0.44739 -0.49791 0.45312 -0.50393 C 0.46393 -0.51574 0.48672 -0.52638 0.49661 -0.53194 C 0.50833 -0.52361 0.52096 -0.51898 0.53151 -0.50717 C 0.54062 -0.49699 0.547 -0.48078 0.5543 -0.46689 C 0.59075 -0.39606 0.55169 -0.46574 0.59088 -0.37685 C 0.60052 -0.35509 0.61575 -0.34027 0.62226 -0.31481 C 0.63242 -0.27523 0.62734 -0.29143 0.6362 -0.26527 C 0.64661 -0.29097 0.65963 -0.31435 0.66758 -0.34282 C 0.66992 -0.35092 0.67239 -0.35925 0.67461 -0.36759 C 0.67643 -0.37476 0.67773 -0.3824 0.67982 -0.38935 C 0.68125 -0.39375 0.6832 -0.39768 0.68502 -0.40162 C 0.69935 -0.43356 0.68919 -0.40949 0.7095 -0.44814 C 0.7125 -0.45416 0.7151 -0.46088 0.71823 -0.46689 C 0.72266 -0.47546 0.7276 -0.4831 0.73216 -0.49166 C 0.75898 -0.54236 0.73437 -0.49699 0.75651 -0.54421 C 0.76159 -0.55509 0.76719 -0.56481 0.77226 -0.57523 C 0.77656 -0.58425 0.77995 -0.59467 0.7845 -0.60324 C 0.78971 -0.61319 0.80039 -0.62407 0.80716 -0.628 C 0.81068 -0.63009 0.81393 -0.63287 0.81758 -0.63425 C 0.83086 -0.63912 0.85768 -0.64675 0.85768 -0.64675 C 0.86471 -0.65277 0.87122 -0.66064 0.87864 -0.66527 C 0.89271 -0.67407 0.94453 -0.67731 0.94661 -0.67777 C 0.95833 -0.68171 0.97005 -0.68518 0.98151 -0.69004 C 0.99141 -0.69421 1.0013 -0.69884 1.0112 -0.70254 C 1.03698 -0.71226 1.04101 -0.70902 1.06523 -0.72731 C 1.12969 -0.77592 1.06432 -0.74907 1.17161 -0.80162 C 1.18854 -0.80995 1.20547 -0.81759 1.22226 -0.82662 C 1.23867 -0.83518 1.25456 -0.84675 1.27109 -0.85439 C 1.28359 -0.86018 1.29674 -0.86157 1.30937 -0.86689 C 1.31654 -0.8699 1.32357 -0.8743 1.33034 -0.87916 C 1.3375 -0.88449 1.34427 -0.89166 1.3513 -0.89791 L 1.35833 -0.90393 " pathEditMode="relative" ptsTypes="AAAAAAAAAAAAAAAAAAAAAAAAAAAAAAAAAAAAAAAAAAAAAAAAAA">
                                      <p:cBhvr>
                                        <p:cTn id="20" dur="2000" fill="hold"/>
                                        <p:tgtEl>
                                          <p:spTgt spid="49"/>
                                        </p:tgtEl>
                                        <p:attrNameLst>
                                          <p:attrName>ppt_x</p:attrName>
                                          <p:attrName>ppt_y</p:attrName>
                                        </p:attrNameLst>
                                      </p:cBhvr>
                                    </p:animMotion>
                                  </p:childTnLst>
                                </p:cTn>
                              </p:par>
                              <p:par>
                                <p:cTn id="21" presetID="0" presetClass="path" presetSubtype="0" repeatCount="indefinite" accel="50000" decel="50000" fill="hold" nodeType="withEffect">
                                  <p:stCondLst>
                                    <p:cond delay="1000"/>
                                  </p:stCondLst>
                                  <p:endCondLst>
                                    <p:cond evt="onNext" delay="0">
                                      <p:tgtEl>
                                        <p:sldTgt/>
                                      </p:tgtEl>
                                    </p:cond>
                                  </p:endCondLst>
                                  <p:childTnLst>
                                    <p:animMotion origin="layout" path="M 0.04141 0.03079 L 0.04141 0.03079 C 0.02917 0.01343 0.02318 0.00672 0.01342 -0.01273 C 0.00743 -0.02477 0.00274 -0.03912 -0.00403 -0.05 C -0.00794 -0.05602 -0.01341 -0.05787 -0.01796 -0.06227 C -0.02096 -0.06527 -0.02369 -0.06898 -0.02669 -0.07176 C -0.03294 -0.07731 -0.03958 -0.08148 -0.04583 -0.08727 C -0.05 -0.09097 -0.05442 -0.09421 -0.05807 -0.09953 C -0.06497 -0.10995 -0.07721 -0.13356 -0.07721 -0.13356 C -0.07955 -0.14398 -0.08203 -0.15416 -0.08424 -0.16458 C -0.09869 -0.23472 -0.08268 -0.1625 -0.09296 -0.2081 C -0.09908 -0.27384 -0.08932 -0.17315 -0.09817 -0.24838 C -0.0996 -0.26065 -0.10052 -0.27315 -0.10169 -0.28565 C -0.10221 -0.32384 -0.10091 -0.36227 -0.10338 -0.40046 C -0.1052 -0.42777 -0.11119 -0.45092 -0.12265 -0.46852 C -0.13658 -0.49027 -0.14869 -0.51921 -0.16627 -0.53055 C -0.17265 -0.53472 -0.17877 -0.54004 -0.18541 -0.54305 C -0.21041 -0.55463 -0.28802 -0.55856 -0.28828 -0.55856 C -0.30221 -0.57083 -0.31849 -0.58333 -0.3302 -0.60185 C -0.34492 -0.62523 -0.36015 -0.64838 -0.372 -0.67639 C -0.39414 -0.7287 -0.38203 -0.70185 -0.40872 -0.75694 C -0.42122 -0.81296 -0.41067 -0.7625 -0.42083 -0.82199 C -0.42304 -0.83449 -0.42591 -0.84676 -0.42786 -0.85926 C -0.42942 -0.86944 -0.42942 -0.88032 -0.43138 -0.89027 C -0.43632 -0.91574 -0.44401 -0.93912 -0.44882 -0.96481 L -0.45924 -1.0206 C -0.46263 -1.05671 -0.46406 -1.06852 -0.46627 -1.1074 C -0.46705 -1.12176 -0.46744 -1.13634 -0.46796 -1.15069 C -0.46862 -1.17037 -0.46862 -1.18981 -0.46966 -1.20949 C -0.47031 -1.22106 -0.472 -1.23217 -0.47317 -1.24352 C -0.47382 -1.29629 -0.47096 -1.34953 -0.475 -1.40162 C -0.47877 -1.45139 -0.49583 -1.50949 -0.50989 -1.5537 C -0.51354 -1.56527 -0.51809 -1.57615 -0.522 -1.58773 L -0.52721 -1.60648 " pathEditMode="relative" ptsTypes="AAAAAAAAAAAAAAAAAAAAAAAAAAAAAAAAAA">
                                      <p:cBhvr>
                                        <p:cTn id="22" dur="2000" fill="hold"/>
                                        <p:tgtEl>
                                          <p:spTgt spid="44"/>
                                        </p:tgtEl>
                                        <p:attrNameLst>
                                          <p:attrName>ppt_x</p:attrName>
                                          <p:attrName>ppt_y</p:attrName>
                                        </p:attrNameLst>
                                      </p:cBhvr>
                                    </p:animMotion>
                                  </p:childTnLst>
                                </p:cTn>
                              </p:par>
                              <p:par>
                                <p:cTn id="23" presetID="0" presetClass="path" presetSubtype="0" repeatCount="indefinite" accel="50000" decel="50000" fill="hold" nodeType="withEffect">
                                  <p:stCondLst>
                                    <p:cond delay="1000"/>
                                  </p:stCondLst>
                                  <p:endCondLst>
                                    <p:cond evt="onNext" delay="0">
                                      <p:tgtEl>
                                        <p:sldTgt/>
                                      </p:tgtEl>
                                    </p:cond>
                                  </p:endCondLst>
                                  <p:childTnLst>
                                    <p:animMotion origin="layout" path="M 0.02722 0.0463 L 0.02722 0.0463 C 0.16446 0.07963 0.11237 0.06389 0.18412 0.08657 C 0.19636 0.09792 0.20834 0.10995 0.22071 0.1206 C 0.23216 0.13055 0.2444 0.13773 0.2556 0.14838 C 0.28034 0.17245 0.27826 0.17986 0.29922 0.21366 C 0.39388 0.36667 0.30078 0.20301 0.34987 0.30347 C 0.35222 0.30856 0.35547 0.31204 0.3586 0.31597 C 0.36628 0.32546 0.37761 0.33727 0.38646 0.34375 C 0.39857 0.35278 0.42305 0.36852 0.42305 0.36852 C 0.47058 0.35324 0.45078 0.36157 0.49453 0.34074 L 0.51381 0.33148 C 0.54506 0.33472 0.55222 0.34074 0.58529 0.31597 C 0.59857 0.30602 0.60964 0.28889 0.62188 0.27569 C 0.64466 0.25116 0.63685 0.25787 0.65677 0.24468 C 0.66381 0.25278 0.67058 0.26157 0.67774 0.26944 C 0.68112 0.27292 0.6849 0.275 0.68815 0.2787 C 0.6948 0.28634 0.70078 0.29583 0.70743 0.30347 C 0.7211 0.31968 0.73763 0.3294 0.74922 0.35 C 0.75469 0.35972 0.7655 0.37986 0.77188 0.38727 C 0.77565 0.39143 0.78021 0.39305 0.78412 0.39653 C 0.78711 0.3993 0.78985 0.40301 0.79284 0.40579 C 0.79519 0.4081 0.79766 0.40949 0.79987 0.41204 C 0.80235 0.41481 0.8043 0.41875 0.80677 0.4213 C 0.80847 0.42292 0.81029 0.42338 0.81198 0.42454 C 0.81498 0.42639 0.81784 0.42847 0.82071 0.43055 C 0.82657 0.42963 0.83256 0.43009 0.83815 0.42755 C 0.84219 0.42569 0.86875 0.40231 0.87136 0.39954 C 0.87631 0.39421 0.88021 0.38611 0.88529 0.38102 C 0.89493 0.3713 0.90443 0.37037 0.91498 0.36551 C 0.92318 0.3618 0.93125 0.35718 0.93933 0.35301 C 0.95105 0.35926 0.96341 0.36204 0.97422 0.37176 C 1.04818 0.4375 0.99154 0.39884 1.0336 0.44606 C 1.0448 0.4588 1.05599 0.47199 1.06849 0.48032 C 1.07305 0.48333 1.07761 0.4868 1.08243 0.48958 C 1.08868 0.49305 1.09519 0.4956 1.10157 0.49884 C 1.10743 0.50185 1.11315 0.50509 1.11901 0.5081 L 1.15222 0.54838 C 1.15795 0.55555 1.16341 0.56389 1.16953 0.57014 C 1.17657 0.57731 1.18386 0.5838 1.1905 0.5919 C 1.21159 0.6169 1.20313 0.61366 1.22539 0.64444 C 1.23203 0.6537 1.2392 0.66157 1.24636 0.66944 C 1.27539 0.70023 1.27761 0.70602 1.30222 0.71898 C 1.31862 0.72755 1.31237 0.71852 1.31953 0.73148 " pathEditMode="relative" ptsTypes="AAAAAAAAAAAAAAAAAAAAAAAAAAAAAAAAAAAAAAAAAAAA">
                                      <p:cBhvr>
                                        <p:cTn id="24" dur="2000" fill="hold"/>
                                        <p:tgtEl>
                                          <p:spTgt spid="43"/>
                                        </p:tgtEl>
                                        <p:attrNameLst>
                                          <p:attrName>ppt_x</p:attrName>
                                          <p:attrName>ppt_y</p:attrName>
                                        </p:attrNameLst>
                                      </p:cBhvr>
                                    </p:animMotion>
                                  </p:childTnLst>
                                </p:cTn>
                              </p:par>
                              <p:par>
                                <p:cTn id="25" presetID="0" presetClass="path" presetSubtype="0" repeatCount="indefinite" accel="50000" decel="50000" fill="hold" nodeType="withEffect">
                                  <p:stCondLst>
                                    <p:cond delay="1000"/>
                                  </p:stCondLst>
                                  <p:endCondLst>
                                    <p:cond evt="onNext" delay="0">
                                      <p:tgtEl>
                                        <p:sldTgt/>
                                      </p:tgtEl>
                                    </p:cond>
                                  </p:endCondLst>
                                  <p:childTnLst>
                                    <p:animMotion origin="layout" path="M -0.00026 -0.02269 L -0.00026 -0.02269 C -0.01848 -0.08426 -0.01809 -0.08889 -0.04049 -0.14375 C -0.04817 -0.16274 -0.05572 -0.18241 -0.06484 -0.19954 C -0.09401 -0.25394 -0.10585 -0.26505 -0.13111 -0.30811 C -0.15638 -0.35116 -0.15455 -0.35463 -0.18346 -0.39167 C -0.19908 -0.41181 -0.21328 -0.42292 -0.23059 -0.4382 C -0.24335 -0.43311 -0.2569 -0.43195 -0.26888 -0.42269 C -0.27773 -0.41598 -0.28437 -0.40278 -0.29153 -0.39167 C -0.30533 -0.37084 -0.31822 -0.34815 -0.33177 -0.32662 C -0.33971 -0.31389 -0.34804 -0.30209 -0.35611 -0.28936 C -0.36497 -0.27547 -0.38098 -0.2463 -0.3927 -0.23681 C -0.40403 -0.22755 -0.41901 -0.22639 -0.43111 -0.22431 C -0.4332 -0.225 -0.50416 -0.24931 -0.51835 -0.25232 C -0.53346 -0.25533 -0.54856 -0.25649 -0.56367 -0.25834 L -0.58815 -0.26158 C -0.60638 -0.27199 -0.63033 -0.28357 -0.64908 -0.29862 C -0.65625 -0.3044 -0.66367 -0.30949 -0.67005 -0.31737 C -0.67825 -0.32732 -0.68489 -0.34074 -0.6927 -0.35139 C -0.72096 -0.39005 -0.7125 -0.3669 -0.73632 -0.41968 C -0.74218 -0.43241 -0.74596 -0.44769 -0.75208 -0.45996 C -0.75833 -0.47269 -0.76679 -0.48125 -0.77304 -0.49399 C -0.77682 -0.50209 -0.77851 -0.51297 -0.78164 -0.52199 C -0.78658 -0.53565 -0.79166 -0.54954 -0.79739 -0.56227 L -0.81132 -0.59329 C -0.81367 -0.59838 -0.81549 -0.6044 -0.81835 -0.6088 C -0.83385 -0.63287 -0.83906 -0.64005 -0.85494 -0.67084 C -0.86106 -0.68264 -0.86536 -0.69769 -0.87239 -0.70787 C -0.88125 -0.72084 -0.89127 -0.72686 -0.90208 -0.72963 C -0.90729 -0.73102 -0.9125 -0.73172 -0.9177 -0.73264 C -0.92955 -0.7169 -0.94765 -0.69098 -0.96132 -0.6801 C -0.98411 -0.66158 -1.00742 -0.64491 -1.03111 -0.63056 C -1.05494 -0.61598 -1.07786 -0.59468 -1.1026 -0.58704 C -1.19322 -0.55926 -1.28541 -0.54954 -1.3763 -0.525 C -1.42487 -0.51181 -1.44062 -0.50417 -1.47929 -0.50024 C -1.48216 -0.5 -1.48502 -0.50024 -1.48802 -0.50024 " pathEditMode="relative" ptsTypes="AAAAAAAAAAAAAAAAAAAAAAAAAAAAAAAAAAAA">
                                      <p:cBhvr>
                                        <p:cTn id="26" dur="2000" fill="hold"/>
                                        <p:tgtEl>
                                          <p:spTgt spid="39"/>
                                        </p:tgtEl>
                                        <p:attrNameLst>
                                          <p:attrName>ppt_x</p:attrName>
                                          <p:attrName>ppt_y</p:attrName>
                                        </p:attrNameLst>
                                      </p:cBhvr>
                                    </p:animMotion>
                                  </p:childTnLst>
                                </p:cTn>
                              </p:par>
                              <p:par>
                                <p:cTn id="27" presetID="0" presetClass="path" presetSubtype="0" repeatCount="indefinite" accel="50000" decel="50000" fill="hold" nodeType="withEffect">
                                  <p:stCondLst>
                                    <p:cond delay="1000"/>
                                  </p:stCondLst>
                                  <p:endCondLst>
                                    <p:cond evt="onNext" delay="0">
                                      <p:tgtEl>
                                        <p:sldTgt/>
                                      </p:tgtEl>
                                    </p:cond>
                                  </p:endCondLst>
                                  <p:childTnLst>
                                    <p:animMotion origin="layout" path="M 0.01328 0.04445 L 0.01328 0.04445 C 0.0138 0.06274 0.01471 0.10324 0.0168 0.12524 C 0.02591 0.22338 0.01927 0.13287 0.0237 0.19653 C 0.02526 0.24005 0.02982 0.3125 0.02552 0.36065 C 0.02487 0.36667 0.02148 0.37061 0.02018 0.37616 C -0.00508 0.48889 0.03724 0.32176 0.00625 0.4382 C -0.00274 0.47176 0.0043 0.45926 -0.00768 0.47524 C -0.01367 0.50209 -0.01081 0.49931 -0.03555 0.5125 C -0.04141 0.51574 -0.04714 0.51899 -0.053 0.52176 C -0.05768 0.52408 -0.0625 0.52524 -0.06693 0.52801 C -0.07409 0.53241 -0.08099 0.5382 -0.08789 0.54352 C -0.09141 0.5463 -0.09518 0.54885 -0.09831 0.55278 C -0.10156 0.55695 -0.11055 0.57547 -0.11237 0.58079 C -0.12357 0.61343 -0.12526 0.62408 -0.1332 0.65834 C -0.13385 0.66852 -0.13555 0.67894 -0.13503 0.68936 C -0.13372 0.71135 -0.13164 0.73334 -0.128 0.7544 C -0.12656 0.76297 -0.11367 0.78195 -0.11055 0.78542 C -0.09805 0.79931 -0.08685 0.80625 -0.07214 0.81019 C -0.06419 0.8125 -0.05586 0.81227 -0.04779 0.81343 C -0.03203 0.81227 -0.01628 0.81389 -0.00065 0.81019 C 0.00547 0.8088 0.0112 0.80278 0.0168 0.79792 C 0.03698 0.77986 0.03789 0.7676 0.05508 0.72963 C 0.06068 0.71736 0.06081 0.71598 0.06562 0.70162 C 0.0526 0.68334 0.05391 0.67755 0.03242 0.70787 C 0.025 0.71852 0.01992 0.73357 0.01497 0.74815 C -0.00586 0.81042 -0.00469 0.81482 -0.01471 0.87524 C -0.01406 0.88774 -0.01589 0.90139 -0.01289 0.9125 C -0.00912 0.92639 -0.00104 0.93496 0.00456 0.94676 C 0.05443 1.0507 0.00872 0.96436 0.03763 1.01181 C 0.09023 1.09792 8.33333E-7 0.95579 0.06732 1.05834 C 0.08633 1.08727 0.08763 1.09468 0.10911 1.12037 C 0.11693 1.12963 0.12578 1.13588 0.13359 1.14514 C 0.14154 1.1544 0.14844 1.16644 0.15625 1.17616 C 0.17891 1.20417 0.17044 1.18403 0.19115 1.22269 C 0.21654 1.26991 0.20898 1.26366 0.23294 1.31574 C 0.23893 1.32871 0.247 1.33866 0.25221 1.35278 C 0.2599 1.37431 0.27135 1.42107 0.27135 1.42107 C 0.2737 1.45301 0.27682 1.48496 0.27838 1.51713 C 0.27891 1.52963 0.27878 1.54213 0.28008 1.5544 C 0.28112 1.56412 0.28359 1.57292 0.28529 1.58241 C 0.28724 1.60926 0.28698 1.59885 0.28698 1.61343 " pathEditMode="relative" ptsTypes="AAAAAAAAAAAAAAAAAAAAAAAAAAAAAAAAAAAAAAAAAA">
                                      <p:cBhvr>
                                        <p:cTn id="28" dur="2000" fill="hold"/>
                                        <p:tgtEl>
                                          <p:spTgt spid="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46"/>
                                        </p:tgtEl>
                                        <p:attrNameLst>
                                          <p:attrName>ppt_w</p:attrName>
                                        </p:attrNameLst>
                                      </p:cBhvr>
                                      <p:tavLst>
                                        <p:tav tm="0">
                                          <p:val>
                                            <p:strVal val="ppt_w"/>
                                          </p:val>
                                        </p:tav>
                                        <p:tav tm="100000">
                                          <p:val>
                                            <p:fltVal val="0"/>
                                          </p:val>
                                        </p:tav>
                                      </p:tavLst>
                                    </p:anim>
                                    <p:anim calcmode="lin" valueType="num">
                                      <p:cBhvr>
                                        <p:cTn id="33" dur="1000"/>
                                        <p:tgtEl>
                                          <p:spTgt spid="46"/>
                                        </p:tgtEl>
                                        <p:attrNameLst>
                                          <p:attrName>ppt_h</p:attrName>
                                        </p:attrNameLst>
                                      </p:cBhvr>
                                      <p:tavLst>
                                        <p:tav tm="0">
                                          <p:val>
                                            <p:strVal val="ppt_h"/>
                                          </p:val>
                                        </p:tav>
                                        <p:tav tm="100000">
                                          <p:val>
                                            <p:fltVal val="0"/>
                                          </p:val>
                                        </p:tav>
                                      </p:tavLst>
                                    </p:anim>
                                    <p:anim calcmode="lin" valueType="num">
                                      <p:cBhvr>
                                        <p:cTn id="34" dur="1000"/>
                                        <p:tgtEl>
                                          <p:spTgt spid="4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1000"/>
                                        <p:tgtEl>
                                          <p:spTgt spid="37"/>
                                        </p:tgtEl>
                                        <p:attrNameLst>
                                          <p:attrName>ppt_w</p:attrName>
                                        </p:attrNameLst>
                                      </p:cBhvr>
                                      <p:tavLst>
                                        <p:tav tm="0">
                                          <p:val>
                                            <p:strVal val="ppt_w"/>
                                          </p:val>
                                        </p:tav>
                                        <p:tav tm="100000">
                                          <p:val>
                                            <p:fltVal val="0"/>
                                          </p:val>
                                        </p:tav>
                                      </p:tavLst>
                                    </p:anim>
                                    <p:anim calcmode="lin" valueType="num">
                                      <p:cBhvr>
                                        <p:cTn id="39" dur="1000"/>
                                        <p:tgtEl>
                                          <p:spTgt spid="37"/>
                                        </p:tgtEl>
                                        <p:attrNameLst>
                                          <p:attrName>ppt_h</p:attrName>
                                        </p:attrNameLst>
                                      </p:cBhvr>
                                      <p:tavLst>
                                        <p:tav tm="0">
                                          <p:val>
                                            <p:strVal val="ppt_h"/>
                                          </p:val>
                                        </p:tav>
                                        <p:tav tm="100000">
                                          <p:val>
                                            <p:fltVal val="0"/>
                                          </p:val>
                                        </p:tav>
                                      </p:tavLst>
                                    </p:anim>
                                    <p:anim calcmode="lin" valueType="num">
                                      <p:cBhvr>
                                        <p:cTn id="4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7"/>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1000"/>
                                        <p:tgtEl>
                                          <p:spTgt spid="40"/>
                                        </p:tgtEl>
                                        <p:attrNameLst>
                                          <p:attrName>ppt_w</p:attrName>
                                        </p:attrNameLst>
                                      </p:cBhvr>
                                      <p:tavLst>
                                        <p:tav tm="0">
                                          <p:val>
                                            <p:strVal val="ppt_w"/>
                                          </p:val>
                                        </p:tav>
                                        <p:tav tm="100000">
                                          <p:val>
                                            <p:fltVal val="0"/>
                                          </p:val>
                                        </p:tav>
                                      </p:tavLst>
                                    </p:anim>
                                    <p:anim calcmode="lin" valueType="num">
                                      <p:cBhvr>
                                        <p:cTn id="45" dur="1000"/>
                                        <p:tgtEl>
                                          <p:spTgt spid="40"/>
                                        </p:tgtEl>
                                        <p:attrNameLst>
                                          <p:attrName>ppt_h</p:attrName>
                                        </p:attrNameLst>
                                      </p:cBhvr>
                                      <p:tavLst>
                                        <p:tav tm="0">
                                          <p:val>
                                            <p:strVal val="ppt_h"/>
                                          </p:val>
                                        </p:tav>
                                        <p:tav tm="100000">
                                          <p:val>
                                            <p:fltVal val="0"/>
                                          </p:val>
                                        </p:tav>
                                      </p:tavLst>
                                    </p:anim>
                                    <p:anim calcmode="lin" valueType="num">
                                      <p:cBhvr>
                                        <p:cTn id="46" dur="1000"/>
                                        <p:tgtEl>
                                          <p:spTgt spid="4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1000"/>
                                        <p:tgtEl>
                                          <p:spTgt spid="4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999"/>
                                          </p:stCondLst>
                                        </p:cTn>
                                        <p:tgtEl>
                                          <p:spTgt spid="4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1000"/>
                                        <p:tgtEl>
                                          <p:spTgt spid="48"/>
                                        </p:tgtEl>
                                        <p:attrNameLst>
                                          <p:attrName>ppt_w</p:attrName>
                                        </p:attrNameLst>
                                      </p:cBhvr>
                                      <p:tavLst>
                                        <p:tav tm="0">
                                          <p:val>
                                            <p:strVal val="ppt_w"/>
                                          </p:val>
                                        </p:tav>
                                        <p:tav tm="100000">
                                          <p:val>
                                            <p:fltVal val="0"/>
                                          </p:val>
                                        </p:tav>
                                      </p:tavLst>
                                    </p:anim>
                                    <p:anim calcmode="lin" valueType="num">
                                      <p:cBhvr>
                                        <p:cTn id="51" dur="1000"/>
                                        <p:tgtEl>
                                          <p:spTgt spid="48"/>
                                        </p:tgtEl>
                                        <p:attrNameLst>
                                          <p:attrName>ppt_h</p:attrName>
                                        </p:attrNameLst>
                                      </p:cBhvr>
                                      <p:tavLst>
                                        <p:tav tm="0">
                                          <p:val>
                                            <p:strVal val="ppt_h"/>
                                          </p:val>
                                        </p:tav>
                                        <p:tav tm="100000">
                                          <p:val>
                                            <p:fltVal val="0"/>
                                          </p:val>
                                        </p:tav>
                                      </p:tavLst>
                                    </p:anim>
                                    <p:anim calcmode="lin" valueType="num">
                                      <p:cBhvr>
                                        <p:cTn id="52" dur="1000"/>
                                        <p:tgtEl>
                                          <p:spTgt spid="4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1000"/>
                                        <p:tgtEl>
                                          <p:spTgt spid="4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999"/>
                                          </p:stCondLst>
                                        </p:cTn>
                                        <p:tgtEl>
                                          <p:spTgt spid="48"/>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1000"/>
                                        <p:tgtEl>
                                          <p:spTgt spid="42"/>
                                        </p:tgtEl>
                                        <p:attrNameLst>
                                          <p:attrName>ppt_w</p:attrName>
                                        </p:attrNameLst>
                                      </p:cBhvr>
                                      <p:tavLst>
                                        <p:tav tm="0">
                                          <p:val>
                                            <p:strVal val="ppt_w"/>
                                          </p:val>
                                        </p:tav>
                                        <p:tav tm="100000">
                                          <p:val>
                                            <p:fltVal val="0"/>
                                          </p:val>
                                        </p:tav>
                                      </p:tavLst>
                                    </p:anim>
                                    <p:anim calcmode="lin" valueType="num">
                                      <p:cBhvr>
                                        <p:cTn id="57" dur="1000"/>
                                        <p:tgtEl>
                                          <p:spTgt spid="42"/>
                                        </p:tgtEl>
                                        <p:attrNameLst>
                                          <p:attrName>ppt_h</p:attrName>
                                        </p:attrNameLst>
                                      </p:cBhvr>
                                      <p:tavLst>
                                        <p:tav tm="0">
                                          <p:val>
                                            <p:strVal val="ppt_h"/>
                                          </p:val>
                                        </p:tav>
                                        <p:tav tm="100000">
                                          <p:val>
                                            <p:fltVal val="0"/>
                                          </p:val>
                                        </p:tav>
                                      </p:tavLst>
                                    </p:anim>
                                    <p:anim calcmode="lin" valueType="num">
                                      <p:cBhvr>
                                        <p:cTn id="58" dur="1000"/>
                                        <p:tgtEl>
                                          <p:spTgt spid="4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1000"/>
                                        <p:tgtEl>
                                          <p:spTgt spid="4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999"/>
                                          </p:stCondLst>
                                        </p:cTn>
                                        <p:tgtEl>
                                          <p:spTgt spid="42"/>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1000"/>
                                        <p:tgtEl>
                                          <p:spTgt spid="50"/>
                                        </p:tgtEl>
                                        <p:attrNameLst>
                                          <p:attrName>ppt_w</p:attrName>
                                        </p:attrNameLst>
                                      </p:cBhvr>
                                      <p:tavLst>
                                        <p:tav tm="0">
                                          <p:val>
                                            <p:strVal val="ppt_w"/>
                                          </p:val>
                                        </p:tav>
                                        <p:tav tm="100000">
                                          <p:val>
                                            <p:fltVal val="0"/>
                                          </p:val>
                                        </p:tav>
                                      </p:tavLst>
                                    </p:anim>
                                    <p:anim calcmode="lin" valueType="num">
                                      <p:cBhvr>
                                        <p:cTn id="63" dur="1000"/>
                                        <p:tgtEl>
                                          <p:spTgt spid="50"/>
                                        </p:tgtEl>
                                        <p:attrNameLst>
                                          <p:attrName>ppt_h</p:attrName>
                                        </p:attrNameLst>
                                      </p:cBhvr>
                                      <p:tavLst>
                                        <p:tav tm="0">
                                          <p:val>
                                            <p:strVal val="ppt_h"/>
                                          </p:val>
                                        </p:tav>
                                        <p:tav tm="100000">
                                          <p:val>
                                            <p:fltVal val="0"/>
                                          </p:val>
                                        </p:tav>
                                      </p:tavLst>
                                    </p:anim>
                                    <p:anim calcmode="lin" valueType="num">
                                      <p:cBhvr>
                                        <p:cTn id="64" dur="1000"/>
                                        <p:tgtEl>
                                          <p:spTgt spid="5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5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50"/>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1000"/>
                                        <p:tgtEl>
                                          <p:spTgt spid="45"/>
                                        </p:tgtEl>
                                        <p:attrNameLst>
                                          <p:attrName>ppt_w</p:attrName>
                                        </p:attrNameLst>
                                      </p:cBhvr>
                                      <p:tavLst>
                                        <p:tav tm="0">
                                          <p:val>
                                            <p:strVal val="ppt_w"/>
                                          </p:val>
                                        </p:tav>
                                        <p:tav tm="100000">
                                          <p:val>
                                            <p:fltVal val="0"/>
                                          </p:val>
                                        </p:tav>
                                      </p:tavLst>
                                    </p:anim>
                                    <p:anim calcmode="lin" valueType="num">
                                      <p:cBhvr>
                                        <p:cTn id="69" dur="1000"/>
                                        <p:tgtEl>
                                          <p:spTgt spid="45"/>
                                        </p:tgtEl>
                                        <p:attrNameLst>
                                          <p:attrName>ppt_h</p:attrName>
                                        </p:attrNameLst>
                                      </p:cBhvr>
                                      <p:tavLst>
                                        <p:tav tm="0">
                                          <p:val>
                                            <p:strVal val="ppt_h"/>
                                          </p:val>
                                        </p:tav>
                                        <p:tav tm="100000">
                                          <p:val>
                                            <p:fltVal val="0"/>
                                          </p:val>
                                        </p:tav>
                                      </p:tavLst>
                                    </p:anim>
                                    <p:anim calcmode="lin" valueType="num">
                                      <p:cBhvr>
                                        <p:cTn id="70" dur="1000"/>
                                        <p:tgtEl>
                                          <p:spTgt spid="4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1000"/>
                                        <p:tgtEl>
                                          <p:spTgt spid="4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999"/>
                                          </p:stCondLst>
                                        </p:cTn>
                                        <p:tgtEl>
                                          <p:spTgt spid="45"/>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1000"/>
                                        <p:tgtEl>
                                          <p:spTgt spid="49"/>
                                        </p:tgtEl>
                                        <p:attrNameLst>
                                          <p:attrName>ppt_w</p:attrName>
                                        </p:attrNameLst>
                                      </p:cBhvr>
                                      <p:tavLst>
                                        <p:tav tm="0">
                                          <p:val>
                                            <p:strVal val="ppt_w"/>
                                          </p:val>
                                        </p:tav>
                                        <p:tav tm="100000">
                                          <p:val>
                                            <p:fltVal val="0"/>
                                          </p:val>
                                        </p:tav>
                                      </p:tavLst>
                                    </p:anim>
                                    <p:anim calcmode="lin" valueType="num">
                                      <p:cBhvr>
                                        <p:cTn id="75" dur="1000"/>
                                        <p:tgtEl>
                                          <p:spTgt spid="49"/>
                                        </p:tgtEl>
                                        <p:attrNameLst>
                                          <p:attrName>ppt_h</p:attrName>
                                        </p:attrNameLst>
                                      </p:cBhvr>
                                      <p:tavLst>
                                        <p:tav tm="0">
                                          <p:val>
                                            <p:strVal val="ppt_h"/>
                                          </p:val>
                                        </p:tav>
                                        <p:tav tm="100000">
                                          <p:val>
                                            <p:fltVal val="0"/>
                                          </p:val>
                                        </p:tav>
                                      </p:tavLst>
                                    </p:anim>
                                    <p:anim calcmode="lin" valueType="num">
                                      <p:cBhvr>
                                        <p:cTn id="76" dur="1000"/>
                                        <p:tgtEl>
                                          <p:spTgt spid="4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1000"/>
                                        <p:tgtEl>
                                          <p:spTgt spid="4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999"/>
                                          </p:stCondLst>
                                        </p:cTn>
                                        <p:tgtEl>
                                          <p:spTgt spid="49"/>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1000"/>
                                        <p:tgtEl>
                                          <p:spTgt spid="44"/>
                                        </p:tgtEl>
                                        <p:attrNameLst>
                                          <p:attrName>ppt_w</p:attrName>
                                        </p:attrNameLst>
                                      </p:cBhvr>
                                      <p:tavLst>
                                        <p:tav tm="0">
                                          <p:val>
                                            <p:strVal val="ppt_w"/>
                                          </p:val>
                                        </p:tav>
                                        <p:tav tm="100000">
                                          <p:val>
                                            <p:fltVal val="0"/>
                                          </p:val>
                                        </p:tav>
                                      </p:tavLst>
                                    </p:anim>
                                    <p:anim calcmode="lin" valueType="num">
                                      <p:cBhvr>
                                        <p:cTn id="81" dur="1000"/>
                                        <p:tgtEl>
                                          <p:spTgt spid="44"/>
                                        </p:tgtEl>
                                        <p:attrNameLst>
                                          <p:attrName>ppt_h</p:attrName>
                                        </p:attrNameLst>
                                      </p:cBhvr>
                                      <p:tavLst>
                                        <p:tav tm="0">
                                          <p:val>
                                            <p:strVal val="ppt_h"/>
                                          </p:val>
                                        </p:tav>
                                        <p:tav tm="100000">
                                          <p:val>
                                            <p:fltVal val="0"/>
                                          </p:val>
                                        </p:tav>
                                      </p:tavLst>
                                    </p:anim>
                                    <p:anim calcmode="lin" valueType="num">
                                      <p:cBhvr>
                                        <p:cTn id="82" dur="1000"/>
                                        <p:tgtEl>
                                          <p:spTgt spid="4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1000"/>
                                        <p:tgtEl>
                                          <p:spTgt spid="4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999"/>
                                          </p:stCondLst>
                                        </p:cTn>
                                        <p:tgtEl>
                                          <p:spTgt spid="4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1000"/>
                                        <p:tgtEl>
                                          <p:spTgt spid="43"/>
                                        </p:tgtEl>
                                        <p:attrNameLst>
                                          <p:attrName>ppt_w</p:attrName>
                                        </p:attrNameLst>
                                      </p:cBhvr>
                                      <p:tavLst>
                                        <p:tav tm="0">
                                          <p:val>
                                            <p:strVal val="ppt_w"/>
                                          </p:val>
                                        </p:tav>
                                        <p:tav tm="100000">
                                          <p:val>
                                            <p:fltVal val="0"/>
                                          </p:val>
                                        </p:tav>
                                      </p:tavLst>
                                    </p:anim>
                                    <p:anim calcmode="lin" valueType="num">
                                      <p:cBhvr>
                                        <p:cTn id="87" dur="1000"/>
                                        <p:tgtEl>
                                          <p:spTgt spid="43"/>
                                        </p:tgtEl>
                                        <p:attrNameLst>
                                          <p:attrName>ppt_h</p:attrName>
                                        </p:attrNameLst>
                                      </p:cBhvr>
                                      <p:tavLst>
                                        <p:tav tm="0">
                                          <p:val>
                                            <p:strVal val="ppt_h"/>
                                          </p:val>
                                        </p:tav>
                                        <p:tav tm="100000">
                                          <p:val>
                                            <p:fltVal val="0"/>
                                          </p:val>
                                        </p:tav>
                                      </p:tavLst>
                                    </p:anim>
                                    <p:anim calcmode="lin" valueType="num">
                                      <p:cBhvr>
                                        <p:cTn id="88" dur="1000"/>
                                        <p:tgtEl>
                                          <p:spTgt spid="4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1000"/>
                                        <p:tgtEl>
                                          <p:spTgt spid="4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999"/>
                                          </p:stCondLst>
                                        </p:cTn>
                                        <p:tgtEl>
                                          <p:spTgt spid="43"/>
                                        </p:tgtEl>
                                        <p:attrNameLst>
                                          <p:attrName>style.visibility</p:attrName>
                                        </p:attrNameLst>
                                      </p:cBhvr>
                                      <p:to>
                                        <p:strVal val="hidden"/>
                                      </p:to>
                                    </p:set>
                                  </p:childTnLst>
                                </p:cTn>
                              </p:par>
                              <p:par>
                                <p:cTn id="91" presetID="15" presetClass="exit" presetSubtype="0" fill="hold" nodeType="withEffect">
                                  <p:stCondLst>
                                    <p:cond delay="0"/>
                                  </p:stCondLst>
                                  <p:childTnLst>
                                    <p:anim calcmode="lin" valueType="num">
                                      <p:cBhvr>
                                        <p:cTn id="92" dur="1000"/>
                                        <p:tgtEl>
                                          <p:spTgt spid="39"/>
                                        </p:tgtEl>
                                        <p:attrNameLst>
                                          <p:attrName>ppt_w</p:attrName>
                                        </p:attrNameLst>
                                      </p:cBhvr>
                                      <p:tavLst>
                                        <p:tav tm="0">
                                          <p:val>
                                            <p:strVal val="ppt_w"/>
                                          </p:val>
                                        </p:tav>
                                        <p:tav tm="100000">
                                          <p:val>
                                            <p:fltVal val="0"/>
                                          </p:val>
                                        </p:tav>
                                      </p:tavLst>
                                    </p:anim>
                                    <p:anim calcmode="lin" valueType="num">
                                      <p:cBhvr>
                                        <p:cTn id="93" dur="1000"/>
                                        <p:tgtEl>
                                          <p:spTgt spid="39"/>
                                        </p:tgtEl>
                                        <p:attrNameLst>
                                          <p:attrName>ppt_h</p:attrName>
                                        </p:attrNameLst>
                                      </p:cBhvr>
                                      <p:tavLst>
                                        <p:tav tm="0">
                                          <p:val>
                                            <p:strVal val="ppt_h"/>
                                          </p:val>
                                        </p:tav>
                                        <p:tav tm="100000">
                                          <p:val>
                                            <p:fltVal val="0"/>
                                          </p:val>
                                        </p:tav>
                                      </p:tavLst>
                                    </p:anim>
                                    <p:anim calcmode="lin" valueType="num">
                                      <p:cBhvr>
                                        <p:cTn id="94" dur="1000"/>
                                        <p:tgtEl>
                                          <p:spTgt spid="3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1000"/>
                                        <p:tgtEl>
                                          <p:spTgt spid="3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999"/>
                                          </p:stCondLst>
                                        </p:cTn>
                                        <p:tgtEl>
                                          <p:spTgt spid="3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1000"/>
                                        <p:tgtEl>
                                          <p:spTgt spid="47"/>
                                        </p:tgtEl>
                                        <p:attrNameLst>
                                          <p:attrName>ppt_w</p:attrName>
                                        </p:attrNameLst>
                                      </p:cBhvr>
                                      <p:tavLst>
                                        <p:tav tm="0">
                                          <p:val>
                                            <p:strVal val="ppt_w"/>
                                          </p:val>
                                        </p:tav>
                                        <p:tav tm="100000">
                                          <p:val>
                                            <p:fltVal val="0"/>
                                          </p:val>
                                        </p:tav>
                                      </p:tavLst>
                                    </p:anim>
                                    <p:anim calcmode="lin" valueType="num">
                                      <p:cBhvr>
                                        <p:cTn id="99" dur="1000"/>
                                        <p:tgtEl>
                                          <p:spTgt spid="47"/>
                                        </p:tgtEl>
                                        <p:attrNameLst>
                                          <p:attrName>ppt_h</p:attrName>
                                        </p:attrNameLst>
                                      </p:cBhvr>
                                      <p:tavLst>
                                        <p:tav tm="0">
                                          <p:val>
                                            <p:strVal val="ppt_h"/>
                                          </p:val>
                                        </p:tav>
                                        <p:tav tm="100000">
                                          <p:val>
                                            <p:fltVal val="0"/>
                                          </p:val>
                                        </p:tav>
                                      </p:tavLst>
                                    </p:anim>
                                    <p:anim calcmode="lin" valueType="num">
                                      <p:cBhvr>
                                        <p:cTn id="100" dur="1000"/>
                                        <p:tgtEl>
                                          <p:spTgt spid="4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1000"/>
                                        <p:tgtEl>
                                          <p:spTgt spid="4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999"/>
                                          </p:stCondLst>
                                        </p:cTn>
                                        <p:tgtEl>
                                          <p:spTgt spid="47"/>
                                        </p:tgtEl>
                                        <p:attrNameLst>
                                          <p:attrName>style.visibility</p:attrName>
                                        </p:attrNameLst>
                                      </p:cBhvr>
                                      <p:to>
                                        <p:strVal val="hidden"/>
                                      </p:to>
                                    </p:set>
                                  </p:childTnLst>
                                </p:cTn>
                              </p:par>
                              <p:par>
                                <p:cTn id="103" presetID="15" presetClass="exit" presetSubtype="0" fill="hold" nodeType="withEffect">
                                  <p:stCondLst>
                                    <p:cond delay="0"/>
                                  </p:stCondLst>
                                  <p:childTnLst>
                                    <p:anim calcmode="lin" valueType="num">
                                      <p:cBhvr>
                                        <p:cTn id="104" dur="1000"/>
                                        <p:tgtEl>
                                          <p:spTgt spid="8"/>
                                        </p:tgtEl>
                                        <p:attrNameLst>
                                          <p:attrName>ppt_w</p:attrName>
                                        </p:attrNameLst>
                                      </p:cBhvr>
                                      <p:tavLst>
                                        <p:tav tm="0">
                                          <p:val>
                                            <p:strVal val="ppt_w"/>
                                          </p:val>
                                        </p:tav>
                                        <p:tav tm="100000">
                                          <p:val>
                                            <p:fltVal val="0"/>
                                          </p:val>
                                        </p:tav>
                                      </p:tavLst>
                                    </p:anim>
                                    <p:anim calcmode="lin" valueType="num">
                                      <p:cBhvr>
                                        <p:cTn id="105" dur="1000"/>
                                        <p:tgtEl>
                                          <p:spTgt spid="8"/>
                                        </p:tgtEl>
                                        <p:attrNameLst>
                                          <p:attrName>ppt_h</p:attrName>
                                        </p:attrNameLst>
                                      </p:cBhvr>
                                      <p:tavLst>
                                        <p:tav tm="0">
                                          <p:val>
                                            <p:strVal val="ppt_h"/>
                                          </p:val>
                                        </p:tav>
                                        <p:tav tm="100000">
                                          <p:val>
                                            <p:fltVal val="0"/>
                                          </p:val>
                                        </p:tav>
                                      </p:tavLst>
                                    </p:anim>
                                    <p:anim calcmode="lin" valueType="num">
                                      <p:cBhvr>
                                        <p:cTn id="106" dur="1000"/>
                                        <p:tgtEl>
                                          <p:spTgt spid="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7" dur="1000"/>
                                        <p:tgtEl>
                                          <p:spTgt spid="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8" dur="1" fill="hold">
                                          <p:stCondLst>
                                            <p:cond delay="999"/>
                                          </p:stCondLst>
                                        </p:cTn>
                                        <p:tgtEl>
                                          <p:spTgt spid="8"/>
                                        </p:tgtEl>
                                        <p:attrNameLst>
                                          <p:attrName>style.visibility</p:attrName>
                                        </p:attrNameLst>
                                      </p:cBhvr>
                                      <p:to>
                                        <p:strVal val="hidden"/>
                                      </p:to>
                                    </p:set>
                                  </p:childTnLst>
                                </p:cTn>
                              </p:par>
                              <p:par>
                                <p:cTn id="109" presetID="15" presetClass="exit" presetSubtype="0" fill="hold" nodeType="withEffect">
                                  <p:stCondLst>
                                    <p:cond delay="0"/>
                                  </p:stCondLst>
                                  <p:childTnLst>
                                    <p:anim calcmode="lin" valueType="num">
                                      <p:cBhvr>
                                        <p:cTn id="110" dur="1000"/>
                                        <p:tgtEl>
                                          <p:spTgt spid="6"/>
                                        </p:tgtEl>
                                        <p:attrNameLst>
                                          <p:attrName>ppt_w</p:attrName>
                                        </p:attrNameLst>
                                      </p:cBhvr>
                                      <p:tavLst>
                                        <p:tav tm="0">
                                          <p:val>
                                            <p:strVal val="ppt_w"/>
                                          </p:val>
                                        </p:tav>
                                        <p:tav tm="100000">
                                          <p:val>
                                            <p:fltVal val="0"/>
                                          </p:val>
                                        </p:tav>
                                      </p:tavLst>
                                    </p:anim>
                                    <p:anim calcmode="lin" valueType="num">
                                      <p:cBhvr>
                                        <p:cTn id="111" dur="1000"/>
                                        <p:tgtEl>
                                          <p:spTgt spid="6"/>
                                        </p:tgtEl>
                                        <p:attrNameLst>
                                          <p:attrName>ppt_h</p:attrName>
                                        </p:attrNameLst>
                                      </p:cBhvr>
                                      <p:tavLst>
                                        <p:tav tm="0">
                                          <p:val>
                                            <p:strVal val="ppt_h"/>
                                          </p:val>
                                        </p:tav>
                                        <p:tav tm="100000">
                                          <p:val>
                                            <p:fltVal val="0"/>
                                          </p:val>
                                        </p:tav>
                                      </p:tavLst>
                                    </p:anim>
                                    <p:anim calcmode="lin" valueType="num">
                                      <p:cBhvr>
                                        <p:cTn id="112" dur="1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3" dur="1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14" dur="1" fill="hold">
                                          <p:stCondLst>
                                            <p:cond delay="999"/>
                                          </p:stCondLst>
                                        </p:cTn>
                                        <p:tgtEl>
                                          <p:spTgt spid="6"/>
                                        </p:tgtEl>
                                        <p:attrNameLst>
                                          <p:attrName>style.visibility</p:attrName>
                                        </p:attrNameLst>
                                      </p:cBhvr>
                                      <p:to>
                                        <p:strVal val="hidden"/>
                                      </p:to>
                                    </p:set>
                                  </p:childTnLst>
                                </p:cTn>
                              </p:par>
                              <p:par>
                                <p:cTn id="115" presetID="15" presetClass="exit" presetSubtype="0" fill="hold" nodeType="withEffect">
                                  <p:stCondLst>
                                    <p:cond delay="0"/>
                                  </p:stCondLst>
                                  <p:childTnLst>
                                    <p:anim calcmode="lin" valueType="num">
                                      <p:cBhvr>
                                        <p:cTn id="116" dur="1000"/>
                                        <p:tgtEl>
                                          <p:spTgt spid="3"/>
                                        </p:tgtEl>
                                        <p:attrNameLst>
                                          <p:attrName>ppt_w</p:attrName>
                                        </p:attrNameLst>
                                      </p:cBhvr>
                                      <p:tavLst>
                                        <p:tav tm="0">
                                          <p:val>
                                            <p:strVal val="ppt_w"/>
                                          </p:val>
                                        </p:tav>
                                        <p:tav tm="100000">
                                          <p:val>
                                            <p:fltVal val="0"/>
                                          </p:val>
                                        </p:tav>
                                      </p:tavLst>
                                    </p:anim>
                                    <p:anim calcmode="lin" valueType="num">
                                      <p:cBhvr>
                                        <p:cTn id="117" dur="1000"/>
                                        <p:tgtEl>
                                          <p:spTgt spid="3"/>
                                        </p:tgtEl>
                                        <p:attrNameLst>
                                          <p:attrName>ppt_h</p:attrName>
                                        </p:attrNameLst>
                                      </p:cBhvr>
                                      <p:tavLst>
                                        <p:tav tm="0">
                                          <p:val>
                                            <p:strVal val="ppt_h"/>
                                          </p:val>
                                        </p:tav>
                                        <p:tav tm="100000">
                                          <p:val>
                                            <p:fltVal val="0"/>
                                          </p:val>
                                        </p:tav>
                                      </p:tavLst>
                                    </p:anim>
                                    <p:anim calcmode="lin" valueType="num">
                                      <p:cBhvr>
                                        <p:cTn id="118" dur="1000"/>
                                        <p:tgtEl>
                                          <p:spTgt spid="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9" dur="1000"/>
                                        <p:tgtEl>
                                          <p:spTgt spid="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20" dur="1" fill="hold">
                                          <p:stCondLst>
                                            <p:cond delay="999"/>
                                          </p:stCondLst>
                                        </p:cTn>
                                        <p:tgtEl>
                                          <p:spTgt spid="3"/>
                                        </p:tgtEl>
                                        <p:attrNameLst>
                                          <p:attrName>style.visibility</p:attrName>
                                        </p:attrNameLst>
                                      </p:cBhvr>
                                      <p:to>
                                        <p:strVal val="hidden"/>
                                      </p:to>
                                    </p:set>
                                  </p:childTnLst>
                                </p:cTn>
                              </p:par>
                            </p:childTnLst>
                          </p:cTn>
                        </p:par>
                        <p:par>
                          <p:cTn id="121" fill="hold">
                            <p:stCondLst>
                              <p:cond delay="1000"/>
                            </p:stCondLst>
                            <p:childTnLst>
                              <p:par>
                                <p:cTn id="122" presetID="42" presetClass="entr" presetSubtype="0" fill="hold" grpId="0" nodeType="afterEffect">
                                  <p:stCondLst>
                                    <p:cond delay="1000"/>
                                  </p:stCondLst>
                                  <p:childTnLst>
                                    <p:set>
                                      <p:cBhvr>
                                        <p:cTn id="123" dur="1" fill="hold">
                                          <p:stCondLst>
                                            <p:cond delay="0"/>
                                          </p:stCondLst>
                                        </p:cTn>
                                        <p:tgtEl>
                                          <p:spTgt spid="34"/>
                                        </p:tgtEl>
                                        <p:attrNameLst>
                                          <p:attrName>style.visibility</p:attrName>
                                        </p:attrNameLst>
                                      </p:cBhvr>
                                      <p:to>
                                        <p:strVal val="visible"/>
                                      </p:to>
                                    </p:set>
                                    <p:animEffect transition="in" filter="fade">
                                      <p:cBhvr>
                                        <p:cTn id="124" dur="1000"/>
                                        <p:tgtEl>
                                          <p:spTgt spid="34"/>
                                        </p:tgtEl>
                                      </p:cBhvr>
                                    </p:animEffect>
                                    <p:anim calcmode="lin" valueType="num">
                                      <p:cBhvr>
                                        <p:cTn id="125" dur="1000" fill="hold"/>
                                        <p:tgtEl>
                                          <p:spTgt spid="34"/>
                                        </p:tgtEl>
                                        <p:attrNameLst>
                                          <p:attrName>ppt_x</p:attrName>
                                        </p:attrNameLst>
                                      </p:cBhvr>
                                      <p:tavLst>
                                        <p:tav tm="0">
                                          <p:val>
                                            <p:strVal val="#ppt_x"/>
                                          </p:val>
                                        </p:tav>
                                        <p:tav tm="100000">
                                          <p:val>
                                            <p:strVal val="#ppt_x"/>
                                          </p:val>
                                        </p:tav>
                                      </p:tavLst>
                                    </p:anim>
                                    <p:anim calcmode="lin" valueType="num">
                                      <p:cBhvr>
                                        <p:cTn id="126" dur="1000" fill="hold"/>
                                        <p:tgtEl>
                                          <p:spTgt spid="34"/>
                                        </p:tgtEl>
                                        <p:attrNameLst>
                                          <p:attrName>ppt_y</p:attrName>
                                        </p:attrNameLst>
                                      </p:cBhvr>
                                      <p:tavLst>
                                        <p:tav tm="0">
                                          <p:val>
                                            <p:strVal val="#ppt_y+.1"/>
                                          </p:val>
                                        </p:tav>
                                        <p:tav tm="100000">
                                          <p:val>
                                            <p:strVal val="#ppt_y"/>
                                          </p:val>
                                        </p:tav>
                                      </p:tavLst>
                                    </p:anim>
                                  </p:childTnLst>
                                </p:cTn>
                              </p:par>
                              <p:par>
                                <p:cTn id="127" presetID="1" presetClass="mediacall" presetSubtype="0" fill="hold" nodeType="withEffect">
                                  <p:stCondLst>
                                    <p:cond delay="1000"/>
                                  </p:stCondLst>
                                  <p:childTnLst>
                                    <p:cmd type="call" cmd="playFrom(0.0)">
                                      <p:cBhvr>
                                        <p:cTn id="128" dur="3006" fill="hold"/>
                                        <p:tgtEl>
                                          <p:spTgt spid="51"/>
                                        </p:tgtEl>
                                      </p:cBhvr>
                                    </p:cmd>
                                  </p:childTnLst>
                                </p:cTn>
                              </p:par>
                            </p:childTnLst>
                          </p:cTn>
                        </p:par>
                        <p:par>
                          <p:cTn id="129" fill="hold">
                            <p:stCondLst>
                              <p:cond delay="5006"/>
                            </p:stCondLst>
                            <p:childTnLst>
                              <p:par>
                                <p:cTn id="130" presetID="10" presetClass="entr" presetSubtype="0" fill="hold" nodeType="afterEffect">
                                  <p:stCondLst>
                                    <p:cond delay="1000"/>
                                  </p:stCondLst>
                                  <p:childTnLst>
                                    <p:set>
                                      <p:cBhvr>
                                        <p:cTn id="131" dur="1" fill="hold">
                                          <p:stCondLst>
                                            <p:cond delay="0"/>
                                          </p:stCondLst>
                                        </p:cTn>
                                        <p:tgtEl>
                                          <p:spTgt spid="32">
                                            <p:txEl>
                                              <p:pRg st="0" end="0"/>
                                            </p:txEl>
                                          </p:spTgt>
                                        </p:tgtEl>
                                        <p:attrNameLst>
                                          <p:attrName>style.visibility</p:attrName>
                                        </p:attrNameLst>
                                      </p:cBhvr>
                                      <p:to>
                                        <p:strVal val="visible"/>
                                      </p:to>
                                    </p:set>
                                    <p:animEffect transition="in" filter="fade">
                                      <p:cBhvr>
                                        <p:cTn id="132" dur="500"/>
                                        <p:tgtEl>
                                          <p:spTgt spid="32">
                                            <p:txEl>
                                              <p:pRg st="0" end="0"/>
                                            </p:txEl>
                                          </p:spTgt>
                                        </p:tgtEl>
                                      </p:cBhvr>
                                    </p:animEffect>
                                  </p:childTnLst>
                                </p:cTn>
                              </p:par>
                              <p:par>
                                <p:cTn id="133" presetID="1" presetClass="mediacall" presetSubtype="0" fill="hold" nodeType="withEffect">
                                  <p:stCondLst>
                                    <p:cond delay="1000"/>
                                  </p:stCondLst>
                                  <p:childTnLst>
                                    <p:cmd type="call" cmd="playFrom(0.0)">
                                      <p:cBhvr>
                                        <p:cTn id="134" dur="1517" fill="hold"/>
                                        <p:tgtEl>
                                          <p:spTgt spid="52"/>
                                        </p:tgtEl>
                                      </p:cBhvr>
                                    </p:cmd>
                                  </p:childTnLst>
                                </p:cTn>
                              </p:par>
                              <p:par>
                                <p:cTn id="135" presetID="5" presetClass="entr" presetSubtype="10" fill="hold" nodeType="withEffect">
                                  <p:stCondLst>
                                    <p:cond delay="1000"/>
                                  </p:stCondLst>
                                  <p:childTnLst>
                                    <p:set>
                                      <p:cBhvr>
                                        <p:cTn id="136" dur="1" fill="hold">
                                          <p:stCondLst>
                                            <p:cond delay="0"/>
                                          </p:stCondLst>
                                        </p:cTn>
                                        <p:tgtEl>
                                          <p:spTgt spid="4"/>
                                        </p:tgtEl>
                                        <p:attrNameLst>
                                          <p:attrName>style.visibility</p:attrName>
                                        </p:attrNameLst>
                                      </p:cBhvr>
                                      <p:to>
                                        <p:strVal val="visible"/>
                                      </p:to>
                                    </p:set>
                                    <p:animEffect transition="in" filter="checkerboard(across)">
                                      <p:cBhvr>
                                        <p:cTn id="13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8" fill="hold" display="0">
                  <p:stCondLst>
                    <p:cond delay="indefinite"/>
                  </p:stCondLst>
                  <p:endCondLst>
                    <p:cond evt="onStopAudio" delay="0">
                      <p:tgtEl>
                        <p:sldTgt/>
                      </p:tgtEl>
                    </p:cond>
                  </p:endCondLst>
                </p:cTn>
                <p:tgtEl>
                  <p:spTgt spid="51"/>
                </p:tgtEl>
              </p:cMediaNode>
            </p:audio>
            <p:audio>
              <p:cMediaNode vol="80000">
                <p:cTn id="139" fill="hold" display="0">
                  <p:stCondLst>
                    <p:cond delay="indefinite"/>
                  </p:stCondLst>
                  <p:endCondLst>
                    <p:cond evt="onStopAudio" delay="0">
                      <p:tgtEl>
                        <p:sldTgt/>
                      </p:tgtEl>
                    </p:cond>
                  </p:endCondLst>
                </p:cTn>
                <p:tgtEl>
                  <p:spTgt spid="52"/>
                </p:tgtEl>
              </p:cMediaNode>
            </p:audio>
          </p:childTnLst>
        </p:cTn>
      </p:par>
    </p:tnLst>
    <p:bldLst>
      <p:bldP spid="34"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AAC0-BBA8-1181-57BC-A871347A1BD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1D0D26B-B10B-B058-4257-C22C86D81F0A}"/>
              </a:ext>
            </a:extLst>
          </p:cNvPr>
          <p:cNvSpPr/>
          <p:nvPr/>
        </p:nvSpPr>
        <p:spPr>
          <a:xfrm>
            <a:off x="0" y="0"/>
            <a:ext cx="12192000" cy="685800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et of cartoon faces&#10;&#10;AI-generated content may be incorrect.">
            <a:extLst>
              <a:ext uri="{FF2B5EF4-FFF2-40B4-BE49-F238E27FC236}">
                <a16:creationId xmlns:a16="http://schemas.microsoft.com/office/drawing/2014/main" id="{D347E8B9-D140-64A8-0492-205223ACC2BD}"/>
              </a:ext>
            </a:extLst>
          </p:cNvPr>
          <p:cNvPicPr>
            <a:picLocks noChangeAspect="1"/>
          </p:cNvPicPr>
          <p:nvPr/>
        </p:nvPicPr>
        <p:blipFill>
          <a:blip r:embed="rId7"/>
          <a:srcRect l="19354" t="34696" r="65494" b="39382"/>
          <a:stretch>
            <a:fillRect/>
          </a:stretch>
        </p:blipFill>
        <p:spPr>
          <a:xfrm>
            <a:off x="4203113" y="1265580"/>
            <a:ext cx="4425480" cy="4326031"/>
          </a:xfrm>
          <a:prstGeom prst="rect">
            <a:avLst/>
          </a:prstGeom>
        </p:spPr>
      </p:pic>
      <p:pic>
        <p:nvPicPr>
          <p:cNvPr id="4" name="Picture 3" descr="A set of cartoon faces&#10;&#10;AI-generated content may be incorrect.">
            <a:extLst>
              <a:ext uri="{FF2B5EF4-FFF2-40B4-BE49-F238E27FC236}">
                <a16:creationId xmlns:a16="http://schemas.microsoft.com/office/drawing/2014/main" id="{8211099C-AC50-5E0A-3DEF-EF284E35E7BD}"/>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5303512" y="3630634"/>
            <a:ext cx="1572506" cy="1495008"/>
          </a:xfrm>
          <a:prstGeom prst="rect">
            <a:avLst/>
          </a:prstGeom>
        </p:spPr>
      </p:pic>
      <p:pic>
        <p:nvPicPr>
          <p:cNvPr id="5" name="Picture 4" descr="A set of cartoon faces&#10;&#10;AI-generated content may be incorrect.">
            <a:extLst>
              <a:ext uri="{FF2B5EF4-FFF2-40B4-BE49-F238E27FC236}">
                <a16:creationId xmlns:a16="http://schemas.microsoft.com/office/drawing/2014/main" id="{9207E3FC-0E80-4CA8-CB97-643D0E92325D}"/>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5421167" y="2271695"/>
            <a:ext cx="1989372" cy="1957893"/>
          </a:xfrm>
          <a:prstGeom prst="rect">
            <a:avLst/>
          </a:prstGeom>
        </p:spPr>
      </p:pic>
      <p:sp>
        <p:nvSpPr>
          <p:cNvPr id="14" name="TextBox 13">
            <a:extLst>
              <a:ext uri="{FF2B5EF4-FFF2-40B4-BE49-F238E27FC236}">
                <a16:creationId xmlns:a16="http://schemas.microsoft.com/office/drawing/2014/main" id="{405F72FB-16B5-3DDE-8474-F45D156BC347}"/>
              </a:ext>
            </a:extLst>
          </p:cNvPr>
          <p:cNvSpPr txBox="1"/>
          <p:nvPr/>
        </p:nvSpPr>
        <p:spPr>
          <a:xfrm>
            <a:off x="4411572" y="213216"/>
            <a:ext cx="4268107" cy="707886"/>
          </a:xfrm>
          <a:prstGeom prst="rect">
            <a:avLst/>
          </a:prstGeom>
          <a:noFill/>
        </p:spPr>
        <p:txBody>
          <a:bodyPr wrap="square" rtlCol="0">
            <a:spAutoFit/>
          </a:bodyPr>
          <a:lstStyle/>
          <a:p>
            <a:r>
              <a:rPr lang="en-US" sz="4000" b="1" dirty="0"/>
              <a:t>Are you _______? </a:t>
            </a:r>
          </a:p>
        </p:txBody>
      </p:sp>
      <p:sp>
        <p:nvSpPr>
          <p:cNvPr id="32" name="TextBox 31">
            <a:extLst>
              <a:ext uri="{FF2B5EF4-FFF2-40B4-BE49-F238E27FC236}">
                <a16:creationId xmlns:a16="http://schemas.microsoft.com/office/drawing/2014/main" id="{39A58983-A49F-27F9-086E-7C3125430BDA}"/>
              </a:ext>
            </a:extLst>
          </p:cNvPr>
          <p:cNvSpPr txBox="1"/>
          <p:nvPr/>
        </p:nvSpPr>
        <p:spPr>
          <a:xfrm>
            <a:off x="3883971" y="5809112"/>
            <a:ext cx="5415363" cy="707886"/>
          </a:xfrm>
          <a:prstGeom prst="rect">
            <a:avLst/>
          </a:prstGeom>
          <a:noFill/>
        </p:spPr>
        <p:txBody>
          <a:bodyPr wrap="square" rtlCol="0">
            <a:spAutoFit/>
          </a:bodyPr>
          <a:lstStyle/>
          <a:p>
            <a:r>
              <a:rPr lang="en-US" sz="4000" b="1" dirty="0"/>
              <a:t>No, I’m not. I’m angry.  </a:t>
            </a:r>
          </a:p>
        </p:txBody>
      </p:sp>
      <p:sp>
        <p:nvSpPr>
          <p:cNvPr id="34" name="TextBox 33">
            <a:extLst>
              <a:ext uri="{FF2B5EF4-FFF2-40B4-BE49-F238E27FC236}">
                <a16:creationId xmlns:a16="http://schemas.microsoft.com/office/drawing/2014/main" id="{B7F71C55-9E40-5119-0935-EC4066F36578}"/>
              </a:ext>
            </a:extLst>
          </p:cNvPr>
          <p:cNvSpPr txBox="1"/>
          <p:nvPr/>
        </p:nvSpPr>
        <p:spPr>
          <a:xfrm>
            <a:off x="6591653" y="174299"/>
            <a:ext cx="2111653" cy="707886"/>
          </a:xfrm>
          <a:prstGeom prst="rect">
            <a:avLst/>
          </a:prstGeom>
          <a:noFill/>
        </p:spPr>
        <p:txBody>
          <a:bodyPr wrap="square" rtlCol="0">
            <a:spAutoFit/>
          </a:bodyPr>
          <a:lstStyle/>
          <a:p>
            <a:r>
              <a:rPr lang="en-US" sz="4000" b="1" dirty="0"/>
              <a:t>sad</a:t>
            </a:r>
          </a:p>
        </p:txBody>
      </p:sp>
      <p:pic>
        <p:nvPicPr>
          <p:cNvPr id="37" name="Picture 36" descr="A set of cartoon faces&#10;&#10;AI-generated content may be incorrect.">
            <a:extLst>
              <a:ext uri="{FF2B5EF4-FFF2-40B4-BE49-F238E27FC236}">
                <a16:creationId xmlns:a16="http://schemas.microsoft.com/office/drawing/2014/main" id="{7540D9AE-8217-68A4-55BB-86BA43F7FD6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759288" y="7262357"/>
            <a:ext cx="1819013" cy="1841216"/>
          </a:xfrm>
          <a:prstGeom prst="rect">
            <a:avLst/>
          </a:prstGeom>
        </p:spPr>
      </p:pic>
      <p:pic>
        <p:nvPicPr>
          <p:cNvPr id="39" name="Picture 38" descr="A set of cartoon faces&#10;&#10;AI-generated content may be incorrect.">
            <a:extLst>
              <a:ext uri="{FF2B5EF4-FFF2-40B4-BE49-F238E27FC236}">
                <a16:creationId xmlns:a16="http://schemas.microsoft.com/office/drawing/2014/main" id="{71366DAD-92AF-935A-6056-5582582AFE6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12703221" y="4535495"/>
            <a:ext cx="1945486" cy="1914701"/>
          </a:xfrm>
          <a:prstGeom prst="rect">
            <a:avLst/>
          </a:prstGeom>
        </p:spPr>
      </p:pic>
      <p:pic>
        <p:nvPicPr>
          <p:cNvPr id="40" name="Picture 39" descr="A set of cartoon faces&#10;&#10;AI-generated content may be incorrect.">
            <a:extLst>
              <a:ext uri="{FF2B5EF4-FFF2-40B4-BE49-F238E27FC236}">
                <a16:creationId xmlns:a16="http://schemas.microsoft.com/office/drawing/2014/main" id="{3ED765DE-C904-9886-45EC-D345DFDAA513}"/>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9010032" y="-2321895"/>
            <a:ext cx="1780800" cy="1841216"/>
          </a:xfrm>
          <a:prstGeom prst="rect">
            <a:avLst/>
          </a:prstGeom>
        </p:spPr>
      </p:pic>
      <p:pic>
        <p:nvPicPr>
          <p:cNvPr id="42" name="Picture 41" descr="A set of cartoon faces&#10;&#10;AI-generated content may be incorrect.">
            <a:extLst>
              <a:ext uri="{FF2B5EF4-FFF2-40B4-BE49-F238E27FC236}">
                <a16:creationId xmlns:a16="http://schemas.microsoft.com/office/drawing/2014/main" id="{251EDBCB-4B0A-63EC-90E9-E4079C60C221}"/>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12415989" y="-1438015"/>
            <a:ext cx="1887664" cy="1806666"/>
          </a:xfrm>
          <a:prstGeom prst="rect">
            <a:avLst/>
          </a:prstGeom>
        </p:spPr>
      </p:pic>
      <p:pic>
        <p:nvPicPr>
          <p:cNvPr id="43" name="Picture 42" descr="A set of cartoon faces&#10;&#10;AI-generated content may be incorrect.">
            <a:extLst>
              <a:ext uri="{FF2B5EF4-FFF2-40B4-BE49-F238E27FC236}">
                <a16:creationId xmlns:a16="http://schemas.microsoft.com/office/drawing/2014/main" id="{763A2C81-7213-8A56-2418-C152CFE025E9}"/>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2565772" y="2094928"/>
            <a:ext cx="1828800" cy="1850884"/>
          </a:xfrm>
          <a:prstGeom prst="rect">
            <a:avLst/>
          </a:prstGeom>
        </p:spPr>
      </p:pic>
      <p:pic>
        <p:nvPicPr>
          <p:cNvPr id="44" name="Picture 43" descr="A set of cartoon faces&#10;&#10;AI-generated content may be incorrect.">
            <a:extLst>
              <a:ext uri="{FF2B5EF4-FFF2-40B4-BE49-F238E27FC236}">
                <a16:creationId xmlns:a16="http://schemas.microsoft.com/office/drawing/2014/main" id="{48E052DA-9FF2-B25C-61E2-418E979725AA}"/>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9712710" y="7164561"/>
            <a:ext cx="1977655" cy="1880190"/>
          </a:xfrm>
          <a:prstGeom prst="rect">
            <a:avLst/>
          </a:prstGeom>
        </p:spPr>
      </p:pic>
      <p:pic>
        <p:nvPicPr>
          <p:cNvPr id="45" name="Picture 44" descr="A set of cartoon faces&#10;&#10;AI-generated content may be incorrect.">
            <a:extLst>
              <a:ext uri="{FF2B5EF4-FFF2-40B4-BE49-F238E27FC236}">
                <a16:creationId xmlns:a16="http://schemas.microsoft.com/office/drawing/2014/main" id="{2F4F0BBE-3D56-4404-BF58-48495C37D027}"/>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12928972" y="1079109"/>
            <a:ext cx="1828800" cy="1850884"/>
          </a:xfrm>
          <a:prstGeom prst="rect">
            <a:avLst/>
          </a:prstGeom>
        </p:spPr>
      </p:pic>
      <p:pic>
        <p:nvPicPr>
          <p:cNvPr id="46" name="Picture 45" descr="A set of cartoon faces&#10;&#10;AI-generated content may be incorrect.">
            <a:extLst>
              <a:ext uri="{FF2B5EF4-FFF2-40B4-BE49-F238E27FC236}">
                <a16:creationId xmlns:a16="http://schemas.microsoft.com/office/drawing/2014/main" id="{F03C604E-91C9-CF31-38A2-09D3AAFD98A3}"/>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1204315" y="-2378110"/>
            <a:ext cx="1977655" cy="1880190"/>
          </a:xfrm>
          <a:prstGeom prst="rect">
            <a:avLst/>
          </a:prstGeom>
        </p:spPr>
      </p:pic>
      <p:pic>
        <p:nvPicPr>
          <p:cNvPr id="47" name="Picture 46" descr="A set of cartoon faces&#10;&#10;AI-generated content may be incorrect.">
            <a:extLst>
              <a:ext uri="{FF2B5EF4-FFF2-40B4-BE49-F238E27FC236}">
                <a16:creationId xmlns:a16="http://schemas.microsoft.com/office/drawing/2014/main" id="{D8C39B27-1B45-C1CD-8677-982C7594DFFE}"/>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78110"/>
            <a:ext cx="1887664" cy="1806666"/>
          </a:xfrm>
          <a:prstGeom prst="rect">
            <a:avLst/>
          </a:prstGeom>
        </p:spPr>
      </p:pic>
      <p:pic>
        <p:nvPicPr>
          <p:cNvPr id="48" name="Picture 47" descr="A set of cartoon faces&#10;&#10;AI-generated content may be incorrect.">
            <a:extLst>
              <a:ext uri="{FF2B5EF4-FFF2-40B4-BE49-F238E27FC236}">
                <a16:creationId xmlns:a16="http://schemas.microsoft.com/office/drawing/2014/main" id="{905B9465-4B69-9103-4F7A-F92827703F56}"/>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1490462" y="7164561"/>
            <a:ext cx="1780800" cy="1841216"/>
          </a:xfrm>
          <a:prstGeom prst="rect">
            <a:avLst/>
          </a:prstGeom>
        </p:spPr>
      </p:pic>
      <p:pic>
        <p:nvPicPr>
          <p:cNvPr id="49" name="Picture 48" descr="A set of cartoon faces&#10;&#10;AI-generated content may be incorrect.">
            <a:extLst>
              <a:ext uri="{FF2B5EF4-FFF2-40B4-BE49-F238E27FC236}">
                <a16:creationId xmlns:a16="http://schemas.microsoft.com/office/drawing/2014/main" id="{CB201E0F-79AB-DB77-4E10-035D3AF72C0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2201096" y="5347656"/>
            <a:ext cx="1945486" cy="1914701"/>
          </a:xfrm>
          <a:prstGeom prst="rect">
            <a:avLst/>
          </a:prstGeom>
        </p:spPr>
      </p:pic>
      <p:pic>
        <p:nvPicPr>
          <p:cNvPr id="50" name="Picture 49" descr="A set of cartoon faces&#10;&#10;AI-generated content may be incorrect.">
            <a:extLst>
              <a:ext uri="{FF2B5EF4-FFF2-40B4-BE49-F238E27FC236}">
                <a16:creationId xmlns:a16="http://schemas.microsoft.com/office/drawing/2014/main" id="{BFDF6E50-9D3D-45D4-80EF-DBDBD327418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2050194" y="-737933"/>
            <a:ext cx="1819013" cy="1841216"/>
          </a:xfrm>
          <a:prstGeom prst="rect">
            <a:avLst/>
          </a:prstGeom>
        </p:spPr>
      </p:pic>
      <p:pic>
        <p:nvPicPr>
          <p:cNvPr id="51" name="success-1-6297">
            <a:hlinkClick r:id="" action="ppaction://media"/>
            <a:extLst>
              <a:ext uri="{FF2B5EF4-FFF2-40B4-BE49-F238E27FC236}">
                <a16:creationId xmlns:a16="http://schemas.microsoft.com/office/drawing/2014/main" id="{53566D69-A987-B390-8FF6-0690FD41AC90}"/>
              </a:ext>
            </a:extLst>
          </p:cNvPr>
          <p:cNvPicPr>
            <a:picLocks noChangeAspect="1"/>
          </p:cNvPicPr>
          <p:nvPr>
            <a:audioFile r:link="rId1"/>
            <p:extLst>
              <p:ext uri="{DAA4B4D4-6D71-4841-9C94-3DE7FCFB9230}">
                <p14:media xmlns:p14="http://schemas.microsoft.com/office/powerpoint/2010/main" r:embed="rId2">
                  <p14:trim end="354"/>
                </p14:media>
              </p:ext>
            </p:extLst>
          </p:nvPr>
        </p:nvPicPr>
        <p:blipFill>
          <a:blip r:embed="rId9"/>
          <a:stretch>
            <a:fillRect/>
          </a:stretch>
        </p:blipFill>
        <p:spPr>
          <a:xfrm>
            <a:off x="-4826947" y="-2581310"/>
            <a:ext cx="406400" cy="406400"/>
          </a:xfrm>
          <a:prstGeom prst="rect">
            <a:avLst/>
          </a:prstGeom>
        </p:spPr>
      </p:pic>
      <p:pic>
        <p:nvPicPr>
          <p:cNvPr id="52" name="success-68578">
            <a:hlinkClick r:id="" action="ppaction://media"/>
            <a:extLst>
              <a:ext uri="{FF2B5EF4-FFF2-40B4-BE49-F238E27FC236}">
                <a16:creationId xmlns:a16="http://schemas.microsoft.com/office/drawing/2014/main" id="{78AFF97B-62DC-2670-0449-15BD342AB7DA}"/>
              </a:ext>
            </a:extLst>
          </p:cNvPr>
          <p:cNvPicPr>
            <a:picLocks noChangeAspect="1"/>
          </p:cNvPicPr>
          <p:nvPr>
            <a:audioFile r:link="rId1"/>
            <p:extLst>
              <p:ext uri="{DAA4B4D4-6D71-4841-9C94-3DE7FCFB9230}">
                <p14:media xmlns:p14="http://schemas.microsoft.com/office/powerpoint/2010/main" r:embed="rId3">
                  <p14:trim end="27949.0937"/>
                </p14:media>
              </p:ext>
            </p:extLst>
          </p:nvPr>
        </p:nvPicPr>
        <p:blipFill>
          <a:blip r:embed="rId9"/>
          <a:stretch>
            <a:fillRect/>
          </a:stretch>
        </p:blipFill>
        <p:spPr>
          <a:xfrm>
            <a:off x="15643852" y="-2366928"/>
            <a:ext cx="406400" cy="406400"/>
          </a:xfrm>
          <a:prstGeom prst="rect">
            <a:avLst/>
          </a:prstGeom>
        </p:spPr>
      </p:pic>
      <p:pic>
        <p:nvPicPr>
          <p:cNvPr id="6" name="Picture 5" descr="A cartoon of a child&#10;&#10;AI-generated content may be incorrect.">
            <a:extLst>
              <a:ext uri="{FF2B5EF4-FFF2-40B4-BE49-F238E27FC236}">
                <a16:creationId xmlns:a16="http://schemas.microsoft.com/office/drawing/2014/main" id="{CD4F7451-5FFB-C677-E21B-94268F599987}"/>
              </a:ext>
            </a:extLst>
          </p:cNvPr>
          <p:cNvPicPr>
            <a:picLocks noChangeAspect="1"/>
          </p:cNvPicPr>
          <p:nvPr/>
        </p:nvPicPr>
        <p:blipFill>
          <a:blip r:embed="rId10">
            <a:extLst>
              <a:ext uri="{28A0092B-C50C-407E-A947-70E740481C1C}">
                <a14:useLocalDpi xmlns:a14="http://schemas.microsoft.com/office/drawing/2010/main" val="0"/>
              </a:ext>
            </a:extLst>
          </a:blip>
          <a:srcRect l="22595" r="22654"/>
          <a:stretch>
            <a:fillRect/>
          </a:stretch>
        </p:blipFill>
        <p:spPr>
          <a:xfrm>
            <a:off x="4203113" y="1265580"/>
            <a:ext cx="4425480" cy="4341751"/>
          </a:xfrm>
          <a:prstGeom prst="rect">
            <a:avLst/>
          </a:prstGeom>
        </p:spPr>
      </p:pic>
    </p:spTree>
    <p:extLst>
      <p:ext uri="{BB962C8B-B14F-4D97-AF65-F5344CB8AC3E}">
        <p14:creationId xmlns:p14="http://schemas.microsoft.com/office/powerpoint/2010/main" val="853582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0.0138 0.01435 L 0.0138 0.01435 C 0.01784 0.02268 0.02161 0.03148 0.02591 0.03935 C 0.02747 0.0419 0.02982 0.04259 0.03112 0.04537 C 0.03398 0.05116 0.03554 0.0581 0.03815 0.06412 C 0.04661 0.08356 0.04101 0.06157 0.04857 0.08889 C 0.05625 0.11597 0.04687 0.09352 0.05911 0.12291 C 0.07812 0.16921 0.06406 0.1331 0.08346 0.17569 C 0.08945 0.18889 0.09505 0.20278 0.10091 0.21574 C 0.10377 0.22222 0.10716 0.22778 0.10963 0.23449 C 0.11653 0.25278 0.12474 0.27731 0.13581 0.28703 L 0.14284 0.29328 C 0.16289 0.32893 0.14062 0.2919 0.16028 0.31805 C 0.18476 0.35069 0.15872 0.32453 0.18984 0.35231 C 0.19336 0.35532 0.19648 0.36018 0.20039 0.36157 C 0.20625 0.36366 0.21211 0.36528 0.21784 0.36782 C 0.23841 0.37685 0.21771 0.37083 0.24049 0.38333 C 0.24388 0.38518 0.24752 0.38541 0.25091 0.38634 C 0.25442 0.38842 0.25794 0.39074 0.26146 0.39259 C 0.26601 0.39491 0.27096 0.3956 0.27539 0.39884 C 0.27851 0.40092 0.28099 0.40555 0.28411 0.4081 C 0.31706 0.43518 0.27643 0.39444 0.31549 0.43588 C 0.31862 0.43935 0.32838 0.44907 0.33125 0.45463 C 0.33398 0.46018 0.33567 0.46713 0.33815 0.47315 C 0.34088 0.47963 0.34388 0.48588 0.34687 0.49166 C 0.3651 0.52731 0.34557 0.48449 0.36601 0.52893 C 0.37317 0.54444 0.38255 0.55717 0.38698 0.57546 C 0.3888 0.58264 0.39036 0.59004 0.39219 0.59722 C 0.39336 0.60139 0.39479 0.60532 0.3957 0.60949 C 0.39713 0.61666 0.39765 0.6243 0.39922 0.63125 C 0.40117 0.63981 0.40482 0.64722 0.40625 0.65602 C 0.40729 0.66342 0.40807 0.67083 0.40963 0.67778 C 0.41185 0.68727 0.42422 0.70764 0.42539 0.70879 C 0.42825 0.71203 0.43125 0.71481 0.43411 0.71805 C 0.43763 0.72222 0.44075 0.72731 0.44453 0.73055 C 0.44896 0.73449 0.4539 0.73634 0.45846 0.73981 C 0.46211 0.74259 0.46523 0.74722 0.46901 0.74907 C 0.47982 0.75463 0.49127 0.75625 0.50208 0.76157 L 0.52135 0.77083 C 0.52721 0.77384 0.53294 0.77731 0.5388 0.78009 C 0.56172 0.7912 0.55729 0.78611 0.5789 0.80185 C 0.58541 0.80648 0.59206 0.81088 0.59804 0.81736 C 0.60195 0.82153 0.64414 0.87523 0.65911 0.88866 C 0.68086 0.9081 0.70312 0.91643 0.72708 0.92592 C 0.76315 0.94004 0.74791 0.93588 0.77252 0.94143 C 0.79114 0.95856 0.83242 0.99953 0.85625 1.01273 C 0.87278 1.02199 0.88997 1.02639 0.90677 1.03449 C 0.91614 1.03889 0.92526 1.04537 0.93463 1.05 C 0.97942 1.07129 1.02721 1.07639 1.06901 1.11203 C 1.08242 1.12338 1.09531 1.13657 1.10911 1.14606 C 1.12422 1.15648 1.13919 1.16759 1.15442 1.17708 C 1.18567 1.19653 1.16562 1.17916 1.17708 1.18958 " pathEditMode="relative" ptsTypes="AAAAAAAAAAAAAAAAAAAAAAAAAAAAAAAAAAAAAAAAAAAAAAAAAAAA">
                                      <p:cBhvr>
                                        <p:cTn id="6" dur="2000" fill="hold"/>
                                        <p:tgtEl>
                                          <p:spTgt spid="46"/>
                                        </p:tgtEl>
                                        <p:attrNameLst>
                                          <p:attrName>ppt_x</p:attrName>
                                          <p:attrName>ppt_y</p:attrName>
                                        </p:attrNameLst>
                                      </p:cBhvr>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0.00638 0.04699 L -0.00638 0.04699 C -0.0017 0.0324 0.00364 0.01852 0.00755 0.00347 C 0.01223 -0.01459 0.01432 -0.04283 0.01627 -0.06158 C 0.01848 -0.10741 0.02031 -0.12963 0.01627 -0.18264 C 0.01549 -0.19352 0.01158 -0.20324 0.00937 -0.21366 C 0.00807 -0.21968 0.00742 -0.22616 0.00585 -0.23218 C -0.0073 -0.28426 -0.00326 -0.2632 -0.0168 -0.30672 C -0.02461 -0.33125 -0.03034 -0.3581 -0.03946 -0.38102 L -0.06563 -0.44607 C -0.06915 -0.46783 -0.07344 -0.48912 -0.07618 -0.51135 C -0.07735 -0.5206 -0.07852 -0.52986 -0.07969 -0.53912 C -0.08165 -0.55556 -0.08152 -0.56273 -0.08659 -0.5794 C -0.08894 -0.58727 -0.09232 -0.59422 -0.09532 -0.60116 C -0.11316 -0.64283 -0.10261 -0.6213 -0.11797 -0.64468 C -0.11928 -0.64653 -0.12019 -0.64908 -0.12149 -0.6507 C -0.14831 -0.68264 -0.13086 -0.6544 -0.15638 -0.69723 C -0.17162 -0.72292 -0.18646 -0.74908 -0.2017 -0.77477 C -0.2086 -0.78635 -0.21485 -0.79954 -0.22266 -0.8088 C -0.23659 -0.82547 -0.24922 -0.84607 -0.26459 -0.85857 C -0.28933 -0.87848 -0.31081 -0.89398 -0.33256 -0.92986 C -0.36628 -0.98565 -0.37409 -0.9926 -0.40235 -1.08496 C -0.41277 -1.11898 -0.41993 -1.15695 -0.43373 -1.18727 C -0.44128 -1.20348 -0.4474 -1.22269 -0.45638 -1.23658 L -0.49649 -1.29861 C -0.50521 -1.31204 -0.51407 -1.32523 -0.52266 -1.33889 C -0.53099 -1.35209 -0.53894 -1.36574 -0.54701 -1.37917 C -0.55456 -1.39167 -0.56068 -1.40741 -0.56967 -1.41644 C -0.58594 -1.43287 -0.60274 -1.44792 -0.61849 -1.46598 C -0.62435 -1.47269 -0.6293 -1.48195 -0.63425 -1.49074 C -0.63568 -1.49352 -0.63777 -1.50023 -0.63777 -1.50023 " pathEditMode="relative" ptsTypes="AAAAAAAAAAAAAAAAAAAAAAAAAAAAAAA">
                                      <p:cBhvr>
                                        <p:cTn id="8" dur="2000" fill="hold"/>
                                        <p:tgtEl>
                                          <p:spTgt spid="37"/>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endCondLst>
                                    <p:cond evt="onNext" delay="0">
                                      <p:tgtEl>
                                        <p:sldTgt/>
                                      </p:tgtEl>
                                    </p:cond>
                                  </p:endCondLst>
                                  <p:childTnLst>
                                    <p:animMotion origin="layout" path="M -0.00443 0.04005 L -0.00443 0.04005 C -0.01615 0.05972 -0.02721 0.08056 -0.03932 0.09908 C -0.12396 0.22778 -0.00013 0.02454 -0.09518 0.17662 C -0.10313 0.18935 -0.11185 0.20116 -0.11784 0.21667 C -0.13529 0.26227 -0.15104 0.30996 -0.16497 0.35926 C -0.17135 0.38195 -0.17682 0.40556 -0.18412 0.42755 C -0.18828 0.44005 -0.21354 0.49884 -0.2207 0.51111 C -0.23177 0.53009 -0.24154 0.55394 -0.2556 0.56389 L -0.27305 0.57639 C -0.27721 0.58241 -0.28073 0.58982 -0.28529 0.59491 C -0.30078 0.61227 -0.31602 0.61713 -0.3306 0.63843 C -0.34622 0.66111 -0.35833 0.69074 -0.37422 0.71273 C -0.37943 0.71991 -0.38438 0.72801 -0.38997 0.73449 C -0.40612 0.75347 -0.39857 0.73148 -0.41615 0.76852 C -0.42331 0.7838 -0.43242 0.82176 -0.44232 0.83357 C -0.45117 0.84445 -0.47721 0.84491 -0.48594 0.84607 C -0.50495 0.83959 -0.52005 0.8419 -0.53477 0.8213 C -0.54219 0.81088 -0.54909 0.79931 -0.5556 0.78727 C -0.56133 0.77662 -0.5651 0.76273 -0.57135 0.75301 C -0.57526 0.74699 -0.5806 0.74468 -0.58529 0.74074 C -0.64688 0.74838 -0.56029 0.73102 -0.65677 0.79329 C -0.66315 0.79746 -0.6694 0.80255 -0.67604 0.80579 C -0.6944 0.81505 -0.70807 0.8132 -0.72826 0.81505 C -0.76029 0.83171 -0.79128 0.85579 -0.82409 0.86459 C -0.87435 0.87824 -0.91107 0.88959 -0.96016 0.89884 C -0.98997 0.9044 -1.06198 0.90463 -1.07357 0.90509 C -1.10612 0.90185 -1.0944 0.90185 -1.10846 0.90185 " pathEditMode="relative" ptsTypes="AAAAAAAAAAAAAAAAAAAAAAAAAAAA">
                                      <p:cBhvr>
                                        <p:cTn id="10" dur="2000" fill="hold"/>
                                        <p:tgtEl>
                                          <p:spTgt spid="40"/>
                                        </p:tgtEl>
                                        <p:attrNameLst>
                                          <p:attrName>ppt_x</p:attrName>
                                          <p:attrName>ppt_y</p:attrName>
                                        </p:attrNameLst>
                                      </p:cBhvr>
                                    </p:animMotion>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0.00521 -0.0007 L 0.00521 -0.0007 C 0.02604 -0.01829 0.04584 -0.04121 0.06797 -0.05348 C 0.1013 -0.072 0.08698 -0.06204 0.11159 -0.08149 C 0.16211 -0.16389 0.10547 -0.07709 0.1517 -0.13403 C 0.17175 -0.15903 0.20378 -0.22061 0.21628 -0.2426 C 0.22383 -0.25602 0.2319 -0.26852 0.23893 -0.28288 C 0.24584 -0.29746 0.25287 -0.31181 0.25977 -0.32639 C 0.26224 -0.33149 0.26407 -0.3375 0.2668 -0.3419 C 0.27149 -0.34908 0.27657 -0.35533 0.28073 -0.36366 C 0.29232 -0.38658 0.30612 -0.40718 0.31393 -0.43496 C 0.32045 -0.45811 0.31602 -0.44931 0.32617 -0.46274 C 0.33412 -0.48542 0.34219 -0.51088 0.35404 -0.52778 C 0.3599 -0.53612 0.36602 -0.54352 0.37149 -0.55278 C 0.37539 -0.55926 0.37787 -0.56829 0.3819 -0.57431 C 0.38451 -0.57825 0.40886 -0.6088 0.4168 -0.61459 C 0.4224 -0.61875 0.42852 -0.62084 0.43425 -0.62408 C 0.43959 -0.62686 0.44466 -0.63102 0.45 -0.63334 C 0.46459 -0.63982 0.47344 -0.64028 0.48828 -0.6426 C 0.48867 -0.6426 0.53607 -0.64051 0.54766 -0.63635 C 0.55365 -0.63426 0.55925 -0.62963 0.56511 -0.62709 C 0.57865 -0.6213 0.58659 -0.62038 0.6 -0.61783 C 0.61341 -0.61875 0.62761 -0.6125 0.64011 -0.62084 C 0.65651 -0.63195 0.66927 -0.65579 0.68373 -0.67362 C 0.69024 -0.68172 0.69649 -0.69005 0.70287 -0.69838 C 0.72071 -0.7213 0.72435 -0.72524 0.74128 -0.75116 C 0.74779 -0.76112 0.75365 -0.77269 0.76042 -0.78218 C 0.76641 -0.79028 0.77357 -0.79561 0.77969 -0.80371 C 0.78815 -0.81528 0.79571 -0.82894 0.80404 -0.84098 C 0.81146 -0.85163 0.81966 -0.86065 0.8267 -0.872 C 0.8418 -0.89584 0.85443 -0.92431 0.87032 -0.94653 C 0.88893 -0.97223 0.90703 -0.99931 0.92617 -1.02385 C 0.93659 -1.03727 0.94779 -1.04931 0.95755 -1.06436 C 0.96537 -1.07616 0.97032 -1.09352 0.97852 -1.10463 C 1.08255 -1.24306 0.97565 -1.07917 1.0431 -1.17894 C 1.04974 -1.18866 1.05547 -1.20024 1.06224 -1.20973 C 1.06589 -1.21482 1.07045 -1.21783 1.07448 -1.22223 C 1.078 -1.22593 1.08125 -1.23079 1.0849 -1.2345 C 1.08776 -1.2375 1.09597 -1.24538 1.10065 -1.247 C 1.1017 -1.24723 1.103 -1.247 1.10417 -1.247 " pathEditMode="relative" ptsTypes="AAAAAAAAAAAAAAAAAAAAAAAAAAAAAAAAAAAAAAAA">
                                      <p:cBhvr>
                                        <p:cTn id="12" dur="2000" fill="hold"/>
                                        <p:tgtEl>
                                          <p:spTgt spid="48"/>
                                        </p:tgtEl>
                                        <p:attrNameLst>
                                          <p:attrName>ppt_x</p:attrName>
                                          <p:attrName>ppt_y</p:attrName>
                                        </p:attrNameLst>
                                      </p:cBhvr>
                                    </p:animMotion>
                                  </p:childTnLst>
                                </p:cTn>
                              </p:par>
                              <p:par>
                                <p:cTn id="13" presetID="0" presetClass="path" presetSubtype="0" repeatCount="indefinite" accel="50000" decel="50000" fill="hold" nodeType="withEffect">
                                  <p:stCondLst>
                                    <p:cond delay="0"/>
                                  </p:stCondLst>
                                  <p:endCondLst>
                                    <p:cond evt="onNext" delay="0">
                                      <p:tgtEl>
                                        <p:sldTgt/>
                                      </p:tgtEl>
                                    </p:cond>
                                  </p:endCondLst>
                                  <p:childTnLst>
                                    <p:animMotion origin="layout" path="M -0.0125 0.00046 L -0.0125 0.00046 C -0.17239 0.13287 0.04779 -0.0419 -0.12422 0.06875 C -0.13281 0.07431 -0.13893 0.08843 -0.14687 0.09653 C -0.18034 0.13079 -0.18047 0.11829 -0.20794 0.16157 C -0.21562 0.17384 -0.22148 0.18912 -0.2289 0.20185 C -0.23776 0.21713 -0.24882 0.22847 -0.25677 0.24537 C -0.2664 0.26597 -0.27161 0.29259 -0.28112 0.31343 C -0.28346 0.31852 -0.32226 0.39352 -0.33698 0.41273 C -0.36015 0.44306 -0.35143 0.42431 -0.38229 0.44375 C -0.3914 0.44954 -0.39961 0.45926 -0.40846 0.46551 C -0.4263 0.47778 -0.44479 0.48704 -0.46263 0.49954 C -0.47682 0.50972 -0.49023 0.52338 -0.50442 0.5338 C -0.52578 0.54907 -0.55573 0.55532 -0.57591 0.56458 C -0.58203 0.56759 -0.58763 0.57292 -0.59336 0.57708 C -0.6164 0.62014 -0.62487 0.63056 -0.64049 0.67315 C -0.64492 0.68519 -0.64804 0.69884 -0.65273 0.71042 C -0.65898 0.72616 -0.66823 0.74213 -0.67708 0.75394 C -0.68216 0.76042 -0.68685 0.76898 -0.69284 0.77245 C -0.70286 0.77847 -0.7138 0.7787 -0.72422 0.78171 C -0.7306 0.78727 -0.7556 0.81273 -0.76614 0.81273 C -0.78945 0.81273 -0.81263 0.80695 -0.8358 0.80347 C -0.85247 0.80116 -0.85091 0.8007 -0.86718 0.79421 C -0.88359 0.81389 -0.89896 0.83565 -0.91614 0.85301 C -0.92825 0.86551 -0.94166 0.87477 -0.95273 0.89028 C -0.96862 0.91227 -0.97955 0.94491 -0.99635 0.96482 C -1.01731 0.98958 -1.04049 1.00903 -1.05911 1.03912 C -1.06549 1.04954 -1.07252 1.0588 -1.07825 1.07014 C -1.09466 1.10232 -1.10612 1.14282 -1.12526 1.16945 C -1.20716 1.28264 -1.10508 1.13681 -1.18633 1.26852 C -1.19557 1.28357 -1.20586 1.29607 -1.21601 1.3088 C -1.23437 1.33218 -1.25416 1.35208 -1.27174 1.37708 C -1.28216 1.3919 -1.27747 1.38588 -1.2858 1.39583 " pathEditMode="relative" ptsTypes="AAAAAAAAAAAAAAAAAAAAAAAAAAAAAAAAA">
                                      <p:cBhvr>
                                        <p:cTn id="14" dur="2000" fill="hold"/>
                                        <p:tgtEl>
                                          <p:spTgt spid="42"/>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endCondLst>
                                    <p:cond evt="onNext" delay="0">
                                      <p:tgtEl>
                                        <p:sldTgt/>
                                      </p:tgtEl>
                                    </p:cond>
                                  </p:endCondLst>
                                  <p:childTnLst>
                                    <p:animMotion origin="layout" path="M 0.02552 0.05093 L 0.02552 0.05093 C 0.0332 0.07245 0.04036 0.09468 0.04831 0.11597 C 0.06276 0.15509 0.08138 0.19653 0.10039 0.22755 C 0.11055 0.24398 0.12839 0.27454 0.14063 0.28634 C 0.15247 0.29792 0.16615 0.2963 0.17891 0.29884 C 0.18828 0.30069 0.19753 0.30301 0.2069 0.30509 C 0.21328 0.30926 0.21953 0.31366 0.22604 0.31736 C 0.24518 0.32847 0.25912 0.33519 0.27839 0.34236 C 0.28763 0.3456 0.29688 0.34931 0.30625 0.35162 C 0.31432 0.35347 0.32253 0.35417 0.33073 0.35463 C 0.35742 0.35625 0.38412 0.35671 0.41094 0.35787 C 0.45547 0.37639 0.42708 0.36528 0.47721 0.38264 C 0.48294 0.38449 0.48867 0.3875 0.49466 0.38866 L 0.52253 0.39491 C 0.53294 0.40116 0.54675 0.40787 0.5556 0.41968 C 0.55794 0.42292 0.56068 0.42523 0.56263 0.42917 C 0.5724 0.44907 0.5905 0.49097 0.5905 0.49097 C 0.59427 0.51111 0.60039 0.5412 0.60273 0.5625 C 0.60378 0.57153 0.60352 0.58102 0.60456 0.59028 C 0.60599 0.60486 0.60846 0.61435 0.61146 0.62755 C 0.61211 0.63472 0.61237 0.64213 0.61315 0.64931 C 0.61732 0.68333 0.62695 0.70972 0.63594 0.74213 C 0.64336 0.76968 0.64583 0.78264 0.65677 0.80417 C 0.6582 0.80694 0.66055 0.80787 0.66211 0.81042 C 0.66471 0.81505 0.66641 0.8213 0.66901 0.82593 C 0.67227 0.83171 0.6763 0.83565 0.67943 0.84144 C 0.68099 0.84398 0.68164 0.84792 0.68294 0.85069 C 0.69076 0.86667 0.69297 0.86898 0.70391 0.8787 C 0.70677 0.88125 0.70951 0.88449 0.71263 0.88495 C 0.74102 0.88866 0.76966 0.88889 0.79805 0.89097 C 0.80273 0.89421 0.80755 0.89676 0.81198 0.90046 C 0.81823 0.90556 0.82435 0.91412 0.82943 0.92199 C 0.85456 0.96019 0.85104 0.9588 0.88359 1.01505 C 0.93854 1.11019 0.88854 1.01458 0.92891 1.10509 C 0.93607 1.12107 0.94518 1.13449 0.95156 1.15139 C 0.96849 1.19653 0.98112 1.24653 0.9987 1.29097 C 1.00677 1.31157 1.01406 1.33357 1.02305 1.35301 C 1.07461 1.46343 1.05664 1.40116 1.06849 1.44306 " pathEditMode="relative" ptsTypes="AAAAAAAAAAAAAAAAAAAAAAAAAAAAAAAAAAAAAAA">
                                      <p:cBhvr>
                                        <p:cTn id="16" dur="2000" fill="hold"/>
                                        <p:tgtEl>
                                          <p:spTgt spid="50"/>
                                        </p:tgtEl>
                                        <p:attrNameLst>
                                          <p:attrName>ppt_x</p:attrName>
                                          <p:attrName>ppt_y</p:attrName>
                                        </p:attrNameLst>
                                      </p:cBhvr>
                                    </p:animMotion>
                                  </p:childTnLst>
                                </p:cTn>
                              </p:par>
                              <p:par>
                                <p:cTn id="17" presetID="0" presetClass="path" presetSubtype="0" repeatCount="indefinite" accel="50000" decel="50000" fill="hold" nodeType="withEffect">
                                  <p:stCondLst>
                                    <p:cond delay="1000"/>
                                  </p:stCondLst>
                                  <p:endCondLst>
                                    <p:cond evt="onNext" delay="0">
                                      <p:tgtEl>
                                        <p:sldTgt/>
                                      </p:tgtEl>
                                    </p:cond>
                                  </p:endCondLst>
                                  <p:childTnLst>
                                    <p:animMotion origin="layout" path="M -0.02618 0.00509 L -0.02618 0.00509 C -0.05495 0.04884 -0.06563 0.06783 -0.09597 0.1044 C -0.1392 0.15625 -0.13516 0.14491 -0.18841 0.1912 C -0.19844 0.2 -0.20795 0.21088 -0.2181 0.21921 C -0.24519 0.24097 -0.27058 0.2757 -0.3 0.28125 C -0.37904 0.29583 -0.33373 0.28866 -0.43607 0.29977 C -0.45183 0.29769 -0.46758 0.29699 -0.48321 0.29375 C -0.49141 0.2919 -0.49935 0.28658 -0.50756 0.28426 C -0.51511 0.28241 -0.52279 0.28264 -0.53034 0.28125 C -0.53907 0.27963 -0.54779 0.27708 -0.55651 0.275 L -0.58959 0.22222 C -0.59297 0.2169 -0.6 0.20671 -0.6 0.20671 C -0.60052 0.20509 -0.61263 0.16736 -0.61407 0.16019 C -0.61511 0.1544 -0.61511 0.14792 -0.61576 0.14167 C -0.61289 0.13333 -0.60391 0.0794 -0.58789 0.08264 C -0.58112 0.08403 -0.575 0.09097 -0.56862 0.09514 C -0.56394 0.11181 -0.56237 0.11574 -0.5599 0.13866 C -0.55873 0.14977 -0.55873 0.16134 -0.55821 0.17269 C -0.56055 0.18611 -0.56107 0.20093 -0.56511 0.21296 C -0.5694 0.22546 -0.57631 0.23472 -0.58256 0.24398 C -0.62097 0.3 -0.62995 0.30093 -0.68907 0.32153 C -0.71576 0.33079 -0.74219 0.34259 -0.76927 0.34954 C -0.78763 0.35417 -0.80638 0.3537 -0.825 0.35556 C -0.83438 0.35255 -0.84375 0.35023 -0.853 0.3463 C -0.87526 0.33681 -0.89284 0.32176 -0.91394 0.30301 C -0.92123 0.29653 -0.92839 0.28958 -0.9349 0.28125 C -0.96446 0.24352 -0.97956 0.2132 -1.0099 0.18519 C -1.0293 0.16713 -1.04922 0.15116 -1.06927 0.13542 C -1.08998 0.11921 -1.11185 0.10741 -1.13203 0.08889 C -1.22331 0.00486 -1.12578 0.08102 -1.19636 -0.00092 C -1.25222 -0.06551 -1.39623 -0.13241 -1.42318 -0.15 C -1.56315 -0.2412 -1.51341 -0.21875 -1.56797 -0.24282 " pathEditMode="relative" ptsTypes="AAAAAAAAAAAAAAAAAAAAAAAAAAAAAAAAA">
                                      <p:cBhvr>
                                        <p:cTn id="18" dur="2000" fill="hold"/>
                                        <p:tgtEl>
                                          <p:spTgt spid="45"/>
                                        </p:tgtEl>
                                        <p:attrNameLst>
                                          <p:attrName>ppt_x</p:attrName>
                                          <p:attrName>ppt_y</p:attrName>
                                        </p:attrNameLst>
                                      </p:cBhvr>
                                    </p:animMotion>
                                  </p:childTnLst>
                                </p:cTn>
                              </p:par>
                              <p:par>
                                <p:cTn id="19" presetID="0" presetClass="path" presetSubtype="0" repeatCount="indefinite" accel="50000" decel="50000" fill="hold" nodeType="withEffect">
                                  <p:stCondLst>
                                    <p:cond delay="1000"/>
                                  </p:stCondLst>
                                  <p:endCondLst>
                                    <p:cond evt="onNext" delay="0">
                                      <p:tgtEl>
                                        <p:sldTgt/>
                                      </p:tgtEl>
                                    </p:cond>
                                  </p:endCondLst>
                                  <p:childTnLst>
                                    <p:animMotion origin="layout" path="M 0.03281 -0.01713 L 0.03281 -0.01713 C 0.04049 -0.01412 0.04805 -0.0118 0.0556 -0.00787 C 0.06211 -0.00439 0.0681 0.00162 0.07474 0.00463 C 0.08164 0.00764 0.08867 0.0088 0.0957 0.01088 C 0.12539 0.00371 0.14284 0.00301 0.16875 -0.01088 C 0.197 -0.02615 0.18034 -0.01967 0.20885 -0.04513 C 0.23568 -0.06875 0.21745 -0.04537 0.24557 -0.07291 C 0.24987 -0.07731 0.25338 -0.08402 0.25768 -0.08842 C 0.26445 -0.09537 0.27213 -0.09953 0.27864 -0.10717 C 0.29427 -0.12523 0.30664 -0.16111 0.31706 -0.18449 C 0.31979 -0.19097 0.32578 -0.20324 0.32578 -0.20324 C 0.32747 -0.21157 0.32891 -0.2199 0.33099 -0.228 C 0.33646 -0.24861 0.34297 -0.26111 0.35013 -0.28078 C 0.35508 -0.29398 0.35911 -0.3081 0.36419 -0.32106 C 0.37357 -0.34537 0.38398 -0.36851 0.39375 -0.39236 C 0.39857 -0.40393 0.40976 -0.4331 0.41471 -0.44189 C 0.42226 -0.45532 0.42943 -0.46944 0.43737 -0.4824 C 0.44232 -0.49027 0.44739 -0.49791 0.45312 -0.50393 C 0.46393 -0.51574 0.48672 -0.52638 0.49661 -0.53194 C 0.50833 -0.52361 0.52096 -0.51898 0.53151 -0.50717 C 0.54062 -0.49699 0.547 -0.48078 0.5543 -0.46689 C 0.59075 -0.39606 0.55169 -0.46574 0.59088 -0.37685 C 0.60052 -0.35509 0.61575 -0.34027 0.62226 -0.31481 C 0.63242 -0.27523 0.62734 -0.29143 0.6362 -0.26527 C 0.64661 -0.29097 0.65963 -0.31435 0.66758 -0.34282 C 0.66992 -0.35092 0.67239 -0.35925 0.67461 -0.36759 C 0.67643 -0.37476 0.67773 -0.3824 0.67982 -0.38935 C 0.68125 -0.39375 0.6832 -0.39768 0.68502 -0.40162 C 0.69935 -0.43356 0.68919 -0.40949 0.7095 -0.44814 C 0.7125 -0.45416 0.7151 -0.46088 0.71823 -0.46689 C 0.72266 -0.47546 0.7276 -0.4831 0.73216 -0.49166 C 0.75898 -0.54236 0.73437 -0.49699 0.75651 -0.54421 C 0.76159 -0.55509 0.76719 -0.56481 0.77226 -0.57523 C 0.77656 -0.58425 0.77995 -0.59467 0.7845 -0.60324 C 0.78971 -0.61319 0.80039 -0.62407 0.80716 -0.628 C 0.81068 -0.63009 0.81393 -0.63287 0.81758 -0.63425 C 0.83086 -0.63912 0.85768 -0.64675 0.85768 -0.64675 C 0.86471 -0.65277 0.87122 -0.66064 0.87864 -0.66527 C 0.89271 -0.67407 0.94453 -0.67731 0.94661 -0.67777 C 0.95833 -0.68171 0.97005 -0.68518 0.98151 -0.69004 C 0.99141 -0.69421 1.0013 -0.69884 1.0112 -0.70254 C 1.03698 -0.71226 1.04101 -0.70902 1.06523 -0.72731 C 1.12969 -0.77592 1.06432 -0.74907 1.17161 -0.80162 C 1.18854 -0.80995 1.20547 -0.81759 1.22226 -0.82662 C 1.23867 -0.83518 1.25456 -0.84675 1.27109 -0.85439 C 1.28359 -0.86018 1.29674 -0.86157 1.30937 -0.86689 C 1.31654 -0.8699 1.32357 -0.8743 1.33034 -0.87916 C 1.3375 -0.88449 1.34427 -0.89166 1.3513 -0.89791 L 1.35833 -0.90393 " pathEditMode="relative" ptsTypes="AAAAAAAAAAAAAAAAAAAAAAAAAAAAAAAAAAAAAAAAAAAAAAAAAA">
                                      <p:cBhvr>
                                        <p:cTn id="20" dur="2000" fill="hold"/>
                                        <p:tgtEl>
                                          <p:spTgt spid="49"/>
                                        </p:tgtEl>
                                        <p:attrNameLst>
                                          <p:attrName>ppt_x</p:attrName>
                                          <p:attrName>ppt_y</p:attrName>
                                        </p:attrNameLst>
                                      </p:cBhvr>
                                    </p:animMotion>
                                  </p:childTnLst>
                                </p:cTn>
                              </p:par>
                              <p:par>
                                <p:cTn id="21" presetID="0" presetClass="path" presetSubtype="0" repeatCount="indefinite" accel="50000" decel="50000" fill="hold" nodeType="withEffect">
                                  <p:stCondLst>
                                    <p:cond delay="1000"/>
                                  </p:stCondLst>
                                  <p:endCondLst>
                                    <p:cond evt="onNext" delay="0">
                                      <p:tgtEl>
                                        <p:sldTgt/>
                                      </p:tgtEl>
                                    </p:cond>
                                  </p:endCondLst>
                                  <p:childTnLst>
                                    <p:animMotion origin="layout" path="M 0.04141 0.03079 L 0.04141 0.03079 C 0.02917 0.01343 0.02318 0.00672 0.01342 -0.01273 C 0.00743 -0.02477 0.00274 -0.03912 -0.00403 -0.05 C -0.00794 -0.05602 -0.01341 -0.05787 -0.01796 -0.06227 C -0.02096 -0.06527 -0.02369 -0.06898 -0.02669 -0.07176 C -0.03294 -0.07731 -0.03958 -0.08148 -0.04583 -0.08727 C -0.05 -0.09097 -0.05442 -0.09421 -0.05807 -0.09953 C -0.06497 -0.10995 -0.07721 -0.13356 -0.07721 -0.13356 C -0.07955 -0.14398 -0.08203 -0.15416 -0.08424 -0.16458 C -0.09869 -0.23472 -0.08268 -0.1625 -0.09296 -0.2081 C -0.09908 -0.27384 -0.08932 -0.17315 -0.09817 -0.24838 C -0.0996 -0.26065 -0.10052 -0.27315 -0.10169 -0.28565 C -0.10221 -0.32384 -0.10091 -0.36227 -0.10338 -0.40046 C -0.1052 -0.42777 -0.11119 -0.45092 -0.12265 -0.46852 C -0.13658 -0.49027 -0.14869 -0.51921 -0.16627 -0.53055 C -0.17265 -0.53472 -0.17877 -0.54004 -0.18541 -0.54305 C -0.21041 -0.55463 -0.28802 -0.55856 -0.28828 -0.55856 C -0.30221 -0.57083 -0.31849 -0.58333 -0.3302 -0.60185 C -0.34492 -0.62523 -0.36015 -0.64838 -0.372 -0.67639 C -0.39414 -0.7287 -0.38203 -0.70185 -0.40872 -0.75694 C -0.42122 -0.81296 -0.41067 -0.7625 -0.42083 -0.82199 C -0.42304 -0.83449 -0.42591 -0.84676 -0.42786 -0.85926 C -0.42942 -0.86944 -0.42942 -0.88032 -0.43138 -0.89027 C -0.43632 -0.91574 -0.44401 -0.93912 -0.44882 -0.96481 L -0.45924 -1.0206 C -0.46263 -1.05671 -0.46406 -1.06852 -0.46627 -1.1074 C -0.46705 -1.12176 -0.46744 -1.13634 -0.46796 -1.15069 C -0.46862 -1.17037 -0.46862 -1.18981 -0.46966 -1.20949 C -0.47031 -1.22106 -0.472 -1.23217 -0.47317 -1.24352 C -0.47382 -1.29629 -0.47096 -1.34953 -0.475 -1.40162 C -0.47877 -1.45139 -0.49583 -1.50949 -0.50989 -1.5537 C -0.51354 -1.56527 -0.51809 -1.57615 -0.522 -1.58773 L -0.52721 -1.60648 " pathEditMode="relative" ptsTypes="AAAAAAAAAAAAAAAAAAAAAAAAAAAAAAAAAA">
                                      <p:cBhvr>
                                        <p:cTn id="22" dur="2000" fill="hold"/>
                                        <p:tgtEl>
                                          <p:spTgt spid="44"/>
                                        </p:tgtEl>
                                        <p:attrNameLst>
                                          <p:attrName>ppt_x</p:attrName>
                                          <p:attrName>ppt_y</p:attrName>
                                        </p:attrNameLst>
                                      </p:cBhvr>
                                    </p:animMotion>
                                  </p:childTnLst>
                                </p:cTn>
                              </p:par>
                              <p:par>
                                <p:cTn id="23" presetID="0" presetClass="path" presetSubtype="0" repeatCount="indefinite" accel="50000" decel="50000" fill="hold" nodeType="withEffect">
                                  <p:stCondLst>
                                    <p:cond delay="1000"/>
                                  </p:stCondLst>
                                  <p:endCondLst>
                                    <p:cond evt="onNext" delay="0">
                                      <p:tgtEl>
                                        <p:sldTgt/>
                                      </p:tgtEl>
                                    </p:cond>
                                  </p:endCondLst>
                                  <p:childTnLst>
                                    <p:animMotion origin="layout" path="M 0.02722 0.0463 L 0.02722 0.0463 C 0.16446 0.07963 0.11237 0.06389 0.18412 0.08657 C 0.19636 0.09792 0.20834 0.10995 0.22071 0.1206 C 0.23216 0.13055 0.2444 0.13773 0.2556 0.14838 C 0.28034 0.17245 0.27826 0.17986 0.29922 0.21366 C 0.39388 0.36667 0.30078 0.20301 0.34987 0.30347 C 0.35222 0.30856 0.35547 0.31204 0.3586 0.31597 C 0.36628 0.32546 0.37761 0.33727 0.38646 0.34375 C 0.39857 0.35278 0.42305 0.36852 0.42305 0.36852 C 0.47058 0.35324 0.45078 0.36157 0.49453 0.34074 L 0.51381 0.33148 C 0.54506 0.33472 0.55222 0.34074 0.58529 0.31597 C 0.59857 0.30602 0.60964 0.28889 0.62188 0.27569 C 0.64466 0.25116 0.63685 0.25787 0.65677 0.24468 C 0.66381 0.25278 0.67058 0.26157 0.67774 0.26944 C 0.68112 0.27292 0.6849 0.275 0.68815 0.2787 C 0.6948 0.28634 0.70078 0.29583 0.70743 0.30347 C 0.7211 0.31968 0.73763 0.3294 0.74922 0.35 C 0.75469 0.35972 0.7655 0.37986 0.77188 0.38727 C 0.77565 0.39143 0.78021 0.39305 0.78412 0.39653 C 0.78711 0.3993 0.78985 0.40301 0.79284 0.40579 C 0.79519 0.4081 0.79766 0.40949 0.79987 0.41204 C 0.80235 0.41481 0.8043 0.41875 0.80677 0.4213 C 0.80847 0.42292 0.81029 0.42338 0.81198 0.42454 C 0.81498 0.42639 0.81784 0.42847 0.82071 0.43055 C 0.82657 0.42963 0.83256 0.43009 0.83815 0.42755 C 0.84219 0.42569 0.86875 0.40231 0.87136 0.39954 C 0.87631 0.39421 0.88021 0.38611 0.88529 0.38102 C 0.89493 0.3713 0.90443 0.37037 0.91498 0.36551 C 0.92318 0.3618 0.93125 0.35718 0.93933 0.35301 C 0.95105 0.35926 0.96341 0.36204 0.97422 0.37176 C 1.04818 0.4375 0.99154 0.39884 1.0336 0.44606 C 1.0448 0.4588 1.05599 0.47199 1.06849 0.48032 C 1.07305 0.48333 1.07761 0.4868 1.08243 0.48958 C 1.08868 0.49305 1.09519 0.4956 1.10157 0.49884 C 1.10743 0.50185 1.11315 0.50509 1.11901 0.5081 L 1.15222 0.54838 C 1.15795 0.55555 1.16341 0.56389 1.16953 0.57014 C 1.17657 0.57731 1.18386 0.5838 1.1905 0.5919 C 1.21159 0.6169 1.20313 0.61366 1.22539 0.64444 C 1.23203 0.6537 1.2392 0.66157 1.24636 0.66944 C 1.27539 0.70023 1.27761 0.70602 1.30222 0.71898 C 1.31862 0.72755 1.31237 0.71852 1.31953 0.73148 " pathEditMode="relative" ptsTypes="AAAAAAAAAAAAAAAAAAAAAAAAAAAAAAAAAAAAAAAAAAAA">
                                      <p:cBhvr>
                                        <p:cTn id="24" dur="2000" fill="hold"/>
                                        <p:tgtEl>
                                          <p:spTgt spid="43"/>
                                        </p:tgtEl>
                                        <p:attrNameLst>
                                          <p:attrName>ppt_x</p:attrName>
                                          <p:attrName>ppt_y</p:attrName>
                                        </p:attrNameLst>
                                      </p:cBhvr>
                                    </p:animMotion>
                                  </p:childTnLst>
                                </p:cTn>
                              </p:par>
                              <p:par>
                                <p:cTn id="25" presetID="0" presetClass="path" presetSubtype="0" repeatCount="indefinite" accel="50000" decel="50000" fill="hold" nodeType="withEffect">
                                  <p:stCondLst>
                                    <p:cond delay="1000"/>
                                  </p:stCondLst>
                                  <p:endCondLst>
                                    <p:cond evt="onNext" delay="0">
                                      <p:tgtEl>
                                        <p:sldTgt/>
                                      </p:tgtEl>
                                    </p:cond>
                                  </p:endCondLst>
                                  <p:childTnLst>
                                    <p:animMotion origin="layout" path="M -0.00026 -0.02269 L -0.00026 -0.02269 C -0.01848 -0.08426 -0.01809 -0.08889 -0.04049 -0.14375 C -0.04817 -0.16274 -0.05572 -0.18241 -0.06484 -0.19954 C -0.09401 -0.25394 -0.10585 -0.26505 -0.13111 -0.30811 C -0.15638 -0.35116 -0.15455 -0.35463 -0.18346 -0.39167 C -0.19908 -0.41181 -0.21328 -0.42292 -0.23059 -0.4382 C -0.24335 -0.43311 -0.2569 -0.43195 -0.26888 -0.42269 C -0.27773 -0.41598 -0.28437 -0.40278 -0.29153 -0.39167 C -0.30533 -0.37084 -0.31822 -0.34815 -0.33177 -0.32662 C -0.33971 -0.31389 -0.34804 -0.30209 -0.35611 -0.28936 C -0.36497 -0.27547 -0.38098 -0.2463 -0.3927 -0.23681 C -0.40403 -0.22755 -0.41901 -0.22639 -0.43111 -0.22431 C -0.4332 -0.225 -0.50416 -0.24931 -0.51835 -0.25232 C -0.53346 -0.25533 -0.54856 -0.25649 -0.56367 -0.25834 L -0.58815 -0.26158 C -0.60638 -0.27199 -0.63033 -0.28357 -0.64908 -0.29862 C -0.65625 -0.3044 -0.66367 -0.30949 -0.67005 -0.31737 C -0.67825 -0.32732 -0.68489 -0.34074 -0.6927 -0.35139 C -0.72096 -0.39005 -0.7125 -0.3669 -0.73632 -0.41968 C -0.74218 -0.43241 -0.74596 -0.44769 -0.75208 -0.45996 C -0.75833 -0.47269 -0.76679 -0.48125 -0.77304 -0.49399 C -0.77682 -0.50209 -0.77851 -0.51297 -0.78164 -0.52199 C -0.78658 -0.53565 -0.79166 -0.54954 -0.79739 -0.56227 L -0.81132 -0.59329 C -0.81367 -0.59838 -0.81549 -0.6044 -0.81835 -0.6088 C -0.83385 -0.63287 -0.83906 -0.64005 -0.85494 -0.67084 C -0.86106 -0.68264 -0.86536 -0.69769 -0.87239 -0.70787 C -0.88125 -0.72084 -0.89127 -0.72686 -0.90208 -0.72963 C -0.90729 -0.73102 -0.9125 -0.73172 -0.9177 -0.73264 C -0.92955 -0.7169 -0.94765 -0.69098 -0.96132 -0.6801 C -0.98411 -0.66158 -1.00742 -0.64491 -1.03111 -0.63056 C -1.05494 -0.61598 -1.07786 -0.59468 -1.1026 -0.58704 C -1.19322 -0.55926 -1.28541 -0.54954 -1.3763 -0.525 C -1.42487 -0.51181 -1.44062 -0.50417 -1.47929 -0.50024 C -1.48216 -0.5 -1.48502 -0.50024 -1.48802 -0.50024 " pathEditMode="relative" ptsTypes="AAAAAAAAAAAAAAAAAAAAAAAAAAAAAAAAAAAA">
                                      <p:cBhvr>
                                        <p:cTn id="26" dur="2000" fill="hold"/>
                                        <p:tgtEl>
                                          <p:spTgt spid="39"/>
                                        </p:tgtEl>
                                        <p:attrNameLst>
                                          <p:attrName>ppt_x</p:attrName>
                                          <p:attrName>ppt_y</p:attrName>
                                        </p:attrNameLst>
                                      </p:cBhvr>
                                    </p:animMotion>
                                  </p:childTnLst>
                                </p:cTn>
                              </p:par>
                              <p:par>
                                <p:cTn id="27" presetID="0" presetClass="path" presetSubtype="0" repeatCount="indefinite" accel="50000" decel="50000" fill="hold" nodeType="withEffect">
                                  <p:stCondLst>
                                    <p:cond delay="1000"/>
                                  </p:stCondLst>
                                  <p:endCondLst>
                                    <p:cond evt="onNext" delay="0">
                                      <p:tgtEl>
                                        <p:sldTgt/>
                                      </p:tgtEl>
                                    </p:cond>
                                  </p:endCondLst>
                                  <p:childTnLst>
                                    <p:animMotion origin="layout" path="M 0.01328 0.04445 L 0.01328 0.04445 C 0.0138 0.06274 0.01471 0.10324 0.0168 0.12524 C 0.02591 0.22338 0.01927 0.13287 0.0237 0.19653 C 0.02526 0.24005 0.02982 0.3125 0.02552 0.36065 C 0.02487 0.36667 0.02148 0.37061 0.02018 0.37616 C -0.00508 0.48889 0.03724 0.32176 0.00625 0.4382 C -0.00274 0.47176 0.0043 0.45926 -0.00768 0.47524 C -0.01367 0.50209 -0.01081 0.49931 -0.03555 0.5125 C -0.04141 0.51574 -0.04714 0.51899 -0.053 0.52176 C -0.05768 0.52408 -0.0625 0.52524 -0.06693 0.52801 C -0.07409 0.53241 -0.08099 0.5382 -0.08789 0.54352 C -0.09141 0.5463 -0.09518 0.54885 -0.09831 0.55278 C -0.10156 0.55695 -0.11055 0.57547 -0.11237 0.58079 C -0.12357 0.61343 -0.12526 0.62408 -0.1332 0.65834 C -0.13385 0.66852 -0.13555 0.67894 -0.13503 0.68936 C -0.13372 0.71135 -0.13164 0.73334 -0.128 0.7544 C -0.12656 0.76297 -0.11367 0.78195 -0.11055 0.78542 C -0.09805 0.79931 -0.08685 0.80625 -0.07214 0.81019 C -0.06419 0.8125 -0.05586 0.81227 -0.04779 0.81343 C -0.03203 0.81227 -0.01628 0.81389 -0.00065 0.81019 C 0.00547 0.8088 0.0112 0.80278 0.0168 0.79792 C 0.03698 0.77986 0.03789 0.7676 0.05508 0.72963 C 0.06068 0.71736 0.06081 0.71598 0.06562 0.70162 C 0.0526 0.68334 0.05391 0.67755 0.03242 0.70787 C 0.025 0.71852 0.01992 0.73357 0.01497 0.74815 C -0.00586 0.81042 -0.00469 0.81482 -0.01471 0.87524 C -0.01406 0.88774 -0.01589 0.90139 -0.01289 0.9125 C -0.00912 0.92639 -0.00104 0.93496 0.00456 0.94676 C 0.05443 1.0507 0.00872 0.96436 0.03763 1.01181 C 0.09023 1.09792 8.33333E-7 0.95579 0.06732 1.05834 C 0.08633 1.08727 0.08763 1.09468 0.10911 1.12037 C 0.11693 1.12963 0.12578 1.13588 0.13359 1.14514 C 0.14154 1.1544 0.14844 1.16644 0.15625 1.17616 C 0.17891 1.20417 0.17044 1.18403 0.19115 1.22269 C 0.21654 1.26991 0.20898 1.26366 0.23294 1.31574 C 0.23893 1.32871 0.247 1.33866 0.25221 1.35278 C 0.2599 1.37431 0.27135 1.42107 0.27135 1.42107 C 0.2737 1.45301 0.27682 1.48496 0.27838 1.51713 C 0.27891 1.52963 0.27878 1.54213 0.28008 1.5544 C 0.28112 1.56412 0.28359 1.57292 0.28529 1.58241 C 0.28724 1.60926 0.28698 1.59885 0.28698 1.61343 " pathEditMode="relative" ptsTypes="AAAAAAAAAAAAAAAAAAAAAAAAAAAAAAAAAAAAAAAAAA">
                                      <p:cBhvr>
                                        <p:cTn id="28" dur="2000" fill="hold"/>
                                        <p:tgtEl>
                                          <p:spTgt spid="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46"/>
                                        </p:tgtEl>
                                        <p:attrNameLst>
                                          <p:attrName>ppt_w</p:attrName>
                                        </p:attrNameLst>
                                      </p:cBhvr>
                                      <p:tavLst>
                                        <p:tav tm="0">
                                          <p:val>
                                            <p:strVal val="ppt_w"/>
                                          </p:val>
                                        </p:tav>
                                        <p:tav tm="100000">
                                          <p:val>
                                            <p:fltVal val="0"/>
                                          </p:val>
                                        </p:tav>
                                      </p:tavLst>
                                    </p:anim>
                                    <p:anim calcmode="lin" valueType="num">
                                      <p:cBhvr>
                                        <p:cTn id="33" dur="1000"/>
                                        <p:tgtEl>
                                          <p:spTgt spid="46"/>
                                        </p:tgtEl>
                                        <p:attrNameLst>
                                          <p:attrName>ppt_h</p:attrName>
                                        </p:attrNameLst>
                                      </p:cBhvr>
                                      <p:tavLst>
                                        <p:tav tm="0">
                                          <p:val>
                                            <p:strVal val="ppt_h"/>
                                          </p:val>
                                        </p:tav>
                                        <p:tav tm="100000">
                                          <p:val>
                                            <p:fltVal val="0"/>
                                          </p:val>
                                        </p:tav>
                                      </p:tavLst>
                                    </p:anim>
                                    <p:anim calcmode="lin" valueType="num">
                                      <p:cBhvr>
                                        <p:cTn id="34" dur="1000"/>
                                        <p:tgtEl>
                                          <p:spTgt spid="4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1000"/>
                                        <p:tgtEl>
                                          <p:spTgt spid="37"/>
                                        </p:tgtEl>
                                        <p:attrNameLst>
                                          <p:attrName>ppt_w</p:attrName>
                                        </p:attrNameLst>
                                      </p:cBhvr>
                                      <p:tavLst>
                                        <p:tav tm="0">
                                          <p:val>
                                            <p:strVal val="ppt_w"/>
                                          </p:val>
                                        </p:tav>
                                        <p:tav tm="100000">
                                          <p:val>
                                            <p:fltVal val="0"/>
                                          </p:val>
                                        </p:tav>
                                      </p:tavLst>
                                    </p:anim>
                                    <p:anim calcmode="lin" valueType="num">
                                      <p:cBhvr>
                                        <p:cTn id="39" dur="1000"/>
                                        <p:tgtEl>
                                          <p:spTgt spid="37"/>
                                        </p:tgtEl>
                                        <p:attrNameLst>
                                          <p:attrName>ppt_h</p:attrName>
                                        </p:attrNameLst>
                                      </p:cBhvr>
                                      <p:tavLst>
                                        <p:tav tm="0">
                                          <p:val>
                                            <p:strVal val="ppt_h"/>
                                          </p:val>
                                        </p:tav>
                                        <p:tav tm="100000">
                                          <p:val>
                                            <p:fltVal val="0"/>
                                          </p:val>
                                        </p:tav>
                                      </p:tavLst>
                                    </p:anim>
                                    <p:anim calcmode="lin" valueType="num">
                                      <p:cBhvr>
                                        <p:cTn id="4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7"/>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1000"/>
                                        <p:tgtEl>
                                          <p:spTgt spid="40"/>
                                        </p:tgtEl>
                                        <p:attrNameLst>
                                          <p:attrName>ppt_w</p:attrName>
                                        </p:attrNameLst>
                                      </p:cBhvr>
                                      <p:tavLst>
                                        <p:tav tm="0">
                                          <p:val>
                                            <p:strVal val="ppt_w"/>
                                          </p:val>
                                        </p:tav>
                                        <p:tav tm="100000">
                                          <p:val>
                                            <p:fltVal val="0"/>
                                          </p:val>
                                        </p:tav>
                                      </p:tavLst>
                                    </p:anim>
                                    <p:anim calcmode="lin" valueType="num">
                                      <p:cBhvr>
                                        <p:cTn id="45" dur="1000"/>
                                        <p:tgtEl>
                                          <p:spTgt spid="40"/>
                                        </p:tgtEl>
                                        <p:attrNameLst>
                                          <p:attrName>ppt_h</p:attrName>
                                        </p:attrNameLst>
                                      </p:cBhvr>
                                      <p:tavLst>
                                        <p:tav tm="0">
                                          <p:val>
                                            <p:strVal val="ppt_h"/>
                                          </p:val>
                                        </p:tav>
                                        <p:tav tm="100000">
                                          <p:val>
                                            <p:fltVal val="0"/>
                                          </p:val>
                                        </p:tav>
                                      </p:tavLst>
                                    </p:anim>
                                    <p:anim calcmode="lin" valueType="num">
                                      <p:cBhvr>
                                        <p:cTn id="46" dur="1000"/>
                                        <p:tgtEl>
                                          <p:spTgt spid="4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1000"/>
                                        <p:tgtEl>
                                          <p:spTgt spid="4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999"/>
                                          </p:stCondLst>
                                        </p:cTn>
                                        <p:tgtEl>
                                          <p:spTgt spid="4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1000"/>
                                        <p:tgtEl>
                                          <p:spTgt spid="48"/>
                                        </p:tgtEl>
                                        <p:attrNameLst>
                                          <p:attrName>ppt_w</p:attrName>
                                        </p:attrNameLst>
                                      </p:cBhvr>
                                      <p:tavLst>
                                        <p:tav tm="0">
                                          <p:val>
                                            <p:strVal val="ppt_w"/>
                                          </p:val>
                                        </p:tav>
                                        <p:tav tm="100000">
                                          <p:val>
                                            <p:fltVal val="0"/>
                                          </p:val>
                                        </p:tav>
                                      </p:tavLst>
                                    </p:anim>
                                    <p:anim calcmode="lin" valueType="num">
                                      <p:cBhvr>
                                        <p:cTn id="51" dur="1000"/>
                                        <p:tgtEl>
                                          <p:spTgt spid="48"/>
                                        </p:tgtEl>
                                        <p:attrNameLst>
                                          <p:attrName>ppt_h</p:attrName>
                                        </p:attrNameLst>
                                      </p:cBhvr>
                                      <p:tavLst>
                                        <p:tav tm="0">
                                          <p:val>
                                            <p:strVal val="ppt_h"/>
                                          </p:val>
                                        </p:tav>
                                        <p:tav tm="100000">
                                          <p:val>
                                            <p:fltVal val="0"/>
                                          </p:val>
                                        </p:tav>
                                      </p:tavLst>
                                    </p:anim>
                                    <p:anim calcmode="lin" valueType="num">
                                      <p:cBhvr>
                                        <p:cTn id="52" dur="1000"/>
                                        <p:tgtEl>
                                          <p:spTgt spid="4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1000"/>
                                        <p:tgtEl>
                                          <p:spTgt spid="4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999"/>
                                          </p:stCondLst>
                                        </p:cTn>
                                        <p:tgtEl>
                                          <p:spTgt spid="48"/>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1000"/>
                                        <p:tgtEl>
                                          <p:spTgt spid="42"/>
                                        </p:tgtEl>
                                        <p:attrNameLst>
                                          <p:attrName>ppt_w</p:attrName>
                                        </p:attrNameLst>
                                      </p:cBhvr>
                                      <p:tavLst>
                                        <p:tav tm="0">
                                          <p:val>
                                            <p:strVal val="ppt_w"/>
                                          </p:val>
                                        </p:tav>
                                        <p:tav tm="100000">
                                          <p:val>
                                            <p:fltVal val="0"/>
                                          </p:val>
                                        </p:tav>
                                      </p:tavLst>
                                    </p:anim>
                                    <p:anim calcmode="lin" valueType="num">
                                      <p:cBhvr>
                                        <p:cTn id="57" dur="1000"/>
                                        <p:tgtEl>
                                          <p:spTgt spid="42"/>
                                        </p:tgtEl>
                                        <p:attrNameLst>
                                          <p:attrName>ppt_h</p:attrName>
                                        </p:attrNameLst>
                                      </p:cBhvr>
                                      <p:tavLst>
                                        <p:tav tm="0">
                                          <p:val>
                                            <p:strVal val="ppt_h"/>
                                          </p:val>
                                        </p:tav>
                                        <p:tav tm="100000">
                                          <p:val>
                                            <p:fltVal val="0"/>
                                          </p:val>
                                        </p:tav>
                                      </p:tavLst>
                                    </p:anim>
                                    <p:anim calcmode="lin" valueType="num">
                                      <p:cBhvr>
                                        <p:cTn id="58" dur="1000"/>
                                        <p:tgtEl>
                                          <p:spTgt spid="4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1000"/>
                                        <p:tgtEl>
                                          <p:spTgt spid="4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999"/>
                                          </p:stCondLst>
                                        </p:cTn>
                                        <p:tgtEl>
                                          <p:spTgt spid="42"/>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1000"/>
                                        <p:tgtEl>
                                          <p:spTgt spid="50"/>
                                        </p:tgtEl>
                                        <p:attrNameLst>
                                          <p:attrName>ppt_w</p:attrName>
                                        </p:attrNameLst>
                                      </p:cBhvr>
                                      <p:tavLst>
                                        <p:tav tm="0">
                                          <p:val>
                                            <p:strVal val="ppt_w"/>
                                          </p:val>
                                        </p:tav>
                                        <p:tav tm="100000">
                                          <p:val>
                                            <p:fltVal val="0"/>
                                          </p:val>
                                        </p:tav>
                                      </p:tavLst>
                                    </p:anim>
                                    <p:anim calcmode="lin" valueType="num">
                                      <p:cBhvr>
                                        <p:cTn id="63" dur="1000"/>
                                        <p:tgtEl>
                                          <p:spTgt spid="50"/>
                                        </p:tgtEl>
                                        <p:attrNameLst>
                                          <p:attrName>ppt_h</p:attrName>
                                        </p:attrNameLst>
                                      </p:cBhvr>
                                      <p:tavLst>
                                        <p:tav tm="0">
                                          <p:val>
                                            <p:strVal val="ppt_h"/>
                                          </p:val>
                                        </p:tav>
                                        <p:tav tm="100000">
                                          <p:val>
                                            <p:fltVal val="0"/>
                                          </p:val>
                                        </p:tav>
                                      </p:tavLst>
                                    </p:anim>
                                    <p:anim calcmode="lin" valueType="num">
                                      <p:cBhvr>
                                        <p:cTn id="64" dur="1000"/>
                                        <p:tgtEl>
                                          <p:spTgt spid="5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5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50"/>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1000"/>
                                        <p:tgtEl>
                                          <p:spTgt spid="45"/>
                                        </p:tgtEl>
                                        <p:attrNameLst>
                                          <p:attrName>ppt_w</p:attrName>
                                        </p:attrNameLst>
                                      </p:cBhvr>
                                      <p:tavLst>
                                        <p:tav tm="0">
                                          <p:val>
                                            <p:strVal val="ppt_w"/>
                                          </p:val>
                                        </p:tav>
                                        <p:tav tm="100000">
                                          <p:val>
                                            <p:fltVal val="0"/>
                                          </p:val>
                                        </p:tav>
                                      </p:tavLst>
                                    </p:anim>
                                    <p:anim calcmode="lin" valueType="num">
                                      <p:cBhvr>
                                        <p:cTn id="69" dur="1000"/>
                                        <p:tgtEl>
                                          <p:spTgt spid="45"/>
                                        </p:tgtEl>
                                        <p:attrNameLst>
                                          <p:attrName>ppt_h</p:attrName>
                                        </p:attrNameLst>
                                      </p:cBhvr>
                                      <p:tavLst>
                                        <p:tav tm="0">
                                          <p:val>
                                            <p:strVal val="ppt_h"/>
                                          </p:val>
                                        </p:tav>
                                        <p:tav tm="100000">
                                          <p:val>
                                            <p:fltVal val="0"/>
                                          </p:val>
                                        </p:tav>
                                      </p:tavLst>
                                    </p:anim>
                                    <p:anim calcmode="lin" valueType="num">
                                      <p:cBhvr>
                                        <p:cTn id="70" dur="1000"/>
                                        <p:tgtEl>
                                          <p:spTgt spid="4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1000"/>
                                        <p:tgtEl>
                                          <p:spTgt spid="4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999"/>
                                          </p:stCondLst>
                                        </p:cTn>
                                        <p:tgtEl>
                                          <p:spTgt spid="45"/>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1000"/>
                                        <p:tgtEl>
                                          <p:spTgt spid="49"/>
                                        </p:tgtEl>
                                        <p:attrNameLst>
                                          <p:attrName>ppt_w</p:attrName>
                                        </p:attrNameLst>
                                      </p:cBhvr>
                                      <p:tavLst>
                                        <p:tav tm="0">
                                          <p:val>
                                            <p:strVal val="ppt_w"/>
                                          </p:val>
                                        </p:tav>
                                        <p:tav tm="100000">
                                          <p:val>
                                            <p:fltVal val="0"/>
                                          </p:val>
                                        </p:tav>
                                      </p:tavLst>
                                    </p:anim>
                                    <p:anim calcmode="lin" valueType="num">
                                      <p:cBhvr>
                                        <p:cTn id="75" dur="1000"/>
                                        <p:tgtEl>
                                          <p:spTgt spid="49"/>
                                        </p:tgtEl>
                                        <p:attrNameLst>
                                          <p:attrName>ppt_h</p:attrName>
                                        </p:attrNameLst>
                                      </p:cBhvr>
                                      <p:tavLst>
                                        <p:tav tm="0">
                                          <p:val>
                                            <p:strVal val="ppt_h"/>
                                          </p:val>
                                        </p:tav>
                                        <p:tav tm="100000">
                                          <p:val>
                                            <p:fltVal val="0"/>
                                          </p:val>
                                        </p:tav>
                                      </p:tavLst>
                                    </p:anim>
                                    <p:anim calcmode="lin" valueType="num">
                                      <p:cBhvr>
                                        <p:cTn id="76" dur="1000"/>
                                        <p:tgtEl>
                                          <p:spTgt spid="4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1000"/>
                                        <p:tgtEl>
                                          <p:spTgt spid="4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999"/>
                                          </p:stCondLst>
                                        </p:cTn>
                                        <p:tgtEl>
                                          <p:spTgt spid="49"/>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1000"/>
                                        <p:tgtEl>
                                          <p:spTgt spid="44"/>
                                        </p:tgtEl>
                                        <p:attrNameLst>
                                          <p:attrName>ppt_w</p:attrName>
                                        </p:attrNameLst>
                                      </p:cBhvr>
                                      <p:tavLst>
                                        <p:tav tm="0">
                                          <p:val>
                                            <p:strVal val="ppt_w"/>
                                          </p:val>
                                        </p:tav>
                                        <p:tav tm="100000">
                                          <p:val>
                                            <p:fltVal val="0"/>
                                          </p:val>
                                        </p:tav>
                                      </p:tavLst>
                                    </p:anim>
                                    <p:anim calcmode="lin" valueType="num">
                                      <p:cBhvr>
                                        <p:cTn id="81" dur="1000"/>
                                        <p:tgtEl>
                                          <p:spTgt spid="44"/>
                                        </p:tgtEl>
                                        <p:attrNameLst>
                                          <p:attrName>ppt_h</p:attrName>
                                        </p:attrNameLst>
                                      </p:cBhvr>
                                      <p:tavLst>
                                        <p:tav tm="0">
                                          <p:val>
                                            <p:strVal val="ppt_h"/>
                                          </p:val>
                                        </p:tav>
                                        <p:tav tm="100000">
                                          <p:val>
                                            <p:fltVal val="0"/>
                                          </p:val>
                                        </p:tav>
                                      </p:tavLst>
                                    </p:anim>
                                    <p:anim calcmode="lin" valueType="num">
                                      <p:cBhvr>
                                        <p:cTn id="82" dur="1000"/>
                                        <p:tgtEl>
                                          <p:spTgt spid="4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1000"/>
                                        <p:tgtEl>
                                          <p:spTgt spid="4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999"/>
                                          </p:stCondLst>
                                        </p:cTn>
                                        <p:tgtEl>
                                          <p:spTgt spid="4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1000"/>
                                        <p:tgtEl>
                                          <p:spTgt spid="43"/>
                                        </p:tgtEl>
                                        <p:attrNameLst>
                                          <p:attrName>ppt_w</p:attrName>
                                        </p:attrNameLst>
                                      </p:cBhvr>
                                      <p:tavLst>
                                        <p:tav tm="0">
                                          <p:val>
                                            <p:strVal val="ppt_w"/>
                                          </p:val>
                                        </p:tav>
                                        <p:tav tm="100000">
                                          <p:val>
                                            <p:fltVal val="0"/>
                                          </p:val>
                                        </p:tav>
                                      </p:tavLst>
                                    </p:anim>
                                    <p:anim calcmode="lin" valueType="num">
                                      <p:cBhvr>
                                        <p:cTn id="87" dur="1000"/>
                                        <p:tgtEl>
                                          <p:spTgt spid="43"/>
                                        </p:tgtEl>
                                        <p:attrNameLst>
                                          <p:attrName>ppt_h</p:attrName>
                                        </p:attrNameLst>
                                      </p:cBhvr>
                                      <p:tavLst>
                                        <p:tav tm="0">
                                          <p:val>
                                            <p:strVal val="ppt_h"/>
                                          </p:val>
                                        </p:tav>
                                        <p:tav tm="100000">
                                          <p:val>
                                            <p:fltVal val="0"/>
                                          </p:val>
                                        </p:tav>
                                      </p:tavLst>
                                    </p:anim>
                                    <p:anim calcmode="lin" valueType="num">
                                      <p:cBhvr>
                                        <p:cTn id="88" dur="1000"/>
                                        <p:tgtEl>
                                          <p:spTgt spid="4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1000"/>
                                        <p:tgtEl>
                                          <p:spTgt spid="4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999"/>
                                          </p:stCondLst>
                                        </p:cTn>
                                        <p:tgtEl>
                                          <p:spTgt spid="43"/>
                                        </p:tgtEl>
                                        <p:attrNameLst>
                                          <p:attrName>style.visibility</p:attrName>
                                        </p:attrNameLst>
                                      </p:cBhvr>
                                      <p:to>
                                        <p:strVal val="hidden"/>
                                      </p:to>
                                    </p:set>
                                  </p:childTnLst>
                                </p:cTn>
                              </p:par>
                              <p:par>
                                <p:cTn id="91" presetID="15" presetClass="exit" presetSubtype="0" fill="hold" nodeType="withEffect">
                                  <p:stCondLst>
                                    <p:cond delay="0"/>
                                  </p:stCondLst>
                                  <p:childTnLst>
                                    <p:anim calcmode="lin" valueType="num">
                                      <p:cBhvr>
                                        <p:cTn id="92" dur="1000"/>
                                        <p:tgtEl>
                                          <p:spTgt spid="39"/>
                                        </p:tgtEl>
                                        <p:attrNameLst>
                                          <p:attrName>ppt_w</p:attrName>
                                        </p:attrNameLst>
                                      </p:cBhvr>
                                      <p:tavLst>
                                        <p:tav tm="0">
                                          <p:val>
                                            <p:strVal val="ppt_w"/>
                                          </p:val>
                                        </p:tav>
                                        <p:tav tm="100000">
                                          <p:val>
                                            <p:fltVal val="0"/>
                                          </p:val>
                                        </p:tav>
                                      </p:tavLst>
                                    </p:anim>
                                    <p:anim calcmode="lin" valueType="num">
                                      <p:cBhvr>
                                        <p:cTn id="93" dur="1000"/>
                                        <p:tgtEl>
                                          <p:spTgt spid="39"/>
                                        </p:tgtEl>
                                        <p:attrNameLst>
                                          <p:attrName>ppt_h</p:attrName>
                                        </p:attrNameLst>
                                      </p:cBhvr>
                                      <p:tavLst>
                                        <p:tav tm="0">
                                          <p:val>
                                            <p:strVal val="ppt_h"/>
                                          </p:val>
                                        </p:tav>
                                        <p:tav tm="100000">
                                          <p:val>
                                            <p:fltVal val="0"/>
                                          </p:val>
                                        </p:tav>
                                      </p:tavLst>
                                    </p:anim>
                                    <p:anim calcmode="lin" valueType="num">
                                      <p:cBhvr>
                                        <p:cTn id="94" dur="1000"/>
                                        <p:tgtEl>
                                          <p:spTgt spid="3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1000"/>
                                        <p:tgtEl>
                                          <p:spTgt spid="3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999"/>
                                          </p:stCondLst>
                                        </p:cTn>
                                        <p:tgtEl>
                                          <p:spTgt spid="3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1000"/>
                                        <p:tgtEl>
                                          <p:spTgt spid="47"/>
                                        </p:tgtEl>
                                        <p:attrNameLst>
                                          <p:attrName>ppt_w</p:attrName>
                                        </p:attrNameLst>
                                      </p:cBhvr>
                                      <p:tavLst>
                                        <p:tav tm="0">
                                          <p:val>
                                            <p:strVal val="ppt_w"/>
                                          </p:val>
                                        </p:tav>
                                        <p:tav tm="100000">
                                          <p:val>
                                            <p:fltVal val="0"/>
                                          </p:val>
                                        </p:tav>
                                      </p:tavLst>
                                    </p:anim>
                                    <p:anim calcmode="lin" valueType="num">
                                      <p:cBhvr>
                                        <p:cTn id="99" dur="1000"/>
                                        <p:tgtEl>
                                          <p:spTgt spid="47"/>
                                        </p:tgtEl>
                                        <p:attrNameLst>
                                          <p:attrName>ppt_h</p:attrName>
                                        </p:attrNameLst>
                                      </p:cBhvr>
                                      <p:tavLst>
                                        <p:tav tm="0">
                                          <p:val>
                                            <p:strVal val="ppt_h"/>
                                          </p:val>
                                        </p:tav>
                                        <p:tav tm="100000">
                                          <p:val>
                                            <p:fltVal val="0"/>
                                          </p:val>
                                        </p:tav>
                                      </p:tavLst>
                                    </p:anim>
                                    <p:anim calcmode="lin" valueType="num">
                                      <p:cBhvr>
                                        <p:cTn id="100" dur="1000"/>
                                        <p:tgtEl>
                                          <p:spTgt spid="4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1000"/>
                                        <p:tgtEl>
                                          <p:spTgt spid="4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999"/>
                                          </p:stCondLst>
                                        </p:cTn>
                                        <p:tgtEl>
                                          <p:spTgt spid="47"/>
                                        </p:tgtEl>
                                        <p:attrNameLst>
                                          <p:attrName>style.visibility</p:attrName>
                                        </p:attrNameLst>
                                      </p:cBhvr>
                                      <p:to>
                                        <p:strVal val="hidden"/>
                                      </p:to>
                                    </p:set>
                                  </p:childTnLst>
                                </p:cTn>
                              </p:par>
                              <p:par>
                                <p:cTn id="103" presetID="15" presetClass="exit" presetSubtype="0" fill="hold" nodeType="withEffect">
                                  <p:stCondLst>
                                    <p:cond delay="0"/>
                                  </p:stCondLst>
                                  <p:childTnLst>
                                    <p:anim calcmode="lin" valueType="num">
                                      <p:cBhvr>
                                        <p:cTn id="104" dur="1000"/>
                                        <p:tgtEl>
                                          <p:spTgt spid="5"/>
                                        </p:tgtEl>
                                        <p:attrNameLst>
                                          <p:attrName>ppt_w</p:attrName>
                                        </p:attrNameLst>
                                      </p:cBhvr>
                                      <p:tavLst>
                                        <p:tav tm="0">
                                          <p:val>
                                            <p:strVal val="ppt_w"/>
                                          </p:val>
                                        </p:tav>
                                        <p:tav tm="100000">
                                          <p:val>
                                            <p:fltVal val="0"/>
                                          </p:val>
                                        </p:tav>
                                      </p:tavLst>
                                    </p:anim>
                                    <p:anim calcmode="lin" valueType="num">
                                      <p:cBhvr>
                                        <p:cTn id="105" dur="1000"/>
                                        <p:tgtEl>
                                          <p:spTgt spid="5"/>
                                        </p:tgtEl>
                                        <p:attrNameLst>
                                          <p:attrName>ppt_h</p:attrName>
                                        </p:attrNameLst>
                                      </p:cBhvr>
                                      <p:tavLst>
                                        <p:tav tm="0">
                                          <p:val>
                                            <p:strVal val="ppt_h"/>
                                          </p:val>
                                        </p:tav>
                                        <p:tav tm="100000">
                                          <p:val>
                                            <p:fltVal val="0"/>
                                          </p:val>
                                        </p:tav>
                                      </p:tavLst>
                                    </p:anim>
                                    <p:anim calcmode="lin" valueType="num">
                                      <p:cBhvr>
                                        <p:cTn id="106" dur="1000"/>
                                        <p:tgtEl>
                                          <p:spTgt spid="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7" dur="1000"/>
                                        <p:tgtEl>
                                          <p:spTgt spid="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8" dur="1" fill="hold">
                                          <p:stCondLst>
                                            <p:cond delay="999"/>
                                          </p:stCondLst>
                                        </p:cTn>
                                        <p:tgtEl>
                                          <p:spTgt spid="5"/>
                                        </p:tgtEl>
                                        <p:attrNameLst>
                                          <p:attrName>style.visibility</p:attrName>
                                        </p:attrNameLst>
                                      </p:cBhvr>
                                      <p:to>
                                        <p:strVal val="hidden"/>
                                      </p:to>
                                    </p:set>
                                  </p:childTnLst>
                                </p:cTn>
                              </p:par>
                              <p:par>
                                <p:cTn id="109" presetID="15" presetClass="exit" presetSubtype="0" fill="hold" nodeType="withEffect">
                                  <p:stCondLst>
                                    <p:cond delay="0"/>
                                  </p:stCondLst>
                                  <p:childTnLst>
                                    <p:anim calcmode="lin" valueType="num">
                                      <p:cBhvr>
                                        <p:cTn id="110" dur="1000"/>
                                        <p:tgtEl>
                                          <p:spTgt spid="4"/>
                                        </p:tgtEl>
                                        <p:attrNameLst>
                                          <p:attrName>ppt_w</p:attrName>
                                        </p:attrNameLst>
                                      </p:cBhvr>
                                      <p:tavLst>
                                        <p:tav tm="0">
                                          <p:val>
                                            <p:strVal val="ppt_w"/>
                                          </p:val>
                                        </p:tav>
                                        <p:tav tm="100000">
                                          <p:val>
                                            <p:fltVal val="0"/>
                                          </p:val>
                                        </p:tav>
                                      </p:tavLst>
                                    </p:anim>
                                    <p:anim calcmode="lin" valueType="num">
                                      <p:cBhvr>
                                        <p:cTn id="111" dur="1000"/>
                                        <p:tgtEl>
                                          <p:spTgt spid="4"/>
                                        </p:tgtEl>
                                        <p:attrNameLst>
                                          <p:attrName>ppt_h</p:attrName>
                                        </p:attrNameLst>
                                      </p:cBhvr>
                                      <p:tavLst>
                                        <p:tav tm="0">
                                          <p:val>
                                            <p:strVal val="ppt_h"/>
                                          </p:val>
                                        </p:tav>
                                        <p:tav tm="100000">
                                          <p:val>
                                            <p:fltVal val="0"/>
                                          </p:val>
                                        </p:tav>
                                      </p:tavLst>
                                    </p:anim>
                                    <p:anim calcmode="lin" valueType="num">
                                      <p:cBhvr>
                                        <p:cTn id="112" dur="1000"/>
                                        <p:tgtEl>
                                          <p:spTgt spid="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3" dur="1000"/>
                                        <p:tgtEl>
                                          <p:spTgt spid="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14" dur="1" fill="hold">
                                          <p:stCondLst>
                                            <p:cond delay="999"/>
                                          </p:stCondLst>
                                        </p:cTn>
                                        <p:tgtEl>
                                          <p:spTgt spid="4"/>
                                        </p:tgtEl>
                                        <p:attrNameLst>
                                          <p:attrName>style.visibility</p:attrName>
                                        </p:attrNameLst>
                                      </p:cBhvr>
                                      <p:to>
                                        <p:strVal val="hidden"/>
                                      </p:to>
                                    </p:set>
                                  </p:childTnLst>
                                </p:cTn>
                              </p:par>
                            </p:childTnLst>
                          </p:cTn>
                        </p:par>
                        <p:par>
                          <p:cTn id="115" fill="hold">
                            <p:stCondLst>
                              <p:cond delay="1000"/>
                            </p:stCondLst>
                            <p:childTnLst>
                              <p:par>
                                <p:cTn id="116" presetID="42" presetClass="entr" presetSubtype="0" fill="hold" grpId="0" nodeType="afterEffect">
                                  <p:stCondLst>
                                    <p:cond delay="1000"/>
                                  </p:stCondLst>
                                  <p:childTnLst>
                                    <p:set>
                                      <p:cBhvr>
                                        <p:cTn id="117" dur="1" fill="hold">
                                          <p:stCondLst>
                                            <p:cond delay="0"/>
                                          </p:stCondLst>
                                        </p:cTn>
                                        <p:tgtEl>
                                          <p:spTgt spid="34"/>
                                        </p:tgtEl>
                                        <p:attrNameLst>
                                          <p:attrName>style.visibility</p:attrName>
                                        </p:attrNameLst>
                                      </p:cBhvr>
                                      <p:to>
                                        <p:strVal val="visible"/>
                                      </p:to>
                                    </p:set>
                                    <p:animEffect transition="in" filter="fade">
                                      <p:cBhvr>
                                        <p:cTn id="118" dur="1000"/>
                                        <p:tgtEl>
                                          <p:spTgt spid="34"/>
                                        </p:tgtEl>
                                      </p:cBhvr>
                                    </p:animEffect>
                                    <p:anim calcmode="lin" valueType="num">
                                      <p:cBhvr>
                                        <p:cTn id="119" dur="1000" fill="hold"/>
                                        <p:tgtEl>
                                          <p:spTgt spid="34"/>
                                        </p:tgtEl>
                                        <p:attrNameLst>
                                          <p:attrName>ppt_x</p:attrName>
                                        </p:attrNameLst>
                                      </p:cBhvr>
                                      <p:tavLst>
                                        <p:tav tm="0">
                                          <p:val>
                                            <p:strVal val="#ppt_x"/>
                                          </p:val>
                                        </p:tav>
                                        <p:tav tm="100000">
                                          <p:val>
                                            <p:strVal val="#ppt_x"/>
                                          </p:val>
                                        </p:tav>
                                      </p:tavLst>
                                    </p:anim>
                                    <p:anim calcmode="lin" valueType="num">
                                      <p:cBhvr>
                                        <p:cTn id="120" dur="1000" fill="hold"/>
                                        <p:tgtEl>
                                          <p:spTgt spid="34"/>
                                        </p:tgtEl>
                                        <p:attrNameLst>
                                          <p:attrName>ppt_y</p:attrName>
                                        </p:attrNameLst>
                                      </p:cBhvr>
                                      <p:tavLst>
                                        <p:tav tm="0">
                                          <p:val>
                                            <p:strVal val="#ppt_y+.1"/>
                                          </p:val>
                                        </p:tav>
                                        <p:tav tm="100000">
                                          <p:val>
                                            <p:strVal val="#ppt_y"/>
                                          </p:val>
                                        </p:tav>
                                      </p:tavLst>
                                    </p:anim>
                                  </p:childTnLst>
                                </p:cTn>
                              </p:par>
                              <p:par>
                                <p:cTn id="121" presetID="1" presetClass="mediacall" presetSubtype="0" fill="hold" nodeType="withEffect">
                                  <p:stCondLst>
                                    <p:cond delay="1000"/>
                                  </p:stCondLst>
                                  <p:childTnLst>
                                    <p:cmd type="call" cmd="playFrom(0.0)">
                                      <p:cBhvr>
                                        <p:cTn id="122" dur="3006" fill="hold"/>
                                        <p:tgtEl>
                                          <p:spTgt spid="51"/>
                                        </p:tgtEl>
                                      </p:cBhvr>
                                    </p:cmd>
                                  </p:childTnLst>
                                </p:cTn>
                              </p:par>
                            </p:childTnLst>
                          </p:cTn>
                        </p:par>
                        <p:par>
                          <p:cTn id="123" fill="hold">
                            <p:stCondLst>
                              <p:cond delay="5006"/>
                            </p:stCondLst>
                            <p:childTnLst>
                              <p:par>
                                <p:cTn id="124" presetID="10" presetClass="entr" presetSubtype="0" fill="hold" nodeType="afterEffect">
                                  <p:stCondLst>
                                    <p:cond delay="1000"/>
                                  </p:stCondLst>
                                  <p:childTnLst>
                                    <p:set>
                                      <p:cBhvr>
                                        <p:cTn id="125" dur="1" fill="hold">
                                          <p:stCondLst>
                                            <p:cond delay="0"/>
                                          </p:stCondLst>
                                        </p:cTn>
                                        <p:tgtEl>
                                          <p:spTgt spid="32">
                                            <p:txEl>
                                              <p:pRg st="0" end="0"/>
                                            </p:txEl>
                                          </p:spTgt>
                                        </p:tgtEl>
                                        <p:attrNameLst>
                                          <p:attrName>style.visibility</p:attrName>
                                        </p:attrNameLst>
                                      </p:cBhvr>
                                      <p:to>
                                        <p:strVal val="visible"/>
                                      </p:to>
                                    </p:set>
                                    <p:animEffect transition="in" filter="fade">
                                      <p:cBhvr>
                                        <p:cTn id="126" dur="500"/>
                                        <p:tgtEl>
                                          <p:spTgt spid="32">
                                            <p:txEl>
                                              <p:pRg st="0" end="0"/>
                                            </p:txEl>
                                          </p:spTgt>
                                        </p:tgtEl>
                                      </p:cBhvr>
                                    </p:animEffect>
                                  </p:childTnLst>
                                </p:cTn>
                              </p:par>
                              <p:par>
                                <p:cTn id="127" presetID="1" presetClass="mediacall" presetSubtype="0" fill="hold" nodeType="withEffect">
                                  <p:stCondLst>
                                    <p:cond delay="1000"/>
                                  </p:stCondLst>
                                  <p:childTnLst>
                                    <p:cmd type="call" cmd="playFrom(0.0)">
                                      <p:cBhvr>
                                        <p:cTn id="128" dur="1517" fill="hold"/>
                                        <p:tgtEl>
                                          <p:spTgt spid="52"/>
                                        </p:tgtEl>
                                      </p:cBhvr>
                                    </p:cmd>
                                  </p:childTnLst>
                                </p:cTn>
                              </p:par>
                              <p:par>
                                <p:cTn id="129" presetID="5" presetClass="entr" presetSubtype="10" fill="hold" nodeType="withEffect">
                                  <p:stCondLst>
                                    <p:cond delay="1000"/>
                                  </p:stCondLst>
                                  <p:childTnLst>
                                    <p:set>
                                      <p:cBhvr>
                                        <p:cTn id="130" dur="1" fill="hold">
                                          <p:stCondLst>
                                            <p:cond delay="0"/>
                                          </p:stCondLst>
                                        </p:cTn>
                                        <p:tgtEl>
                                          <p:spTgt spid="6"/>
                                        </p:tgtEl>
                                        <p:attrNameLst>
                                          <p:attrName>style.visibility</p:attrName>
                                        </p:attrNameLst>
                                      </p:cBhvr>
                                      <p:to>
                                        <p:strVal val="visible"/>
                                      </p:to>
                                    </p:set>
                                    <p:animEffect transition="in" filter="checkerboard(across)">
                                      <p:cBhvr>
                                        <p:cTn id="1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2" fill="hold" display="0">
                  <p:stCondLst>
                    <p:cond delay="indefinite"/>
                  </p:stCondLst>
                  <p:endCondLst>
                    <p:cond evt="onStopAudio" delay="0">
                      <p:tgtEl>
                        <p:sldTgt/>
                      </p:tgtEl>
                    </p:cond>
                  </p:endCondLst>
                </p:cTn>
                <p:tgtEl>
                  <p:spTgt spid="51"/>
                </p:tgtEl>
              </p:cMediaNode>
            </p:audio>
            <p:audio>
              <p:cMediaNode vol="80000">
                <p:cTn id="133" fill="hold" display="0">
                  <p:stCondLst>
                    <p:cond delay="indefinite"/>
                  </p:stCondLst>
                  <p:endCondLst>
                    <p:cond evt="onStopAudio" delay="0">
                      <p:tgtEl>
                        <p:sldTgt/>
                      </p:tgtEl>
                    </p:cond>
                  </p:endCondLst>
                </p:cTn>
                <p:tgtEl>
                  <p:spTgt spid="52"/>
                </p:tgtEl>
              </p:cMediaNode>
            </p:audio>
          </p:childTnLst>
        </p:cTn>
      </p:par>
    </p:tnLst>
    <p:bldLst>
      <p:bldP spid="3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A76842F3-F934-66BA-2268-797BA63C7015}"/>
              </a:ext>
            </a:extLst>
          </p:cNvPr>
          <p:cNvSpPr txBox="1"/>
          <p:nvPr/>
        </p:nvSpPr>
        <p:spPr>
          <a:xfrm>
            <a:off x="651353" y="413359"/>
            <a:ext cx="11273424" cy="769441"/>
          </a:xfrm>
          <a:prstGeom prst="rect">
            <a:avLst/>
          </a:prstGeom>
          <a:noFill/>
        </p:spPr>
        <p:txBody>
          <a:bodyPr wrap="square" rtlCol="0">
            <a:spAutoFit/>
          </a:bodyPr>
          <a:lstStyle/>
          <a:p>
            <a:r>
              <a:rPr lang="en-US" sz="4400" b="1" dirty="0"/>
              <a:t>Attributions, Usage Disclaimer &amp; Contact</a:t>
            </a:r>
            <a:endParaRPr lang="en-US" sz="4400" dirty="0"/>
          </a:p>
        </p:txBody>
      </p:sp>
      <p:sp>
        <p:nvSpPr>
          <p:cNvPr id="7" name="TextBox 6">
            <a:extLst>
              <a:ext uri="{FF2B5EF4-FFF2-40B4-BE49-F238E27FC236}">
                <a16:creationId xmlns:a16="http://schemas.microsoft.com/office/drawing/2014/main" id="{A0AEB8AA-1DED-E35A-02D2-4DE2622D8965}"/>
              </a:ext>
            </a:extLst>
          </p:cNvPr>
          <p:cNvSpPr txBox="1"/>
          <p:nvPr/>
        </p:nvSpPr>
        <p:spPr>
          <a:xfrm>
            <a:off x="789140" y="1490597"/>
            <a:ext cx="10484285" cy="5109091"/>
          </a:xfrm>
          <a:prstGeom prst="rect">
            <a:avLst/>
          </a:prstGeom>
          <a:noFill/>
        </p:spPr>
        <p:txBody>
          <a:bodyPr wrap="square" rtlCol="0">
            <a:spAutoFit/>
          </a:bodyPr>
          <a:lstStyle/>
          <a:p>
            <a:r>
              <a:rPr lang="en-US" sz="2800" dirty="0"/>
              <a:t>All content is either sourced from pixabay.com under the </a:t>
            </a:r>
            <a:r>
              <a:rPr lang="en-US" sz="2800" dirty="0" err="1"/>
              <a:t>Pixabay</a:t>
            </a:r>
            <a:r>
              <a:rPr lang="en-US" sz="2800" dirty="0"/>
              <a:t> License (royalty-free) or is original work created by the author.</a:t>
            </a:r>
          </a:p>
          <a:p>
            <a:endParaRPr lang="en-US" sz="2800" dirty="0"/>
          </a:p>
          <a:p>
            <a:r>
              <a:rPr lang="en-US" sz="2800" dirty="0"/>
              <a:t>This content resource is sold with usage rights granted to the purchaser only. Please do not redistribute, resell, or reupload this content in its original or modified form. Respecting these terms helps support the continued creation of these teaching materials/games! </a:t>
            </a:r>
          </a:p>
          <a:p>
            <a:endParaRPr lang="en-US" sz="2800" dirty="0"/>
          </a:p>
          <a:p>
            <a:r>
              <a:rPr lang="en-US" sz="2800" dirty="0"/>
              <a:t>Have a question or requests for new games or updates to existing ones? Email: korekitgames@gmail.com</a:t>
            </a:r>
          </a:p>
          <a:p>
            <a:endParaRPr lang="en-US" dirty="0"/>
          </a:p>
        </p:txBody>
      </p:sp>
    </p:spTree>
    <p:extLst>
      <p:ext uri="{BB962C8B-B14F-4D97-AF65-F5344CB8AC3E}">
        <p14:creationId xmlns:p14="http://schemas.microsoft.com/office/powerpoint/2010/main" val="17833396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E3812813-3180-F549-7E46-1DF5493F9184}"/>
              </a:ext>
            </a:extLst>
          </p:cNvPr>
          <p:cNvSpPr/>
          <p:nvPr/>
        </p:nvSpPr>
        <p:spPr>
          <a:xfrm>
            <a:off x="523240" y="431483"/>
            <a:ext cx="11145520" cy="117856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E9B3DA7-F6E9-73E3-92FB-9D7BCF55A7DD}"/>
              </a:ext>
            </a:extLst>
          </p:cNvPr>
          <p:cNvSpPr>
            <a:spLocks noGrp="1"/>
          </p:cNvSpPr>
          <p:nvPr>
            <p:ph type="title"/>
          </p:nvPr>
        </p:nvSpPr>
        <p:spPr/>
        <p:txBody>
          <a:bodyPr/>
          <a:lstStyle/>
          <a:p>
            <a:r>
              <a:rPr lang="en-US" b="1" dirty="0"/>
              <a:t>Grade 4 – Lesson: Are you happy?</a:t>
            </a:r>
          </a:p>
        </p:txBody>
      </p:sp>
      <p:sp>
        <p:nvSpPr>
          <p:cNvPr id="3" name="Content Placeholder 2">
            <a:extLst>
              <a:ext uri="{FF2B5EF4-FFF2-40B4-BE49-F238E27FC236}">
                <a16:creationId xmlns:a16="http://schemas.microsoft.com/office/drawing/2014/main" id="{9397368C-4E5F-D28E-CFFB-95937B4CC292}"/>
              </a:ext>
            </a:extLst>
          </p:cNvPr>
          <p:cNvSpPr>
            <a:spLocks noGrp="1"/>
          </p:cNvSpPr>
          <p:nvPr>
            <p:ph idx="1"/>
          </p:nvPr>
        </p:nvSpPr>
        <p:spPr/>
        <p:txBody>
          <a:bodyPr/>
          <a:lstStyle/>
          <a:p>
            <a:pPr marL="0" indent="0">
              <a:buNone/>
            </a:pPr>
            <a:r>
              <a:rPr lang="en-US" sz="2800" dirty="0"/>
              <a:t>This game aligns with chapters on “</a:t>
            </a:r>
            <a:r>
              <a:rPr lang="en-US" dirty="0"/>
              <a:t>Are you</a:t>
            </a:r>
            <a:r>
              <a:rPr lang="en-US" sz="2800" dirty="0"/>
              <a:t> </a:t>
            </a:r>
            <a:r>
              <a:rPr lang="en-US" dirty="0"/>
              <a:t>______?</a:t>
            </a:r>
            <a:r>
              <a:rPr lang="en-US" sz="2800" dirty="0"/>
              <a:t>” and supports learning their key expressions and vocabulary. </a:t>
            </a:r>
          </a:p>
          <a:p>
            <a:pPr marL="0" indent="0">
              <a:buNone/>
            </a:pPr>
            <a:r>
              <a:rPr lang="en-US" b="1" dirty="0"/>
              <a:t>Phrases and vocabulary used in this game:</a:t>
            </a:r>
          </a:p>
          <a:p>
            <a:r>
              <a:rPr lang="en-US" dirty="0">
                <a:solidFill>
                  <a:srgbClr val="222222"/>
                </a:solidFill>
              </a:rPr>
              <a:t>Are you _______?</a:t>
            </a:r>
          </a:p>
          <a:p>
            <a:pPr lvl="1">
              <a:buFont typeface="Courier New" panose="02070309020205020404" pitchFamily="49" charset="0"/>
              <a:buChar char="o"/>
            </a:pPr>
            <a:r>
              <a:rPr lang="en-US" dirty="0">
                <a:solidFill>
                  <a:srgbClr val="222222"/>
                </a:solidFill>
              </a:rPr>
              <a:t>Happy, sad, angry, tired, hungry, thirsty</a:t>
            </a:r>
          </a:p>
          <a:p>
            <a:r>
              <a:rPr lang="en-US" dirty="0">
                <a:solidFill>
                  <a:srgbClr val="222222"/>
                </a:solidFill>
              </a:rPr>
              <a:t>Yes, I am. / No, I’m not. I’m _______.</a:t>
            </a:r>
          </a:p>
          <a:p>
            <a:pPr marL="0" indent="0">
              <a:buNone/>
            </a:pPr>
            <a:endParaRPr lang="en-US" dirty="0"/>
          </a:p>
        </p:txBody>
      </p:sp>
    </p:spTree>
    <p:extLst>
      <p:ext uri="{BB962C8B-B14F-4D97-AF65-F5344CB8AC3E}">
        <p14:creationId xmlns:p14="http://schemas.microsoft.com/office/powerpoint/2010/main" val="14315926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29F54-3D5E-29AE-FC2C-9BD40CEE5F36}"/>
              </a:ext>
            </a:extLst>
          </p:cNvPr>
          <p:cNvSpPr>
            <a:spLocks noGrp="1"/>
          </p:cNvSpPr>
          <p:nvPr>
            <p:ph type="title"/>
          </p:nvPr>
        </p:nvSpPr>
        <p:spPr>
          <a:xfrm>
            <a:off x="838200" y="304800"/>
            <a:ext cx="10515600" cy="1325563"/>
          </a:xfrm>
        </p:spPr>
        <p:txBody>
          <a:bodyPr/>
          <a:lstStyle/>
          <a:p>
            <a:r>
              <a:rPr lang="en-US" b="1" dirty="0"/>
              <a:t>Instructions for Game</a:t>
            </a:r>
          </a:p>
        </p:txBody>
      </p:sp>
      <p:sp>
        <p:nvSpPr>
          <p:cNvPr id="4" name="TextBox 3">
            <a:extLst>
              <a:ext uri="{FF2B5EF4-FFF2-40B4-BE49-F238E27FC236}">
                <a16:creationId xmlns:a16="http://schemas.microsoft.com/office/drawing/2014/main" id="{A629CA42-3044-D944-E00A-CFECDD32D29F}"/>
              </a:ext>
            </a:extLst>
          </p:cNvPr>
          <p:cNvSpPr txBox="1"/>
          <p:nvPr/>
        </p:nvSpPr>
        <p:spPr>
          <a:xfrm>
            <a:off x="838200" y="1405773"/>
            <a:ext cx="10347960" cy="4832092"/>
          </a:xfrm>
          <a:prstGeom prst="rect">
            <a:avLst/>
          </a:prstGeom>
          <a:noFill/>
        </p:spPr>
        <p:txBody>
          <a:bodyPr wrap="square" rtlCol="0">
            <a:spAutoFit/>
          </a:bodyPr>
          <a:lstStyle/>
          <a:p>
            <a:r>
              <a:rPr lang="en-US" sz="2800" b="1" dirty="0"/>
              <a:t>Game Title: </a:t>
            </a:r>
            <a:r>
              <a:rPr lang="en-US" sz="2800" dirty="0"/>
              <a:t>Emotions Exposed</a:t>
            </a:r>
            <a:r>
              <a:rPr lang="en-US" sz="2800" b="1" dirty="0"/>
              <a:t> </a:t>
            </a:r>
          </a:p>
          <a:p>
            <a:r>
              <a:rPr lang="en-US" sz="2800" b="1" dirty="0"/>
              <a:t>Concept: </a:t>
            </a:r>
            <a:r>
              <a:rPr lang="en-US" sz="2800" dirty="0"/>
              <a:t>Show students the 6 different emotion faces to know which face is associated with which emotion on slide 5. For each slide, have students guess which emotion is being covered by writing it down and/or saying it aloud. Click to reveal the emotion of the face on the background slide – students who wrote down the correct emotion earn a point. The latter half of the game will introduce the “No, I’m not. I’m _____.” key phrase and a new emotion face will animate in to simply teach students the negative phrase. The student(s) who correctly guess the most emotions and earn the most points is the winner!</a:t>
            </a:r>
          </a:p>
        </p:txBody>
      </p:sp>
      <p:pic>
        <p:nvPicPr>
          <p:cNvPr id="5" name="Picture 4" descr="A set of cartoon faces&#10;&#10;AI-generated content may be incorrect.">
            <a:extLst>
              <a:ext uri="{FF2B5EF4-FFF2-40B4-BE49-F238E27FC236}">
                <a16:creationId xmlns:a16="http://schemas.microsoft.com/office/drawing/2014/main" id="{45A45687-1A33-721E-AFF7-D14C9FEB24F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83306" y="504645"/>
            <a:ext cx="4048994" cy="2313711"/>
          </a:xfrm>
          <a:prstGeom prst="rect">
            <a:avLst/>
          </a:prstGeom>
        </p:spPr>
      </p:pic>
    </p:spTree>
    <p:extLst>
      <p:ext uri="{BB962C8B-B14F-4D97-AF65-F5344CB8AC3E}">
        <p14:creationId xmlns:p14="http://schemas.microsoft.com/office/powerpoint/2010/main" val="1910385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006333-B9EC-66C4-CF0F-0908976A5F61}"/>
            </a:ext>
          </a:extLst>
        </p:cNvPr>
        <p:cNvGrpSpPr/>
        <p:nvPr/>
      </p:nvGrpSpPr>
      <p:grpSpPr>
        <a:xfrm>
          <a:off x="0" y="0"/>
          <a:ext cx="0" cy="0"/>
          <a:chOff x="0" y="0"/>
          <a:chExt cx="0" cy="0"/>
        </a:xfrm>
      </p:grpSpPr>
      <p:pic>
        <p:nvPicPr>
          <p:cNvPr id="6" name="Picture 5" descr="A set of cartoon faces&#10;&#10;AI-generated content may be incorrect.">
            <a:extLst>
              <a:ext uri="{FF2B5EF4-FFF2-40B4-BE49-F238E27FC236}">
                <a16:creationId xmlns:a16="http://schemas.microsoft.com/office/drawing/2014/main" id="{EEBC9936-D284-4A8E-8DF6-B54C46DE0650}"/>
              </a:ext>
            </a:extLst>
          </p:cNvPr>
          <p:cNvPicPr>
            <a:picLocks noChangeAspect="1"/>
          </p:cNvPicPr>
          <p:nvPr/>
        </p:nvPicPr>
        <p:blipFill>
          <a:blip r:embed="rId3"/>
          <a:srcRect l="19369" t="4196" r="65137" b="68943"/>
          <a:stretch>
            <a:fillRect/>
          </a:stretch>
        </p:blipFill>
        <p:spPr>
          <a:xfrm>
            <a:off x="1482223" y="783623"/>
            <a:ext cx="2197996" cy="2177530"/>
          </a:xfrm>
          <a:prstGeom prst="rect">
            <a:avLst/>
          </a:prstGeom>
        </p:spPr>
      </p:pic>
      <p:pic>
        <p:nvPicPr>
          <p:cNvPr id="7" name="Picture 6" descr="A set of cartoon faces&#10;&#10;AI-generated content may be incorrect.">
            <a:extLst>
              <a:ext uri="{FF2B5EF4-FFF2-40B4-BE49-F238E27FC236}">
                <a16:creationId xmlns:a16="http://schemas.microsoft.com/office/drawing/2014/main" id="{3BB33EF4-155D-F757-91C1-13924CD4C1FC}"/>
              </a:ext>
            </a:extLst>
          </p:cNvPr>
          <p:cNvPicPr>
            <a:picLocks noChangeAspect="1"/>
          </p:cNvPicPr>
          <p:nvPr/>
        </p:nvPicPr>
        <p:blipFill>
          <a:blip r:embed="rId3"/>
          <a:srcRect l="19354" t="34696" r="65494" b="39382"/>
          <a:stretch>
            <a:fillRect/>
          </a:stretch>
        </p:blipFill>
        <p:spPr>
          <a:xfrm>
            <a:off x="4997002" y="798087"/>
            <a:ext cx="2197995" cy="2148602"/>
          </a:xfrm>
          <a:prstGeom prst="rect">
            <a:avLst/>
          </a:prstGeom>
        </p:spPr>
      </p:pic>
      <p:pic>
        <p:nvPicPr>
          <p:cNvPr id="8" name="Picture 7" descr="A set of cartoon faces&#10;&#10;AI-generated content may be incorrect.">
            <a:extLst>
              <a:ext uri="{FF2B5EF4-FFF2-40B4-BE49-F238E27FC236}">
                <a16:creationId xmlns:a16="http://schemas.microsoft.com/office/drawing/2014/main" id="{2D722759-8D28-7A9C-3DF2-626E43354FD2}"/>
              </a:ext>
            </a:extLst>
          </p:cNvPr>
          <p:cNvPicPr>
            <a:picLocks noChangeAspect="1"/>
          </p:cNvPicPr>
          <p:nvPr/>
        </p:nvPicPr>
        <p:blipFill>
          <a:blip r:embed="rId3"/>
          <a:srcRect l="19715" t="63501" r="65643" b="9683"/>
          <a:stretch>
            <a:fillRect/>
          </a:stretch>
        </p:blipFill>
        <p:spPr>
          <a:xfrm>
            <a:off x="4997002" y="3793339"/>
            <a:ext cx="2197995" cy="2300228"/>
          </a:xfrm>
          <a:prstGeom prst="rect">
            <a:avLst/>
          </a:prstGeom>
        </p:spPr>
      </p:pic>
      <p:pic>
        <p:nvPicPr>
          <p:cNvPr id="9" name="Picture 8" descr="A set of cartoon faces&#10;&#10;AI-generated content may be incorrect.">
            <a:extLst>
              <a:ext uri="{FF2B5EF4-FFF2-40B4-BE49-F238E27FC236}">
                <a16:creationId xmlns:a16="http://schemas.microsoft.com/office/drawing/2014/main" id="{87616904-E360-A1A4-3538-A936BCB885B3}"/>
              </a:ext>
            </a:extLst>
          </p:cNvPr>
          <p:cNvPicPr>
            <a:picLocks noChangeAspect="1"/>
          </p:cNvPicPr>
          <p:nvPr/>
        </p:nvPicPr>
        <p:blipFill>
          <a:blip r:embed="rId3"/>
          <a:srcRect l="66426" t="34853" r="18592" b="40071"/>
          <a:stretch>
            <a:fillRect/>
          </a:stretch>
        </p:blipFill>
        <p:spPr>
          <a:xfrm>
            <a:off x="8420515" y="798087"/>
            <a:ext cx="2300227" cy="2199861"/>
          </a:xfrm>
          <a:prstGeom prst="rect">
            <a:avLst/>
          </a:prstGeom>
        </p:spPr>
      </p:pic>
      <p:pic>
        <p:nvPicPr>
          <p:cNvPr id="10" name="Picture 9" descr="A set of cartoon faces&#10;&#10;AI-generated content may be incorrect.">
            <a:extLst>
              <a:ext uri="{FF2B5EF4-FFF2-40B4-BE49-F238E27FC236}">
                <a16:creationId xmlns:a16="http://schemas.microsoft.com/office/drawing/2014/main" id="{FBE83C3D-9604-CFCB-0D5A-C75DC83CFE02}"/>
              </a:ext>
            </a:extLst>
          </p:cNvPr>
          <p:cNvPicPr>
            <a:picLocks noChangeAspect="1"/>
          </p:cNvPicPr>
          <p:nvPr/>
        </p:nvPicPr>
        <p:blipFill>
          <a:blip r:embed="rId3"/>
          <a:srcRect l="66392" t="64290" r="18625" b="10105"/>
          <a:stretch>
            <a:fillRect/>
          </a:stretch>
        </p:blipFill>
        <p:spPr>
          <a:xfrm>
            <a:off x="1431106" y="3770986"/>
            <a:ext cx="2300230" cy="2246245"/>
          </a:xfrm>
          <a:prstGeom prst="rect">
            <a:avLst/>
          </a:prstGeom>
        </p:spPr>
      </p:pic>
      <p:sp>
        <p:nvSpPr>
          <p:cNvPr id="14" name="TextBox 13">
            <a:extLst>
              <a:ext uri="{FF2B5EF4-FFF2-40B4-BE49-F238E27FC236}">
                <a16:creationId xmlns:a16="http://schemas.microsoft.com/office/drawing/2014/main" id="{F63B70EA-40D3-EB1C-3C44-257C79F449B3}"/>
              </a:ext>
            </a:extLst>
          </p:cNvPr>
          <p:cNvSpPr txBox="1"/>
          <p:nvPr/>
        </p:nvSpPr>
        <p:spPr>
          <a:xfrm>
            <a:off x="1853851" y="2923575"/>
            <a:ext cx="2197996" cy="584775"/>
          </a:xfrm>
          <a:prstGeom prst="rect">
            <a:avLst/>
          </a:prstGeom>
          <a:noFill/>
        </p:spPr>
        <p:txBody>
          <a:bodyPr wrap="square" rtlCol="0">
            <a:spAutoFit/>
          </a:bodyPr>
          <a:lstStyle/>
          <a:p>
            <a:r>
              <a:rPr lang="en-US" sz="3200" b="1" dirty="0"/>
              <a:t>Happy</a:t>
            </a:r>
          </a:p>
        </p:txBody>
      </p:sp>
      <p:sp>
        <p:nvSpPr>
          <p:cNvPr id="15" name="TextBox 14">
            <a:extLst>
              <a:ext uri="{FF2B5EF4-FFF2-40B4-BE49-F238E27FC236}">
                <a16:creationId xmlns:a16="http://schemas.microsoft.com/office/drawing/2014/main" id="{FA0E4820-ED69-9C73-FC3F-A1BE1B577F09}"/>
              </a:ext>
            </a:extLst>
          </p:cNvPr>
          <p:cNvSpPr txBox="1"/>
          <p:nvPr/>
        </p:nvSpPr>
        <p:spPr>
          <a:xfrm>
            <a:off x="5609760" y="2923574"/>
            <a:ext cx="2197996" cy="584775"/>
          </a:xfrm>
          <a:prstGeom prst="rect">
            <a:avLst/>
          </a:prstGeom>
          <a:noFill/>
        </p:spPr>
        <p:txBody>
          <a:bodyPr wrap="square" rtlCol="0">
            <a:spAutoFit/>
          </a:bodyPr>
          <a:lstStyle/>
          <a:p>
            <a:r>
              <a:rPr lang="en-US" sz="3200" b="1" dirty="0"/>
              <a:t>Sad</a:t>
            </a:r>
          </a:p>
        </p:txBody>
      </p:sp>
      <p:sp>
        <p:nvSpPr>
          <p:cNvPr id="16" name="TextBox 15">
            <a:extLst>
              <a:ext uri="{FF2B5EF4-FFF2-40B4-BE49-F238E27FC236}">
                <a16:creationId xmlns:a16="http://schemas.microsoft.com/office/drawing/2014/main" id="{2CE2DBE9-F63A-DDBC-E02F-0C7F09ECC50E}"/>
              </a:ext>
            </a:extLst>
          </p:cNvPr>
          <p:cNvSpPr txBox="1"/>
          <p:nvPr/>
        </p:nvSpPr>
        <p:spPr>
          <a:xfrm>
            <a:off x="8836487" y="2946689"/>
            <a:ext cx="2197996" cy="584775"/>
          </a:xfrm>
          <a:prstGeom prst="rect">
            <a:avLst/>
          </a:prstGeom>
          <a:noFill/>
        </p:spPr>
        <p:txBody>
          <a:bodyPr wrap="square" rtlCol="0">
            <a:spAutoFit/>
          </a:bodyPr>
          <a:lstStyle/>
          <a:p>
            <a:r>
              <a:rPr lang="en-US" sz="3200" b="1" dirty="0"/>
              <a:t>Hungry</a:t>
            </a:r>
          </a:p>
        </p:txBody>
      </p:sp>
      <p:sp>
        <p:nvSpPr>
          <p:cNvPr id="17" name="TextBox 16">
            <a:extLst>
              <a:ext uri="{FF2B5EF4-FFF2-40B4-BE49-F238E27FC236}">
                <a16:creationId xmlns:a16="http://schemas.microsoft.com/office/drawing/2014/main" id="{3FB8C345-D5FA-0ABF-4FC5-75B237F5A893}"/>
              </a:ext>
            </a:extLst>
          </p:cNvPr>
          <p:cNvSpPr txBox="1"/>
          <p:nvPr/>
        </p:nvSpPr>
        <p:spPr>
          <a:xfrm>
            <a:off x="8905584" y="6016762"/>
            <a:ext cx="2197996" cy="584775"/>
          </a:xfrm>
          <a:prstGeom prst="rect">
            <a:avLst/>
          </a:prstGeom>
          <a:noFill/>
        </p:spPr>
        <p:txBody>
          <a:bodyPr wrap="square" rtlCol="0">
            <a:spAutoFit/>
          </a:bodyPr>
          <a:lstStyle/>
          <a:p>
            <a:r>
              <a:rPr lang="en-US" sz="3200" b="1" dirty="0"/>
              <a:t>Angry</a:t>
            </a:r>
          </a:p>
        </p:txBody>
      </p:sp>
      <p:sp>
        <p:nvSpPr>
          <p:cNvPr id="18" name="TextBox 17">
            <a:extLst>
              <a:ext uri="{FF2B5EF4-FFF2-40B4-BE49-F238E27FC236}">
                <a16:creationId xmlns:a16="http://schemas.microsoft.com/office/drawing/2014/main" id="{493F54E9-E75A-C642-BC74-34D1401556AD}"/>
              </a:ext>
            </a:extLst>
          </p:cNvPr>
          <p:cNvSpPr txBox="1"/>
          <p:nvPr/>
        </p:nvSpPr>
        <p:spPr>
          <a:xfrm>
            <a:off x="5441922" y="5990920"/>
            <a:ext cx="2197996" cy="584775"/>
          </a:xfrm>
          <a:prstGeom prst="rect">
            <a:avLst/>
          </a:prstGeom>
          <a:noFill/>
        </p:spPr>
        <p:txBody>
          <a:bodyPr wrap="square" rtlCol="0">
            <a:spAutoFit/>
          </a:bodyPr>
          <a:lstStyle/>
          <a:p>
            <a:r>
              <a:rPr lang="en-US" sz="3200" b="1" dirty="0"/>
              <a:t>Tired</a:t>
            </a:r>
          </a:p>
        </p:txBody>
      </p:sp>
      <p:sp>
        <p:nvSpPr>
          <p:cNvPr id="19" name="TextBox 18">
            <a:extLst>
              <a:ext uri="{FF2B5EF4-FFF2-40B4-BE49-F238E27FC236}">
                <a16:creationId xmlns:a16="http://schemas.microsoft.com/office/drawing/2014/main" id="{514639C2-C715-86D8-678D-FBFC5BE9630F}"/>
              </a:ext>
            </a:extLst>
          </p:cNvPr>
          <p:cNvSpPr txBox="1"/>
          <p:nvPr/>
        </p:nvSpPr>
        <p:spPr>
          <a:xfrm>
            <a:off x="1909164" y="5977604"/>
            <a:ext cx="2197996" cy="584775"/>
          </a:xfrm>
          <a:prstGeom prst="rect">
            <a:avLst/>
          </a:prstGeom>
          <a:noFill/>
        </p:spPr>
        <p:txBody>
          <a:bodyPr wrap="square" rtlCol="0">
            <a:spAutoFit/>
          </a:bodyPr>
          <a:lstStyle/>
          <a:p>
            <a:r>
              <a:rPr lang="en-US" sz="3200" b="1" dirty="0"/>
              <a:t>Thirsty</a:t>
            </a:r>
          </a:p>
        </p:txBody>
      </p:sp>
      <p:pic>
        <p:nvPicPr>
          <p:cNvPr id="20" name="Picture 19" descr="A cartoon of a child&#10;&#10;AI-generated content may be incorrect.">
            <a:extLst>
              <a:ext uri="{FF2B5EF4-FFF2-40B4-BE49-F238E27FC236}">
                <a16:creationId xmlns:a16="http://schemas.microsoft.com/office/drawing/2014/main" id="{C1C76F50-FD38-7938-76C0-3D01205F3417}"/>
              </a:ext>
            </a:extLst>
          </p:cNvPr>
          <p:cNvPicPr>
            <a:picLocks noChangeAspect="1"/>
          </p:cNvPicPr>
          <p:nvPr/>
        </p:nvPicPr>
        <p:blipFill>
          <a:blip r:embed="rId4">
            <a:extLst>
              <a:ext uri="{28A0092B-C50C-407E-A947-70E740481C1C}">
                <a14:useLocalDpi xmlns:a14="http://schemas.microsoft.com/office/drawing/2010/main" val="0"/>
              </a:ext>
            </a:extLst>
          </a:blip>
          <a:srcRect l="22595" r="22654"/>
          <a:stretch>
            <a:fillRect/>
          </a:stretch>
        </p:blipFill>
        <p:spPr>
          <a:xfrm>
            <a:off x="8420515" y="3770986"/>
            <a:ext cx="2203939" cy="2300228"/>
          </a:xfrm>
          <a:prstGeom prst="rect">
            <a:avLst/>
          </a:prstGeom>
        </p:spPr>
      </p:pic>
    </p:spTree>
    <p:extLst>
      <p:ext uri="{BB962C8B-B14F-4D97-AF65-F5344CB8AC3E}">
        <p14:creationId xmlns:p14="http://schemas.microsoft.com/office/powerpoint/2010/main" val="261116946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AAC0-BBA8-1181-57BC-A871347A1BD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1D0D26B-B10B-B058-4257-C22C86D81F0A}"/>
              </a:ext>
            </a:extLst>
          </p:cNvPr>
          <p:cNvSpPr/>
          <p:nvPr/>
        </p:nvSpPr>
        <p:spPr>
          <a:xfrm>
            <a:off x="0" y="0"/>
            <a:ext cx="12192000" cy="6858000"/>
          </a:xfrm>
          <a:prstGeom prst="rect">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descr="A set of cartoon faces&#10;&#10;AI-generated content may be incorrect.">
            <a:extLst>
              <a:ext uri="{FF2B5EF4-FFF2-40B4-BE49-F238E27FC236}">
                <a16:creationId xmlns:a16="http://schemas.microsoft.com/office/drawing/2014/main" id="{21DDA045-839B-4574-1275-301A5099CD34}"/>
              </a:ext>
            </a:extLst>
          </p:cNvPr>
          <p:cNvPicPr>
            <a:picLocks noChangeAspect="1"/>
          </p:cNvPicPr>
          <p:nvPr/>
        </p:nvPicPr>
        <p:blipFill>
          <a:blip r:embed="rId7"/>
          <a:srcRect l="19369" t="4196" r="65137" b="68943"/>
          <a:stretch>
            <a:fillRect/>
          </a:stretch>
        </p:blipFill>
        <p:spPr>
          <a:xfrm>
            <a:off x="4070301" y="1308623"/>
            <a:ext cx="4280612" cy="4240754"/>
          </a:xfrm>
          <a:prstGeom prst="rect">
            <a:avLst/>
          </a:prstGeom>
        </p:spPr>
      </p:pic>
      <p:sp>
        <p:nvSpPr>
          <p:cNvPr id="14" name="TextBox 13">
            <a:extLst>
              <a:ext uri="{FF2B5EF4-FFF2-40B4-BE49-F238E27FC236}">
                <a16:creationId xmlns:a16="http://schemas.microsoft.com/office/drawing/2014/main" id="{405F72FB-16B5-3DDE-8474-F45D156BC347}"/>
              </a:ext>
            </a:extLst>
          </p:cNvPr>
          <p:cNvSpPr txBox="1"/>
          <p:nvPr/>
        </p:nvSpPr>
        <p:spPr>
          <a:xfrm>
            <a:off x="4161662" y="223345"/>
            <a:ext cx="4268107" cy="707886"/>
          </a:xfrm>
          <a:prstGeom prst="rect">
            <a:avLst/>
          </a:prstGeom>
          <a:noFill/>
        </p:spPr>
        <p:txBody>
          <a:bodyPr wrap="square" rtlCol="0">
            <a:spAutoFit/>
          </a:bodyPr>
          <a:lstStyle/>
          <a:p>
            <a:r>
              <a:rPr lang="en-US" sz="4000" b="1" dirty="0"/>
              <a:t>Are you _______? </a:t>
            </a:r>
          </a:p>
        </p:txBody>
      </p:sp>
      <p:sp>
        <p:nvSpPr>
          <p:cNvPr id="32" name="TextBox 31">
            <a:extLst>
              <a:ext uri="{FF2B5EF4-FFF2-40B4-BE49-F238E27FC236}">
                <a16:creationId xmlns:a16="http://schemas.microsoft.com/office/drawing/2014/main" id="{39A58983-A49F-27F9-086E-7C3125430BDA}"/>
              </a:ext>
            </a:extLst>
          </p:cNvPr>
          <p:cNvSpPr txBox="1"/>
          <p:nvPr/>
        </p:nvSpPr>
        <p:spPr>
          <a:xfrm>
            <a:off x="5079531" y="5840571"/>
            <a:ext cx="2432368" cy="707886"/>
          </a:xfrm>
          <a:prstGeom prst="rect">
            <a:avLst/>
          </a:prstGeom>
          <a:noFill/>
        </p:spPr>
        <p:txBody>
          <a:bodyPr wrap="square" rtlCol="0">
            <a:spAutoFit/>
          </a:bodyPr>
          <a:lstStyle/>
          <a:p>
            <a:r>
              <a:rPr lang="en-US" sz="4000" b="1" dirty="0"/>
              <a:t>Yes, I am. </a:t>
            </a:r>
          </a:p>
        </p:txBody>
      </p:sp>
      <p:sp>
        <p:nvSpPr>
          <p:cNvPr id="34" name="TextBox 33">
            <a:extLst>
              <a:ext uri="{FF2B5EF4-FFF2-40B4-BE49-F238E27FC236}">
                <a16:creationId xmlns:a16="http://schemas.microsoft.com/office/drawing/2014/main" id="{B7F71C55-9E40-5119-0935-EC4066F36578}"/>
              </a:ext>
            </a:extLst>
          </p:cNvPr>
          <p:cNvSpPr txBox="1"/>
          <p:nvPr/>
        </p:nvSpPr>
        <p:spPr>
          <a:xfrm>
            <a:off x="6096000" y="209972"/>
            <a:ext cx="2111653" cy="707886"/>
          </a:xfrm>
          <a:prstGeom prst="rect">
            <a:avLst/>
          </a:prstGeom>
          <a:noFill/>
        </p:spPr>
        <p:txBody>
          <a:bodyPr wrap="square" rtlCol="0">
            <a:spAutoFit/>
          </a:bodyPr>
          <a:lstStyle/>
          <a:p>
            <a:r>
              <a:rPr lang="en-US" sz="4000" b="1" dirty="0"/>
              <a:t>happy</a:t>
            </a:r>
          </a:p>
        </p:txBody>
      </p:sp>
      <p:pic>
        <p:nvPicPr>
          <p:cNvPr id="37" name="Picture 36" descr="A set of cartoon faces&#10;&#10;AI-generated content may be incorrect.">
            <a:extLst>
              <a:ext uri="{FF2B5EF4-FFF2-40B4-BE49-F238E27FC236}">
                <a16:creationId xmlns:a16="http://schemas.microsoft.com/office/drawing/2014/main" id="{7540D9AE-8217-68A4-55BB-86BA43F7FD6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759288" y="7262357"/>
            <a:ext cx="1819013" cy="1841216"/>
          </a:xfrm>
          <a:prstGeom prst="rect">
            <a:avLst/>
          </a:prstGeom>
        </p:spPr>
      </p:pic>
      <p:pic>
        <p:nvPicPr>
          <p:cNvPr id="38" name="Picture 37" descr="A set of cartoon faces&#10;&#10;AI-generated content may be incorrect.">
            <a:extLst>
              <a:ext uri="{FF2B5EF4-FFF2-40B4-BE49-F238E27FC236}">
                <a16:creationId xmlns:a16="http://schemas.microsoft.com/office/drawing/2014/main" id="{E019222A-B02B-EF32-2053-0C1BF571BE3C}"/>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4466915" y="3585330"/>
            <a:ext cx="1828800" cy="1850884"/>
          </a:xfrm>
          <a:prstGeom prst="rect">
            <a:avLst/>
          </a:prstGeom>
        </p:spPr>
      </p:pic>
      <p:pic>
        <p:nvPicPr>
          <p:cNvPr id="39" name="Picture 38" descr="A set of cartoon faces&#10;&#10;AI-generated content may be incorrect.">
            <a:extLst>
              <a:ext uri="{FF2B5EF4-FFF2-40B4-BE49-F238E27FC236}">
                <a16:creationId xmlns:a16="http://schemas.microsoft.com/office/drawing/2014/main" id="{71366DAD-92AF-935A-6056-5582582AFE6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12703221" y="4535495"/>
            <a:ext cx="1945486" cy="1914701"/>
          </a:xfrm>
          <a:prstGeom prst="rect">
            <a:avLst/>
          </a:prstGeom>
        </p:spPr>
      </p:pic>
      <p:pic>
        <p:nvPicPr>
          <p:cNvPr id="40" name="Picture 39" descr="A set of cartoon faces&#10;&#10;AI-generated content may be incorrect.">
            <a:extLst>
              <a:ext uri="{FF2B5EF4-FFF2-40B4-BE49-F238E27FC236}">
                <a16:creationId xmlns:a16="http://schemas.microsoft.com/office/drawing/2014/main" id="{3ED765DE-C904-9886-45EC-D345DFDAA513}"/>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9010032" y="-2321895"/>
            <a:ext cx="1780800" cy="1841216"/>
          </a:xfrm>
          <a:prstGeom prst="rect">
            <a:avLst/>
          </a:prstGeom>
        </p:spPr>
      </p:pic>
      <p:pic>
        <p:nvPicPr>
          <p:cNvPr id="41" name="Picture 40" descr="A set of cartoon faces&#10;&#10;AI-generated content may be incorrect.">
            <a:extLst>
              <a:ext uri="{FF2B5EF4-FFF2-40B4-BE49-F238E27FC236}">
                <a16:creationId xmlns:a16="http://schemas.microsoft.com/office/drawing/2014/main" id="{093E70A2-8AD7-08F8-15F8-E6A032BEF4A8}"/>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6162998" y="1913698"/>
            <a:ext cx="1977655" cy="1880190"/>
          </a:xfrm>
          <a:prstGeom prst="rect">
            <a:avLst/>
          </a:prstGeom>
        </p:spPr>
      </p:pic>
      <p:pic>
        <p:nvPicPr>
          <p:cNvPr id="42" name="Picture 41" descr="A set of cartoon faces&#10;&#10;AI-generated content may be incorrect.">
            <a:extLst>
              <a:ext uri="{FF2B5EF4-FFF2-40B4-BE49-F238E27FC236}">
                <a16:creationId xmlns:a16="http://schemas.microsoft.com/office/drawing/2014/main" id="{251EDBCB-4B0A-63EC-90E9-E4079C60C221}"/>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12415989" y="-1438015"/>
            <a:ext cx="1887664" cy="1806666"/>
          </a:xfrm>
          <a:prstGeom prst="rect">
            <a:avLst/>
          </a:prstGeom>
        </p:spPr>
      </p:pic>
      <p:pic>
        <p:nvPicPr>
          <p:cNvPr id="43" name="Picture 42" descr="A set of cartoon faces&#10;&#10;AI-generated content may be incorrect.">
            <a:extLst>
              <a:ext uri="{FF2B5EF4-FFF2-40B4-BE49-F238E27FC236}">
                <a16:creationId xmlns:a16="http://schemas.microsoft.com/office/drawing/2014/main" id="{763A2C81-7213-8A56-2418-C152CFE025E9}"/>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2565772" y="2094928"/>
            <a:ext cx="1828800" cy="1850884"/>
          </a:xfrm>
          <a:prstGeom prst="rect">
            <a:avLst/>
          </a:prstGeom>
        </p:spPr>
      </p:pic>
      <p:pic>
        <p:nvPicPr>
          <p:cNvPr id="44" name="Picture 43" descr="A set of cartoon faces&#10;&#10;AI-generated content may be incorrect.">
            <a:extLst>
              <a:ext uri="{FF2B5EF4-FFF2-40B4-BE49-F238E27FC236}">
                <a16:creationId xmlns:a16="http://schemas.microsoft.com/office/drawing/2014/main" id="{48E052DA-9FF2-B25C-61E2-418E979725AA}"/>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9712710" y="7164561"/>
            <a:ext cx="1977655" cy="1880190"/>
          </a:xfrm>
          <a:prstGeom prst="rect">
            <a:avLst/>
          </a:prstGeom>
        </p:spPr>
      </p:pic>
      <p:pic>
        <p:nvPicPr>
          <p:cNvPr id="45" name="Picture 44" descr="A set of cartoon faces&#10;&#10;AI-generated content may be incorrect.">
            <a:extLst>
              <a:ext uri="{FF2B5EF4-FFF2-40B4-BE49-F238E27FC236}">
                <a16:creationId xmlns:a16="http://schemas.microsoft.com/office/drawing/2014/main" id="{2F4F0BBE-3D56-4404-BF58-48495C37D027}"/>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12928972" y="1079109"/>
            <a:ext cx="1828800" cy="1850884"/>
          </a:xfrm>
          <a:prstGeom prst="rect">
            <a:avLst/>
          </a:prstGeom>
        </p:spPr>
      </p:pic>
      <p:pic>
        <p:nvPicPr>
          <p:cNvPr id="46" name="Picture 45" descr="A set of cartoon faces&#10;&#10;AI-generated content may be incorrect.">
            <a:extLst>
              <a:ext uri="{FF2B5EF4-FFF2-40B4-BE49-F238E27FC236}">
                <a16:creationId xmlns:a16="http://schemas.microsoft.com/office/drawing/2014/main" id="{F03C604E-91C9-CF31-38A2-09D3AAFD98A3}"/>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1204315" y="-2378110"/>
            <a:ext cx="1977655" cy="1880190"/>
          </a:xfrm>
          <a:prstGeom prst="rect">
            <a:avLst/>
          </a:prstGeom>
        </p:spPr>
      </p:pic>
      <p:pic>
        <p:nvPicPr>
          <p:cNvPr id="47" name="Picture 46" descr="A set of cartoon faces&#10;&#10;AI-generated content may be incorrect.">
            <a:extLst>
              <a:ext uri="{FF2B5EF4-FFF2-40B4-BE49-F238E27FC236}">
                <a16:creationId xmlns:a16="http://schemas.microsoft.com/office/drawing/2014/main" id="{D8C39B27-1B45-C1CD-8677-982C7594DFFE}"/>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78110"/>
            <a:ext cx="1887664" cy="1806666"/>
          </a:xfrm>
          <a:prstGeom prst="rect">
            <a:avLst/>
          </a:prstGeom>
        </p:spPr>
      </p:pic>
      <p:pic>
        <p:nvPicPr>
          <p:cNvPr id="48" name="Picture 47" descr="A set of cartoon faces&#10;&#10;AI-generated content may be incorrect.">
            <a:extLst>
              <a:ext uri="{FF2B5EF4-FFF2-40B4-BE49-F238E27FC236}">
                <a16:creationId xmlns:a16="http://schemas.microsoft.com/office/drawing/2014/main" id="{905B9465-4B69-9103-4F7A-F92827703F56}"/>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1490462" y="7164561"/>
            <a:ext cx="1780800" cy="1841216"/>
          </a:xfrm>
          <a:prstGeom prst="rect">
            <a:avLst/>
          </a:prstGeom>
        </p:spPr>
      </p:pic>
      <p:pic>
        <p:nvPicPr>
          <p:cNvPr id="49" name="Picture 48" descr="A set of cartoon faces&#10;&#10;AI-generated content may be incorrect.">
            <a:extLst>
              <a:ext uri="{FF2B5EF4-FFF2-40B4-BE49-F238E27FC236}">
                <a16:creationId xmlns:a16="http://schemas.microsoft.com/office/drawing/2014/main" id="{CB201E0F-79AB-DB77-4E10-035D3AF72C0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2201096" y="5347656"/>
            <a:ext cx="1945486" cy="1914701"/>
          </a:xfrm>
          <a:prstGeom prst="rect">
            <a:avLst/>
          </a:prstGeom>
        </p:spPr>
      </p:pic>
      <p:pic>
        <p:nvPicPr>
          <p:cNvPr id="50" name="Picture 49" descr="A set of cartoon faces&#10;&#10;AI-generated content may be incorrect.">
            <a:extLst>
              <a:ext uri="{FF2B5EF4-FFF2-40B4-BE49-F238E27FC236}">
                <a16:creationId xmlns:a16="http://schemas.microsoft.com/office/drawing/2014/main" id="{BFDF6E50-9D3D-45D4-80EF-DBDBD327418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2050194" y="-737933"/>
            <a:ext cx="1819013" cy="1841216"/>
          </a:xfrm>
          <a:prstGeom prst="rect">
            <a:avLst/>
          </a:prstGeom>
        </p:spPr>
      </p:pic>
      <p:pic>
        <p:nvPicPr>
          <p:cNvPr id="51" name="success-1-6297">
            <a:hlinkClick r:id="" action="ppaction://media"/>
            <a:extLst>
              <a:ext uri="{FF2B5EF4-FFF2-40B4-BE49-F238E27FC236}">
                <a16:creationId xmlns:a16="http://schemas.microsoft.com/office/drawing/2014/main" id="{53566D69-A987-B390-8FF6-0690FD41AC90}"/>
              </a:ext>
            </a:extLst>
          </p:cNvPr>
          <p:cNvPicPr>
            <a:picLocks noChangeAspect="1"/>
          </p:cNvPicPr>
          <p:nvPr>
            <a:audioFile r:link="rId1"/>
            <p:extLst>
              <p:ext uri="{DAA4B4D4-6D71-4841-9C94-3DE7FCFB9230}">
                <p14:media xmlns:p14="http://schemas.microsoft.com/office/powerpoint/2010/main" r:embed="rId2">
                  <p14:trim end="354"/>
                </p14:media>
              </p:ext>
            </p:extLst>
          </p:nvPr>
        </p:nvPicPr>
        <p:blipFill>
          <a:blip r:embed="rId9"/>
          <a:stretch>
            <a:fillRect/>
          </a:stretch>
        </p:blipFill>
        <p:spPr>
          <a:xfrm>
            <a:off x="-4826947" y="-2581310"/>
            <a:ext cx="406400" cy="406400"/>
          </a:xfrm>
          <a:prstGeom prst="rect">
            <a:avLst/>
          </a:prstGeom>
        </p:spPr>
      </p:pic>
      <p:pic>
        <p:nvPicPr>
          <p:cNvPr id="52" name="success-68578">
            <a:hlinkClick r:id="" action="ppaction://media"/>
            <a:extLst>
              <a:ext uri="{FF2B5EF4-FFF2-40B4-BE49-F238E27FC236}">
                <a16:creationId xmlns:a16="http://schemas.microsoft.com/office/drawing/2014/main" id="{78AFF97B-62DC-2670-0449-15BD342AB7DA}"/>
              </a:ext>
            </a:extLst>
          </p:cNvPr>
          <p:cNvPicPr>
            <a:picLocks noChangeAspect="1"/>
          </p:cNvPicPr>
          <p:nvPr>
            <a:audioFile r:link="rId1"/>
            <p:extLst>
              <p:ext uri="{DAA4B4D4-6D71-4841-9C94-3DE7FCFB9230}">
                <p14:media xmlns:p14="http://schemas.microsoft.com/office/powerpoint/2010/main" r:embed="rId3">
                  <p14:trim end="27949.0937"/>
                </p14:media>
              </p:ext>
            </p:extLst>
          </p:nvPr>
        </p:nvPicPr>
        <p:blipFill>
          <a:blip r:embed="rId9"/>
          <a:stretch>
            <a:fillRect/>
          </a:stretch>
        </p:blipFill>
        <p:spPr>
          <a:xfrm>
            <a:off x="15643852" y="-2366928"/>
            <a:ext cx="406400" cy="406400"/>
          </a:xfrm>
          <a:prstGeom prst="rect">
            <a:avLst/>
          </a:prstGeom>
        </p:spPr>
      </p:pic>
    </p:spTree>
    <p:extLst>
      <p:ext uri="{BB962C8B-B14F-4D97-AF65-F5344CB8AC3E}">
        <p14:creationId xmlns:p14="http://schemas.microsoft.com/office/powerpoint/2010/main" val="14077272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0.0138 0.01435 L 0.0138 0.01435 C 0.01784 0.02268 0.02161 0.03148 0.02591 0.03935 C 0.02747 0.0419 0.02982 0.04259 0.03112 0.04537 C 0.03398 0.05116 0.03554 0.0581 0.03815 0.06412 C 0.04661 0.08356 0.04101 0.06157 0.04857 0.08889 C 0.05625 0.11597 0.04687 0.09352 0.05911 0.12291 C 0.07812 0.16921 0.06406 0.1331 0.08346 0.17569 C 0.08945 0.18889 0.09505 0.20278 0.10091 0.21574 C 0.10377 0.22222 0.10716 0.22778 0.10963 0.23449 C 0.11653 0.25278 0.12474 0.27731 0.13581 0.28703 L 0.14284 0.29328 C 0.16289 0.32893 0.14062 0.2919 0.16028 0.31805 C 0.18476 0.35069 0.15872 0.32453 0.18984 0.35231 C 0.19336 0.35532 0.19648 0.36018 0.20039 0.36157 C 0.20625 0.36366 0.21211 0.36528 0.21784 0.36782 C 0.23841 0.37685 0.21771 0.37083 0.24049 0.38333 C 0.24388 0.38518 0.24752 0.38541 0.25091 0.38634 C 0.25442 0.38842 0.25794 0.39074 0.26146 0.39259 C 0.26601 0.39491 0.27096 0.3956 0.27539 0.39884 C 0.27851 0.40092 0.28099 0.40555 0.28411 0.4081 C 0.31706 0.43518 0.27643 0.39444 0.31549 0.43588 C 0.31862 0.43935 0.32838 0.44907 0.33125 0.45463 C 0.33398 0.46018 0.33567 0.46713 0.33815 0.47315 C 0.34088 0.47963 0.34388 0.48588 0.34687 0.49166 C 0.3651 0.52731 0.34557 0.48449 0.36601 0.52893 C 0.37317 0.54444 0.38255 0.55717 0.38698 0.57546 C 0.3888 0.58264 0.39036 0.59004 0.39219 0.59722 C 0.39336 0.60139 0.39479 0.60532 0.3957 0.60949 C 0.39713 0.61666 0.39765 0.6243 0.39922 0.63125 C 0.40117 0.63981 0.40482 0.64722 0.40625 0.65602 C 0.40729 0.66342 0.40807 0.67083 0.40963 0.67778 C 0.41185 0.68727 0.42422 0.70764 0.42539 0.70879 C 0.42825 0.71203 0.43125 0.71481 0.43411 0.71805 C 0.43763 0.72222 0.44075 0.72731 0.44453 0.73055 C 0.44896 0.73449 0.4539 0.73634 0.45846 0.73981 C 0.46211 0.74259 0.46523 0.74722 0.46901 0.74907 C 0.47982 0.75463 0.49127 0.75625 0.50208 0.76157 L 0.52135 0.77083 C 0.52721 0.77384 0.53294 0.77731 0.5388 0.78009 C 0.56172 0.7912 0.55729 0.78611 0.5789 0.80185 C 0.58541 0.80648 0.59206 0.81088 0.59804 0.81736 C 0.60195 0.82153 0.64414 0.87523 0.65911 0.88866 C 0.68086 0.9081 0.70312 0.91643 0.72708 0.92592 C 0.76315 0.94004 0.74791 0.93588 0.77252 0.94143 C 0.79114 0.95856 0.83242 0.99953 0.85625 1.01273 C 0.87278 1.02199 0.88997 1.02639 0.90677 1.03449 C 0.91614 1.03889 0.92526 1.04537 0.93463 1.05 C 0.97942 1.07129 1.02721 1.07639 1.06901 1.11203 C 1.08242 1.12338 1.09531 1.13657 1.10911 1.14606 C 1.12422 1.15648 1.13919 1.16759 1.15442 1.17708 C 1.18567 1.19653 1.16562 1.17916 1.17708 1.18958 " pathEditMode="relative" ptsTypes="AAAAAAAAAAAAAAAAAAAAAAAAAAAAAAAAAAAAAAAAAAAAAAAAAAAA">
                                      <p:cBhvr>
                                        <p:cTn id="6" dur="2000" fill="hold"/>
                                        <p:tgtEl>
                                          <p:spTgt spid="46"/>
                                        </p:tgtEl>
                                        <p:attrNameLst>
                                          <p:attrName>ppt_x</p:attrName>
                                          <p:attrName>ppt_y</p:attrName>
                                        </p:attrNameLst>
                                      </p:cBhvr>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0.00638 0.04699 L -0.00638 0.04699 C -0.0017 0.0324 0.00364 0.01852 0.00755 0.00347 C 0.01223 -0.01459 0.01432 -0.04283 0.01627 -0.06158 C 0.01848 -0.10741 0.02031 -0.12963 0.01627 -0.18264 C 0.01549 -0.19352 0.01158 -0.20324 0.00937 -0.21366 C 0.00807 -0.21968 0.00742 -0.22616 0.00585 -0.23218 C -0.0073 -0.28426 -0.00326 -0.2632 -0.0168 -0.30672 C -0.02461 -0.33125 -0.03034 -0.3581 -0.03946 -0.38102 L -0.06563 -0.44607 C -0.06915 -0.46783 -0.07344 -0.48912 -0.07618 -0.51135 C -0.07735 -0.5206 -0.07852 -0.52986 -0.07969 -0.53912 C -0.08165 -0.55556 -0.08152 -0.56273 -0.08659 -0.5794 C -0.08894 -0.58727 -0.09232 -0.59422 -0.09532 -0.60116 C -0.11316 -0.64283 -0.10261 -0.6213 -0.11797 -0.64468 C -0.11928 -0.64653 -0.12019 -0.64908 -0.12149 -0.6507 C -0.14831 -0.68264 -0.13086 -0.6544 -0.15638 -0.69723 C -0.17162 -0.72292 -0.18646 -0.74908 -0.2017 -0.77477 C -0.2086 -0.78635 -0.21485 -0.79954 -0.22266 -0.8088 C -0.23659 -0.82547 -0.24922 -0.84607 -0.26459 -0.85857 C -0.28933 -0.87848 -0.31081 -0.89398 -0.33256 -0.92986 C -0.36628 -0.98565 -0.37409 -0.9926 -0.40235 -1.08496 C -0.41277 -1.11898 -0.41993 -1.15695 -0.43373 -1.18727 C -0.44128 -1.20348 -0.4474 -1.22269 -0.45638 -1.23658 L -0.49649 -1.29861 C -0.50521 -1.31204 -0.51407 -1.32523 -0.52266 -1.33889 C -0.53099 -1.35209 -0.53894 -1.36574 -0.54701 -1.37917 C -0.55456 -1.39167 -0.56068 -1.40741 -0.56967 -1.41644 C -0.58594 -1.43287 -0.60274 -1.44792 -0.61849 -1.46598 C -0.62435 -1.47269 -0.6293 -1.48195 -0.63425 -1.49074 C -0.63568 -1.49352 -0.63777 -1.50023 -0.63777 -1.50023 " pathEditMode="relative" ptsTypes="AAAAAAAAAAAAAAAAAAAAAAAAAAAAAAA">
                                      <p:cBhvr>
                                        <p:cTn id="8" dur="2000" fill="hold"/>
                                        <p:tgtEl>
                                          <p:spTgt spid="37"/>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endCondLst>
                                    <p:cond evt="onNext" delay="0">
                                      <p:tgtEl>
                                        <p:sldTgt/>
                                      </p:tgtEl>
                                    </p:cond>
                                  </p:endCondLst>
                                  <p:childTnLst>
                                    <p:animMotion origin="layout" path="M -0.00443 0.04005 L -0.00443 0.04005 C -0.01615 0.05972 -0.02721 0.08056 -0.03932 0.09908 C -0.12396 0.22778 -0.00013 0.02454 -0.09518 0.17662 C -0.10313 0.18935 -0.11185 0.20116 -0.11784 0.21667 C -0.13529 0.26227 -0.15104 0.30996 -0.16497 0.35926 C -0.17135 0.38195 -0.17682 0.40556 -0.18412 0.42755 C -0.18828 0.44005 -0.21354 0.49884 -0.2207 0.51111 C -0.23177 0.53009 -0.24154 0.55394 -0.2556 0.56389 L -0.27305 0.57639 C -0.27721 0.58241 -0.28073 0.58982 -0.28529 0.59491 C -0.30078 0.61227 -0.31602 0.61713 -0.3306 0.63843 C -0.34622 0.66111 -0.35833 0.69074 -0.37422 0.71273 C -0.37943 0.71991 -0.38438 0.72801 -0.38997 0.73449 C -0.40612 0.75347 -0.39857 0.73148 -0.41615 0.76852 C -0.42331 0.7838 -0.43242 0.82176 -0.44232 0.83357 C -0.45117 0.84445 -0.47721 0.84491 -0.48594 0.84607 C -0.50495 0.83959 -0.52005 0.8419 -0.53477 0.8213 C -0.54219 0.81088 -0.54909 0.79931 -0.5556 0.78727 C -0.56133 0.77662 -0.5651 0.76273 -0.57135 0.75301 C -0.57526 0.74699 -0.5806 0.74468 -0.58529 0.74074 C -0.64688 0.74838 -0.56029 0.73102 -0.65677 0.79329 C -0.66315 0.79746 -0.6694 0.80255 -0.67604 0.80579 C -0.6944 0.81505 -0.70807 0.8132 -0.72826 0.81505 C -0.76029 0.83171 -0.79128 0.85579 -0.82409 0.86459 C -0.87435 0.87824 -0.91107 0.88959 -0.96016 0.89884 C -0.98997 0.9044 -1.06198 0.90463 -1.07357 0.90509 C -1.10612 0.90185 -1.0944 0.90185 -1.10846 0.90185 " pathEditMode="relative" ptsTypes="AAAAAAAAAAAAAAAAAAAAAAAAAAAA">
                                      <p:cBhvr>
                                        <p:cTn id="10" dur="2000" fill="hold"/>
                                        <p:tgtEl>
                                          <p:spTgt spid="40"/>
                                        </p:tgtEl>
                                        <p:attrNameLst>
                                          <p:attrName>ppt_x</p:attrName>
                                          <p:attrName>ppt_y</p:attrName>
                                        </p:attrNameLst>
                                      </p:cBhvr>
                                    </p:animMotion>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0.00521 -0.0007 L 0.00521 -0.0007 C 0.02604 -0.01829 0.04584 -0.04121 0.06797 -0.05348 C 0.1013 -0.072 0.08698 -0.06204 0.11159 -0.08149 C 0.16211 -0.16389 0.10547 -0.07709 0.1517 -0.13403 C 0.17175 -0.15903 0.20378 -0.22061 0.21628 -0.2426 C 0.22383 -0.25602 0.2319 -0.26852 0.23893 -0.28288 C 0.24584 -0.29746 0.25287 -0.31181 0.25977 -0.32639 C 0.26224 -0.33149 0.26407 -0.3375 0.2668 -0.3419 C 0.27149 -0.34908 0.27657 -0.35533 0.28073 -0.36366 C 0.29232 -0.38658 0.30612 -0.40718 0.31393 -0.43496 C 0.32045 -0.45811 0.31602 -0.44931 0.32617 -0.46274 C 0.33412 -0.48542 0.34219 -0.51088 0.35404 -0.52778 C 0.3599 -0.53612 0.36602 -0.54352 0.37149 -0.55278 C 0.37539 -0.55926 0.37787 -0.56829 0.3819 -0.57431 C 0.38451 -0.57825 0.40886 -0.6088 0.4168 -0.61459 C 0.4224 -0.61875 0.42852 -0.62084 0.43425 -0.62408 C 0.43959 -0.62686 0.44466 -0.63102 0.45 -0.63334 C 0.46459 -0.63982 0.47344 -0.64028 0.48828 -0.6426 C 0.48867 -0.6426 0.53607 -0.64051 0.54766 -0.63635 C 0.55365 -0.63426 0.55925 -0.62963 0.56511 -0.62709 C 0.57865 -0.6213 0.58659 -0.62038 0.6 -0.61783 C 0.61341 -0.61875 0.62761 -0.6125 0.64011 -0.62084 C 0.65651 -0.63195 0.66927 -0.65579 0.68373 -0.67362 C 0.69024 -0.68172 0.69649 -0.69005 0.70287 -0.69838 C 0.72071 -0.7213 0.72435 -0.72524 0.74128 -0.75116 C 0.74779 -0.76112 0.75365 -0.77269 0.76042 -0.78218 C 0.76641 -0.79028 0.77357 -0.79561 0.77969 -0.80371 C 0.78815 -0.81528 0.79571 -0.82894 0.80404 -0.84098 C 0.81146 -0.85163 0.81966 -0.86065 0.8267 -0.872 C 0.8418 -0.89584 0.85443 -0.92431 0.87032 -0.94653 C 0.88893 -0.97223 0.90703 -0.99931 0.92617 -1.02385 C 0.93659 -1.03727 0.94779 -1.04931 0.95755 -1.06436 C 0.96537 -1.07616 0.97032 -1.09352 0.97852 -1.10463 C 1.08255 -1.24306 0.97565 -1.07917 1.0431 -1.17894 C 1.04974 -1.18866 1.05547 -1.20024 1.06224 -1.20973 C 1.06589 -1.21482 1.07045 -1.21783 1.07448 -1.22223 C 1.078 -1.22593 1.08125 -1.23079 1.0849 -1.2345 C 1.08776 -1.2375 1.09597 -1.24538 1.10065 -1.247 C 1.1017 -1.24723 1.103 -1.247 1.10417 -1.247 " pathEditMode="relative" ptsTypes="AAAAAAAAAAAAAAAAAAAAAAAAAAAAAAAAAAAAAAAA">
                                      <p:cBhvr>
                                        <p:cTn id="12" dur="2000" fill="hold"/>
                                        <p:tgtEl>
                                          <p:spTgt spid="48"/>
                                        </p:tgtEl>
                                        <p:attrNameLst>
                                          <p:attrName>ppt_x</p:attrName>
                                          <p:attrName>ppt_y</p:attrName>
                                        </p:attrNameLst>
                                      </p:cBhvr>
                                    </p:animMotion>
                                  </p:childTnLst>
                                </p:cTn>
                              </p:par>
                              <p:par>
                                <p:cTn id="13" presetID="0" presetClass="path" presetSubtype="0" repeatCount="indefinite" accel="50000" decel="50000" fill="hold" nodeType="withEffect">
                                  <p:stCondLst>
                                    <p:cond delay="0"/>
                                  </p:stCondLst>
                                  <p:endCondLst>
                                    <p:cond evt="onNext" delay="0">
                                      <p:tgtEl>
                                        <p:sldTgt/>
                                      </p:tgtEl>
                                    </p:cond>
                                  </p:endCondLst>
                                  <p:childTnLst>
                                    <p:animMotion origin="layout" path="M -0.0125 0.00046 L -0.0125 0.00046 C -0.17239 0.13287 0.04779 -0.0419 -0.12422 0.06875 C -0.13281 0.07431 -0.13893 0.08843 -0.14687 0.09653 C -0.18034 0.13079 -0.18047 0.11829 -0.20794 0.16157 C -0.21562 0.17384 -0.22148 0.18912 -0.2289 0.20185 C -0.23776 0.21713 -0.24882 0.22847 -0.25677 0.24537 C -0.2664 0.26597 -0.27161 0.29259 -0.28112 0.31343 C -0.28346 0.31852 -0.32226 0.39352 -0.33698 0.41273 C -0.36015 0.44306 -0.35143 0.42431 -0.38229 0.44375 C -0.3914 0.44954 -0.39961 0.45926 -0.40846 0.46551 C -0.4263 0.47778 -0.44479 0.48704 -0.46263 0.49954 C -0.47682 0.50972 -0.49023 0.52338 -0.50442 0.5338 C -0.52578 0.54907 -0.55573 0.55532 -0.57591 0.56458 C -0.58203 0.56759 -0.58763 0.57292 -0.59336 0.57708 C -0.6164 0.62014 -0.62487 0.63056 -0.64049 0.67315 C -0.64492 0.68519 -0.64804 0.69884 -0.65273 0.71042 C -0.65898 0.72616 -0.66823 0.74213 -0.67708 0.75394 C -0.68216 0.76042 -0.68685 0.76898 -0.69284 0.77245 C -0.70286 0.77847 -0.7138 0.7787 -0.72422 0.78171 C -0.7306 0.78727 -0.7556 0.81273 -0.76614 0.81273 C -0.78945 0.81273 -0.81263 0.80695 -0.8358 0.80347 C -0.85247 0.80116 -0.85091 0.8007 -0.86718 0.79421 C -0.88359 0.81389 -0.89896 0.83565 -0.91614 0.85301 C -0.92825 0.86551 -0.94166 0.87477 -0.95273 0.89028 C -0.96862 0.91227 -0.97955 0.94491 -0.99635 0.96482 C -1.01731 0.98958 -1.04049 1.00903 -1.05911 1.03912 C -1.06549 1.04954 -1.07252 1.0588 -1.07825 1.07014 C -1.09466 1.10232 -1.10612 1.14282 -1.12526 1.16945 C -1.20716 1.28264 -1.10508 1.13681 -1.18633 1.26852 C -1.19557 1.28357 -1.20586 1.29607 -1.21601 1.3088 C -1.23437 1.33218 -1.25416 1.35208 -1.27174 1.37708 C -1.28216 1.3919 -1.27747 1.38588 -1.2858 1.39583 " pathEditMode="relative" ptsTypes="AAAAAAAAAAAAAAAAAAAAAAAAAAAAAAAAA">
                                      <p:cBhvr>
                                        <p:cTn id="14" dur="2000" fill="hold"/>
                                        <p:tgtEl>
                                          <p:spTgt spid="42"/>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endCondLst>
                                    <p:cond evt="onNext" delay="0">
                                      <p:tgtEl>
                                        <p:sldTgt/>
                                      </p:tgtEl>
                                    </p:cond>
                                  </p:endCondLst>
                                  <p:childTnLst>
                                    <p:animMotion origin="layout" path="M 0.02552 0.05093 L 0.02552 0.05093 C 0.0332 0.07245 0.04036 0.09468 0.04831 0.11597 C 0.06276 0.15509 0.08138 0.19653 0.10039 0.22755 C 0.11055 0.24398 0.12839 0.27454 0.14063 0.28634 C 0.15247 0.29792 0.16615 0.2963 0.17891 0.29884 C 0.18828 0.30069 0.19753 0.30301 0.2069 0.30509 C 0.21328 0.30926 0.21953 0.31366 0.22604 0.31736 C 0.24518 0.32847 0.25912 0.33519 0.27839 0.34236 C 0.28763 0.3456 0.29688 0.34931 0.30625 0.35162 C 0.31432 0.35347 0.32253 0.35417 0.33073 0.35463 C 0.35742 0.35625 0.38412 0.35671 0.41094 0.35787 C 0.45547 0.37639 0.42708 0.36528 0.47721 0.38264 C 0.48294 0.38449 0.48867 0.3875 0.49466 0.38866 L 0.52253 0.39491 C 0.53294 0.40116 0.54675 0.40787 0.5556 0.41968 C 0.55794 0.42292 0.56068 0.42523 0.56263 0.42917 C 0.5724 0.44907 0.5905 0.49097 0.5905 0.49097 C 0.59427 0.51111 0.60039 0.5412 0.60273 0.5625 C 0.60378 0.57153 0.60352 0.58102 0.60456 0.59028 C 0.60599 0.60486 0.60846 0.61435 0.61146 0.62755 C 0.61211 0.63472 0.61237 0.64213 0.61315 0.64931 C 0.61732 0.68333 0.62695 0.70972 0.63594 0.74213 C 0.64336 0.76968 0.64583 0.78264 0.65677 0.80417 C 0.6582 0.80694 0.66055 0.80787 0.66211 0.81042 C 0.66471 0.81505 0.66641 0.8213 0.66901 0.82593 C 0.67227 0.83171 0.6763 0.83565 0.67943 0.84144 C 0.68099 0.84398 0.68164 0.84792 0.68294 0.85069 C 0.69076 0.86667 0.69297 0.86898 0.70391 0.8787 C 0.70677 0.88125 0.70951 0.88449 0.71263 0.88495 C 0.74102 0.88866 0.76966 0.88889 0.79805 0.89097 C 0.80273 0.89421 0.80755 0.89676 0.81198 0.90046 C 0.81823 0.90556 0.82435 0.91412 0.82943 0.92199 C 0.85456 0.96019 0.85104 0.9588 0.88359 1.01505 C 0.93854 1.11019 0.88854 1.01458 0.92891 1.10509 C 0.93607 1.12107 0.94518 1.13449 0.95156 1.15139 C 0.96849 1.19653 0.98112 1.24653 0.9987 1.29097 C 1.00677 1.31157 1.01406 1.33357 1.02305 1.35301 C 1.07461 1.46343 1.05664 1.40116 1.06849 1.44306 " pathEditMode="relative" ptsTypes="AAAAAAAAAAAAAAAAAAAAAAAAAAAAAAAAAAAAAAA">
                                      <p:cBhvr>
                                        <p:cTn id="16" dur="2000" fill="hold"/>
                                        <p:tgtEl>
                                          <p:spTgt spid="50"/>
                                        </p:tgtEl>
                                        <p:attrNameLst>
                                          <p:attrName>ppt_x</p:attrName>
                                          <p:attrName>ppt_y</p:attrName>
                                        </p:attrNameLst>
                                      </p:cBhvr>
                                    </p:animMotion>
                                  </p:childTnLst>
                                </p:cTn>
                              </p:par>
                              <p:par>
                                <p:cTn id="17" presetID="0" presetClass="path" presetSubtype="0" repeatCount="indefinite" accel="50000" decel="50000" fill="hold" nodeType="withEffect">
                                  <p:stCondLst>
                                    <p:cond delay="1000"/>
                                  </p:stCondLst>
                                  <p:endCondLst>
                                    <p:cond evt="onNext" delay="0">
                                      <p:tgtEl>
                                        <p:sldTgt/>
                                      </p:tgtEl>
                                    </p:cond>
                                  </p:endCondLst>
                                  <p:childTnLst>
                                    <p:animMotion origin="layout" path="M -0.02618 0.00509 L -0.02618 0.00509 C -0.05495 0.04884 -0.06563 0.06783 -0.09597 0.1044 C -0.1392 0.15625 -0.13516 0.14491 -0.18841 0.1912 C -0.19844 0.2 -0.20795 0.21088 -0.2181 0.21921 C -0.24519 0.24097 -0.27058 0.2757 -0.3 0.28125 C -0.37904 0.29583 -0.33373 0.28866 -0.43607 0.29977 C -0.45183 0.29769 -0.46758 0.29699 -0.48321 0.29375 C -0.49141 0.2919 -0.49935 0.28658 -0.50756 0.28426 C -0.51511 0.28241 -0.52279 0.28264 -0.53034 0.28125 C -0.53907 0.27963 -0.54779 0.27708 -0.55651 0.275 L -0.58959 0.22222 C -0.59297 0.2169 -0.6 0.20671 -0.6 0.20671 C -0.60052 0.20509 -0.61263 0.16736 -0.61407 0.16019 C -0.61511 0.1544 -0.61511 0.14792 -0.61576 0.14167 C -0.61289 0.13333 -0.60391 0.0794 -0.58789 0.08264 C -0.58112 0.08403 -0.575 0.09097 -0.56862 0.09514 C -0.56394 0.11181 -0.56237 0.11574 -0.5599 0.13866 C -0.55873 0.14977 -0.55873 0.16134 -0.55821 0.17269 C -0.56055 0.18611 -0.56107 0.20093 -0.56511 0.21296 C -0.5694 0.22546 -0.57631 0.23472 -0.58256 0.24398 C -0.62097 0.3 -0.62995 0.30093 -0.68907 0.32153 C -0.71576 0.33079 -0.74219 0.34259 -0.76927 0.34954 C -0.78763 0.35417 -0.80638 0.3537 -0.825 0.35556 C -0.83438 0.35255 -0.84375 0.35023 -0.853 0.3463 C -0.87526 0.33681 -0.89284 0.32176 -0.91394 0.30301 C -0.92123 0.29653 -0.92839 0.28958 -0.9349 0.28125 C -0.96446 0.24352 -0.97956 0.2132 -1.0099 0.18519 C -1.0293 0.16713 -1.04922 0.15116 -1.06927 0.13542 C -1.08998 0.11921 -1.11185 0.10741 -1.13203 0.08889 C -1.22331 0.00486 -1.12578 0.08102 -1.19636 -0.00092 C -1.25222 -0.06551 -1.39623 -0.13241 -1.42318 -0.15 C -1.56315 -0.2412 -1.51341 -0.21875 -1.56797 -0.24282 " pathEditMode="relative" ptsTypes="AAAAAAAAAAAAAAAAAAAAAAAAAAAAAAAAA">
                                      <p:cBhvr>
                                        <p:cTn id="18" dur="2000" fill="hold"/>
                                        <p:tgtEl>
                                          <p:spTgt spid="45"/>
                                        </p:tgtEl>
                                        <p:attrNameLst>
                                          <p:attrName>ppt_x</p:attrName>
                                          <p:attrName>ppt_y</p:attrName>
                                        </p:attrNameLst>
                                      </p:cBhvr>
                                    </p:animMotion>
                                  </p:childTnLst>
                                </p:cTn>
                              </p:par>
                              <p:par>
                                <p:cTn id="19" presetID="0" presetClass="path" presetSubtype="0" repeatCount="indefinite" accel="50000" decel="50000" fill="hold" nodeType="withEffect">
                                  <p:stCondLst>
                                    <p:cond delay="1000"/>
                                  </p:stCondLst>
                                  <p:endCondLst>
                                    <p:cond evt="onNext" delay="0">
                                      <p:tgtEl>
                                        <p:sldTgt/>
                                      </p:tgtEl>
                                    </p:cond>
                                  </p:endCondLst>
                                  <p:childTnLst>
                                    <p:animMotion origin="layout" path="M 0.03281 -0.01713 L 0.03281 -0.01713 C 0.04049 -0.01412 0.04805 -0.0118 0.0556 -0.00787 C 0.06211 -0.00439 0.0681 0.00162 0.07474 0.00463 C 0.08164 0.00764 0.08867 0.0088 0.0957 0.01088 C 0.12539 0.00371 0.14284 0.00301 0.16875 -0.01088 C 0.197 -0.02615 0.18034 -0.01967 0.20885 -0.04513 C 0.23568 -0.06875 0.21745 -0.04537 0.24557 -0.07291 C 0.24987 -0.07731 0.25338 -0.08402 0.25768 -0.08842 C 0.26445 -0.09537 0.27213 -0.09953 0.27864 -0.10717 C 0.29427 -0.12523 0.30664 -0.16111 0.31706 -0.18449 C 0.31979 -0.19097 0.32578 -0.20324 0.32578 -0.20324 C 0.32747 -0.21157 0.32891 -0.2199 0.33099 -0.228 C 0.33646 -0.24861 0.34297 -0.26111 0.35013 -0.28078 C 0.35508 -0.29398 0.35911 -0.3081 0.36419 -0.32106 C 0.37357 -0.34537 0.38398 -0.36851 0.39375 -0.39236 C 0.39857 -0.40393 0.40976 -0.4331 0.41471 -0.44189 C 0.42226 -0.45532 0.42943 -0.46944 0.43737 -0.4824 C 0.44232 -0.49027 0.44739 -0.49791 0.45312 -0.50393 C 0.46393 -0.51574 0.48672 -0.52638 0.49661 -0.53194 C 0.50833 -0.52361 0.52096 -0.51898 0.53151 -0.50717 C 0.54062 -0.49699 0.547 -0.48078 0.5543 -0.46689 C 0.59075 -0.39606 0.55169 -0.46574 0.59088 -0.37685 C 0.60052 -0.35509 0.61575 -0.34027 0.62226 -0.31481 C 0.63242 -0.27523 0.62734 -0.29143 0.6362 -0.26527 C 0.64661 -0.29097 0.65963 -0.31435 0.66758 -0.34282 C 0.66992 -0.35092 0.67239 -0.35925 0.67461 -0.36759 C 0.67643 -0.37476 0.67773 -0.3824 0.67982 -0.38935 C 0.68125 -0.39375 0.6832 -0.39768 0.68502 -0.40162 C 0.69935 -0.43356 0.68919 -0.40949 0.7095 -0.44814 C 0.7125 -0.45416 0.7151 -0.46088 0.71823 -0.46689 C 0.72266 -0.47546 0.7276 -0.4831 0.73216 -0.49166 C 0.75898 -0.54236 0.73437 -0.49699 0.75651 -0.54421 C 0.76159 -0.55509 0.76719 -0.56481 0.77226 -0.57523 C 0.77656 -0.58425 0.77995 -0.59467 0.7845 -0.60324 C 0.78971 -0.61319 0.80039 -0.62407 0.80716 -0.628 C 0.81068 -0.63009 0.81393 -0.63287 0.81758 -0.63425 C 0.83086 -0.63912 0.85768 -0.64675 0.85768 -0.64675 C 0.86471 -0.65277 0.87122 -0.66064 0.87864 -0.66527 C 0.89271 -0.67407 0.94453 -0.67731 0.94661 -0.67777 C 0.95833 -0.68171 0.97005 -0.68518 0.98151 -0.69004 C 0.99141 -0.69421 1.0013 -0.69884 1.0112 -0.70254 C 1.03698 -0.71226 1.04101 -0.70902 1.06523 -0.72731 C 1.12969 -0.77592 1.06432 -0.74907 1.17161 -0.80162 C 1.18854 -0.80995 1.20547 -0.81759 1.22226 -0.82662 C 1.23867 -0.83518 1.25456 -0.84675 1.27109 -0.85439 C 1.28359 -0.86018 1.29674 -0.86157 1.30937 -0.86689 C 1.31654 -0.8699 1.32357 -0.8743 1.33034 -0.87916 C 1.3375 -0.88449 1.34427 -0.89166 1.3513 -0.89791 L 1.35833 -0.90393 " pathEditMode="relative" ptsTypes="AAAAAAAAAAAAAAAAAAAAAAAAAAAAAAAAAAAAAAAAAAAAAAAAAA">
                                      <p:cBhvr>
                                        <p:cTn id="20" dur="2000" fill="hold"/>
                                        <p:tgtEl>
                                          <p:spTgt spid="49"/>
                                        </p:tgtEl>
                                        <p:attrNameLst>
                                          <p:attrName>ppt_x</p:attrName>
                                          <p:attrName>ppt_y</p:attrName>
                                        </p:attrNameLst>
                                      </p:cBhvr>
                                    </p:animMotion>
                                  </p:childTnLst>
                                </p:cTn>
                              </p:par>
                              <p:par>
                                <p:cTn id="21" presetID="0" presetClass="path" presetSubtype="0" repeatCount="indefinite" accel="50000" decel="50000" fill="hold" nodeType="withEffect">
                                  <p:stCondLst>
                                    <p:cond delay="1000"/>
                                  </p:stCondLst>
                                  <p:endCondLst>
                                    <p:cond evt="onNext" delay="0">
                                      <p:tgtEl>
                                        <p:sldTgt/>
                                      </p:tgtEl>
                                    </p:cond>
                                  </p:endCondLst>
                                  <p:childTnLst>
                                    <p:animMotion origin="layout" path="M 0.04141 0.03079 L 0.04141 0.03079 C 0.02917 0.01343 0.02318 0.00672 0.01342 -0.01273 C 0.00743 -0.02477 0.00274 -0.03912 -0.00403 -0.05 C -0.00794 -0.05602 -0.01341 -0.05787 -0.01796 -0.06227 C -0.02096 -0.06527 -0.02369 -0.06898 -0.02669 -0.07176 C -0.03294 -0.07731 -0.03958 -0.08148 -0.04583 -0.08727 C -0.05 -0.09097 -0.05442 -0.09421 -0.05807 -0.09953 C -0.06497 -0.10995 -0.07721 -0.13356 -0.07721 -0.13356 C -0.07955 -0.14398 -0.08203 -0.15416 -0.08424 -0.16458 C -0.09869 -0.23472 -0.08268 -0.1625 -0.09296 -0.2081 C -0.09908 -0.27384 -0.08932 -0.17315 -0.09817 -0.24838 C -0.0996 -0.26065 -0.10052 -0.27315 -0.10169 -0.28565 C -0.10221 -0.32384 -0.10091 -0.36227 -0.10338 -0.40046 C -0.1052 -0.42777 -0.11119 -0.45092 -0.12265 -0.46852 C -0.13658 -0.49027 -0.14869 -0.51921 -0.16627 -0.53055 C -0.17265 -0.53472 -0.17877 -0.54004 -0.18541 -0.54305 C -0.21041 -0.55463 -0.28802 -0.55856 -0.28828 -0.55856 C -0.30221 -0.57083 -0.31849 -0.58333 -0.3302 -0.60185 C -0.34492 -0.62523 -0.36015 -0.64838 -0.372 -0.67639 C -0.39414 -0.7287 -0.38203 -0.70185 -0.40872 -0.75694 C -0.42122 -0.81296 -0.41067 -0.7625 -0.42083 -0.82199 C -0.42304 -0.83449 -0.42591 -0.84676 -0.42786 -0.85926 C -0.42942 -0.86944 -0.42942 -0.88032 -0.43138 -0.89027 C -0.43632 -0.91574 -0.44401 -0.93912 -0.44882 -0.96481 L -0.45924 -1.0206 C -0.46263 -1.05671 -0.46406 -1.06852 -0.46627 -1.1074 C -0.46705 -1.12176 -0.46744 -1.13634 -0.46796 -1.15069 C -0.46862 -1.17037 -0.46862 -1.18981 -0.46966 -1.20949 C -0.47031 -1.22106 -0.472 -1.23217 -0.47317 -1.24352 C -0.47382 -1.29629 -0.47096 -1.34953 -0.475 -1.40162 C -0.47877 -1.45139 -0.49583 -1.50949 -0.50989 -1.5537 C -0.51354 -1.56527 -0.51809 -1.57615 -0.522 -1.58773 L -0.52721 -1.60648 " pathEditMode="relative" ptsTypes="AAAAAAAAAAAAAAAAAAAAAAAAAAAAAAAAAA">
                                      <p:cBhvr>
                                        <p:cTn id="22" dur="2000" fill="hold"/>
                                        <p:tgtEl>
                                          <p:spTgt spid="44"/>
                                        </p:tgtEl>
                                        <p:attrNameLst>
                                          <p:attrName>ppt_x</p:attrName>
                                          <p:attrName>ppt_y</p:attrName>
                                        </p:attrNameLst>
                                      </p:cBhvr>
                                    </p:animMotion>
                                  </p:childTnLst>
                                </p:cTn>
                              </p:par>
                              <p:par>
                                <p:cTn id="23" presetID="0" presetClass="path" presetSubtype="0" repeatCount="indefinite" accel="50000" decel="50000" fill="hold" nodeType="withEffect">
                                  <p:stCondLst>
                                    <p:cond delay="1000"/>
                                  </p:stCondLst>
                                  <p:endCondLst>
                                    <p:cond evt="onNext" delay="0">
                                      <p:tgtEl>
                                        <p:sldTgt/>
                                      </p:tgtEl>
                                    </p:cond>
                                  </p:endCondLst>
                                  <p:childTnLst>
                                    <p:animMotion origin="layout" path="M 0.02722 0.0463 L 0.02722 0.0463 C 0.16446 0.07963 0.11237 0.06389 0.18412 0.08657 C 0.19636 0.09792 0.20834 0.10995 0.22071 0.1206 C 0.23216 0.13055 0.2444 0.13773 0.2556 0.14838 C 0.28034 0.17245 0.27826 0.17986 0.29922 0.21366 C 0.39388 0.36667 0.30078 0.20301 0.34987 0.30347 C 0.35222 0.30856 0.35547 0.31204 0.3586 0.31597 C 0.36628 0.32546 0.37761 0.33727 0.38646 0.34375 C 0.39857 0.35278 0.42305 0.36852 0.42305 0.36852 C 0.47058 0.35324 0.45078 0.36157 0.49453 0.34074 L 0.51381 0.33148 C 0.54506 0.33472 0.55222 0.34074 0.58529 0.31597 C 0.59857 0.30602 0.60964 0.28889 0.62188 0.27569 C 0.64466 0.25116 0.63685 0.25787 0.65677 0.24468 C 0.66381 0.25278 0.67058 0.26157 0.67774 0.26944 C 0.68112 0.27292 0.6849 0.275 0.68815 0.2787 C 0.6948 0.28634 0.70078 0.29583 0.70743 0.30347 C 0.7211 0.31968 0.73763 0.3294 0.74922 0.35 C 0.75469 0.35972 0.7655 0.37986 0.77188 0.38727 C 0.77565 0.39143 0.78021 0.39305 0.78412 0.39653 C 0.78711 0.3993 0.78985 0.40301 0.79284 0.40579 C 0.79519 0.4081 0.79766 0.40949 0.79987 0.41204 C 0.80235 0.41481 0.8043 0.41875 0.80677 0.4213 C 0.80847 0.42292 0.81029 0.42338 0.81198 0.42454 C 0.81498 0.42639 0.81784 0.42847 0.82071 0.43055 C 0.82657 0.42963 0.83256 0.43009 0.83815 0.42755 C 0.84219 0.42569 0.86875 0.40231 0.87136 0.39954 C 0.87631 0.39421 0.88021 0.38611 0.88529 0.38102 C 0.89493 0.3713 0.90443 0.37037 0.91498 0.36551 C 0.92318 0.3618 0.93125 0.35718 0.93933 0.35301 C 0.95105 0.35926 0.96341 0.36204 0.97422 0.37176 C 1.04818 0.4375 0.99154 0.39884 1.0336 0.44606 C 1.0448 0.4588 1.05599 0.47199 1.06849 0.48032 C 1.07305 0.48333 1.07761 0.4868 1.08243 0.48958 C 1.08868 0.49305 1.09519 0.4956 1.10157 0.49884 C 1.10743 0.50185 1.11315 0.50509 1.11901 0.5081 L 1.15222 0.54838 C 1.15795 0.55555 1.16341 0.56389 1.16953 0.57014 C 1.17657 0.57731 1.18386 0.5838 1.1905 0.5919 C 1.21159 0.6169 1.20313 0.61366 1.22539 0.64444 C 1.23203 0.6537 1.2392 0.66157 1.24636 0.66944 C 1.27539 0.70023 1.27761 0.70602 1.30222 0.71898 C 1.31862 0.72755 1.31237 0.71852 1.31953 0.73148 " pathEditMode="relative" ptsTypes="AAAAAAAAAAAAAAAAAAAAAAAAAAAAAAAAAAAAAAAAAAAA">
                                      <p:cBhvr>
                                        <p:cTn id="24" dur="2000" fill="hold"/>
                                        <p:tgtEl>
                                          <p:spTgt spid="43"/>
                                        </p:tgtEl>
                                        <p:attrNameLst>
                                          <p:attrName>ppt_x</p:attrName>
                                          <p:attrName>ppt_y</p:attrName>
                                        </p:attrNameLst>
                                      </p:cBhvr>
                                    </p:animMotion>
                                  </p:childTnLst>
                                </p:cTn>
                              </p:par>
                              <p:par>
                                <p:cTn id="25" presetID="0" presetClass="path" presetSubtype="0" repeatCount="indefinite" accel="50000" decel="50000" fill="hold" nodeType="withEffect">
                                  <p:stCondLst>
                                    <p:cond delay="1000"/>
                                  </p:stCondLst>
                                  <p:endCondLst>
                                    <p:cond evt="onNext" delay="0">
                                      <p:tgtEl>
                                        <p:sldTgt/>
                                      </p:tgtEl>
                                    </p:cond>
                                  </p:endCondLst>
                                  <p:childTnLst>
                                    <p:animMotion origin="layout" path="M -0.00026 -0.02269 L -0.00026 -0.02269 C -0.01848 -0.08426 -0.01809 -0.08889 -0.04049 -0.14375 C -0.04817 -0.16274 -0.05572 -0.18241 -0.06484 -0.19954 C -0.09401 -0.25394 -0.10585 -0.26505 -0.13111 -0.30811 C -0.15638 -0.35116 -0.15455 -0.35463 -0.18346 -0.39167 C -0.19908 -0.41181 -0.21328 -0.42292 -0.23059 -0.4382 C -0.24335 -0.43311 -0.2569 -0.43195 -0.26888 -0.42269 C -0.27773 -0.41598 -0.28437 -0.40278 -0.29153 -0.39167 C -0.30533 -0.37084 -0.31822 -0.34815 -0.33177 -0.32662 C -0.33971 -0.31389 -0.34804 -0.30209 -0.35611 -0.28936 C -0.36497 -0.27547 -0.38098 -0.2463 -0.3927 -0.23681 C -0.40403 -0.22755 -0.41901 -0.22639 -0.43111 -0.22431 C -0.4332 -0.225 -0.50416 -0.24931 -0.51835 -0.25232 C -0.53346 -0.25533 -0.54856 -0.25649 -0.56367 -0.25834 L -0.58815 -0.26158 C -0.60638 -0.27199 -0.63033 -0.28357 -0.64908 -0.29862 C -0.65625 -0.3044 -0.66367 -0.30949 -0.67005 -0.31737 C -0.67825 -0.32732 -0.68489 -0.34074 -0.6927 -0.35139 C -0.72096 -0.39005 -0.7125 -0.3669 -0.73632 -0.41968 C -0.74218 -0.43241 -0.74596 -0.44769 -0.75208 -0.45996 C -0.75833 -0.47269 -0.76679 -0.48125 -0.77304 -0.49399 C -0.77682 -0.50209 -0.77851 -0.51297 -0.78164 -0.52199 C -0.78658 -0.53565 -0.79166 -0.54954 -0.79739 -0.56227 L -0.81132 -0.59329 C -0.81367 -0.59838 -0.81549 -0.6044 -0.81835 -0.6088 C -0.83385 -0.63287 -0.83906 -0.64005 -0.85494 -0.67084 C -0.86106 -0.68264 -0.86536 -0.69769 -0.87239 -0.70787 C -0.88125 -0.72084 -0.89127 -0.72686 -0.90208 -0.72963 C -0.90729 -0.73102 -0.9125 -0.73172 -0.9177 -0.73264 C -0.92955 -0.7169 -0.94765 -0.69098 -0.96132 -0.6801 C -0.98411 -0.66158 -1.00742 -0.64491 -1.03111 -0.63056 C -1.05494 -0.61598 -1.07786 -0.59468 -1.1026 -0.58704 C -1.19322 -0.55926 -1.28541 -0.54954 -1.3763 -0.525 C -1.42487 -0.51181 -1.44062 -0.50417 -1.47929 -0.50024 C -1.48216 -0.5 -1.48502 -0.50024 -1.48802 -0.50024 " pathEditMode="relative" ptsTypes="AAAAAAAAAAAAAAAAAAAAAAAAAAAAAAAAAAAA">
                                      <p:cBhvr>
                                        <p:cTn id="26" dur="2000" fill="hold"/>
                                        <p:tgtEl>
                                          <p:spTgt spid="39"/>
                                        </p:tgtEl>
                                        <p:attrNameLst>
                                          <p:attrName>ppt_x</p:attrName>
                                          <p:attrName>ppt_y</p:attrName>
                                        </p:attrNameLst>
                                      </p:cBhvr>
                                    </p:animMotion>
                                  </p:childTnLst>
                                </p:cTn>
                              </p:par>
                              <p:par>
                                <p:cTn id="27" presetID="0" presetClass="path" presetSubtype="0" repeatCount="indefinite" accel="50000" decel="50000" fill="hold" nodeType="withEffect">
                                  <p:stCondLst>
                                    <p:cond delay="1000"/>
                                  </p:stCondLst>
                                  <p:endCondLst>
                                    <p:cond evt="onNext" delay="0">
                                      <p:tgtEl>
                                        <p:sldTgt/>
                                      </p:tgtEl>
                                    </p:cond>
                                  </p:endCondLst>
                                  <p:childTnLst>
                                    <p:animMotion origin="layout" path="M 0.01328 0.04445 L 0.01328 0.04445 C 0.0138 0.06274 0.01471 0.10324 0.0168 0.12524 C 0.02591 0.22338 0.01927 0.13287 0.0237 0.19653 C 0.02526 0.24005 0.02982 0.3125 0.02552 0.36065 C 0.02487 0.36667 0.02148 0.37061 0.02018 0.37616 C -0.00508 0.48889 0.03724 0.32176 0.00625 0.4382 C -0.00274 0.47176 0.0043 0.45926 -0.00768 0.47524 C -0.01367 0.50209 -0.01081 0.49931 -0.03555 0.5125 C -0.04141 0.51574 -0.04714 0.51899 -0.053 0.52176 C -0.05768 0.52408 -0.0625 0.52524 -0.06693 0.52801 C -0.07409 0.53241 -0.08099 0.5382 -0.08789 0.54352 C -0.09141 0.5463 -0.09518 0.54885 -0.09831 0.55278 C -0.10156 0.55695 -0.11055 0.57547 -0.11237 0.58079 C -0.12357 0.61343 -0.12526 0.62408 -0.1332 0.65834 C -0.13385 0.66852 -0.13555 0.67894 -0.13503 0.68936 C -0.13372 0.71135 -0.13164 0.73334 -0.128 0.7544 C -0.12656 0.76297 -0.11367 0.78195 -0.11055 0.78542 C -0.09805 0.79931 -0.08685 0.80625 -0.07214 0.81019 C -0.06419 0.8125 -0.05586 0.81227 -0.04779 0.81343 C -0.03203 0.81227 -0.01628 0.81389 -0.00065 0.81019 C 0.00547 0.8088 0.0112 0.80278 0.0168 0.79792 C 0.03698 0.77986 0.03789 0.7676 0.05508 0.72963 C 0.06068 0.71736 0.06081 0.71598 0.06562 0.70162 C 0.0526 0.68334 0.05391 0.67755 0.03242 0.70787 C 0.025 0.71852 0.01992 0.73357 0.01497 0.74815 C -0.00586 0.81042 -0.00469 0.81482 -0.01471 0.87524 C -0.01406 0.88774 -0.01589 0.90139 -0.01289 0.9125 C -0.00912 0.92639 -0.00104 0.93496 0.00456 0.94676 C 0.05443 1.0507 0.00872 0.96436 0.03763 1.01181 C 0.09023 1.09792 8.33333E-7 0.95579 0.06732 1.05834 C 0.08633 1.08727 0.08763 1.09468 0.10911 1.12037 C 0.11693 1.12963 0.12578 1.13588 0.13359 1.14514 C 0.14154 1.1544 0.14844 1.16644 0.15625 1.17616 C 0.17891 1.20417 0.17044 1.18403 0.19115 1.22269 C 0.21654 1.26991 0.20898 1.26366 0.23294 1.31574 C 0.23893 1.32871 0.247 1.33866 0.25221 1.35278 C 0.2599 1.37431 0.27135 1.42107 0.27135 1.42107 C 0.2737 1.45301 0.27682 1.48496 0.27838 1.51713 C 0.27891 1.52963 0.27878 1.54213 0.28008 1.5544 C 0.28112 1.56412 0.28359 1.57292 0.28529 1.58241 C 0.28724 1.60926 0.28698 1.59885 0.28698 1.61343 " pathEditMode="relative" ptsTypes="AAAAAAAAAAAAAAAAAAAAAAAAAAAAAAAAAAAAAAAAAA">
                                      <p:cBhvr>
                                        <p:cTn id="28" dur="2000" fill="hold"/>
                                        <p:tgtEl>
                                          <p:spTgt spid="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46"/>
                                        </p:tgtEl>
                                        <p:attrNameLst>
                                          <p:attrName>ppt_w</p:attrName>
                                        </p:attrNameLst>
                                      </p:cBhvr>
                                      <p:tavLst>
                                        <p:tav tm="0">
                                          <p:val>
                                            <p:strVal val="ppt_w"/>
                                          </p:val>
                                        </p:tav>
                                        <p:tav tm="100000">
                                          <p:val>
                                            <p:fltVal val="0"/>
                                          </p:val>
                                        </p:tav>
                                      </p:tavLst>
                                    </p:anim>
                                    <p:anim calcmode="lin" valueType="num">
                                      <p:cBhvr>
                                        <p:cTn id="33" dur="1000"/>
                                        <p:tgtEl>
                                          <p:spTgt spid="46"/>
                                        </p:tgtEl>
                                        <p:attrNameLst>
                                          <p:attrName>ppt_h</p:attrName>
                                        </p:attrNameLst>
                                      </p:cBhvr>
                                      <p:tavLst>
                                        <p:tav tm="0">
                                          <p:val>
                                            <p:strVal val="ppt_h"/>
                                          </p:val>
                                        </p:tav>
                                        <p:tav tm="100000">
                                          <p:val>
                                            <p:fltVal val="0"/>
                                          </p:val>
                                        </p:tav>
                                      </p:tavLst>
                                    </p:anim>
                                    <p:anim calcmode="lin" valueType="num">
                                      <p:cBhvr>
                                        <p:cTn id="34" dur="1000"/>
                                        <p:tgtEl>
                                          <p:spTgt spid="4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1000"/>
                                        <p:tgtEl>
                                          <p:spTgt spid="37"/>
                                        </p:tgtEl>
                                        <p:attrNameLst>
                                          <p:attrName>ppt_w</p:attrName>
                                        </p:attrNameLst>
                                      </p:cBhvr>
                                      <p:tavLst>
                                        <p:tav tm="0">
                                          <p:val>
                                            <p:strVal val="ppt_w"/>
                                          </p:val>
                                        </p:tav>
                                        <p:tav tm="100000">
                                          <p:val>
                                            <p:fltVal val="0"/>
                                          </p:val>
                                        </p:tav>
                                      </p:tavLst>
                                    </p:anim>
                                    <p:anim calcmode="lin" valueType="num">
                                      <p:cBhvr>
                                        <p:cTn id="39" dur="1000"/>
                                        <p:tgtEl>
                                          <p:spTgt spid="37"/>
                                        </p:tgtEl>
                                        <p:attrNameLst>
                                          <p:attrName>ppt_h</p:attrName>
                                        </p:attrNameLst>
                                      </p:cBhvr>
                                      <p:tavLst>
                                        <p:tav tm="0">
                                          <p:val>
                                            <p:strVal val="ppt_h"/>
                                          </p:val>
                                        </p:tav>
                                        <p:tav tm="100000">
                                          <p:val>
                                            <p:fltVal val="0"/>
                                          </p:val>
                                        </p:tav>
                                      </p:tavLst>
                                    </p:anim>
                                    <p:anim calcmode="lin" valueType="num">
                                      <p:cBhvr>
                                        <p:cTn id="4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7"/>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1000"/>
                                        <p:tgtEl>
                                          <p:spTgt spid="40"/>
                                        </p:tgtEl>
                                        <p:attrNameLst>
                                          <p:attrName>ppt_w</p:attrName>
                                        </p:attrNameLst>
                                      </p:cBhvr>
                                      <p:tavLst>
                                        <p:tav tm="0">
                                          <p:val>
                                            <p:strVal val="ppt_w"/>
                                          </p:val>
                                        </p:tav>
                                        <p:tav tm="100000">
                                          <p:val>
                                            <p:fltVal val="0"/>
                                          </p:val>
                                        </p:tav>
                                      </p:tavLst>
                                    </p:anim>
                                    <p:anim calcmode="lin" valueType="num">
                                      <p:cBhvr>
                                        <p:cTn id="45" dur="1000"/>
                                        <p:tgtEl>
                                          <p:spTgt spid="40"/>
                                        </p:tgtEl>
                                        <p:attrNameLst>
                                          <p:attrName>ppt_h</p:attrName>
                                        </p:attrNameLst>
                                      </p:cBhvr>
                                      <p:tavLst>
                                        <p:tav tm="0">
                                          <p:val>
                                            <p:strVal val="ppt_h"/>
                                          </p:val>
                                        </p:tav>
                                        <p:tav tm="100000">
                                          <p:val>
                                            <p:fltVal val="0"/>
                                          </p:val>
                                        </p:tav>
                                      </p:tavLst>
                                    </p:anim>
                                    <p:anim calcmode="lin" valueType="num">
                                      <p:cBhvr>
                                        <p:cTn id="46" dur="1000"/>
                                        <p:tgtEl>
                                          <p:spTgt spid="4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1000"/>
                                        <p:tgtEl>
                                          <p:spTgt spid="4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999"/>
                                          </p:stCondLst>
                                        </p:cTn>
                                        <p:tgtEl>
                                          <p:spTgt spid="4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1000"/>
                                        <p:tgtEl>
                                          <p:spTgt spid="48"/>
                                        </p:tgtEl>
                                        <p:attrNameLst>
                                          <p:attrName>ppt_w</p:attrName>
                                        </p:attrNameLst>
                                      </p:cBhvr>
                                      <p:tavLst>
                                        <p:tav tm="0">
                                          <p:val>
                                            <p:strVal val="ppt_w"/>
                                          </p:val>
                                        </p:tav>
                                        <p:tav tm="100000">
                                          <p:val>
                                            <p:fltVal val="0"/>
                                          </p:val>
                                        </p:tav>
                                      </p:tavLst>
                                    </p:anim>
                                    <p:anim calcmode="lin" valueType="num">
                                      <p:cBhvr>
                                        <p:cTn id="51" dur="1000"/>
                                        <p:tgtEl>
                                          <p:spTgt spid="48"/>
                                        </p:tgtEl>
                                        <p:attrNameLst>
                                          <p:attrName>ppt_h</p:attrName>
                                        </p:attrNameLst>
                                      </p:cBhvr>
                                      <p:tavLst>
                                        <p:tav tm="0">
                                          <p:val>
                                            <p:strVal val="ppt_h"/>
                                          </p:val>
                                        </p:tav>
                                        <p:tav tm="100000">
                                          <p:val>
                                            <p:fltVal val="0"/>
                                          </p:val>
                                        </p:tav>
                                      </p:tavLst>
                                    </p:anim>
                                    <p:anim calcmode="lin" valueType="num">
                                      <p:cBhvr>
                                        <p:cTn id="52" dur="1000"/>
                                        <p:tgtEl>
                                          <p:spTgt spid="4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1000"/>
                                        <p:tgtEl>
                                          <p:spTgt spid="4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999"/>
                                          </p:stCondLst>
                                        </p:cTn>
                                        <p:tgtEl>
                                          <p:spTgt spid="48"/>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1000"/>
                                        <p:tgtEl>
                                          <p:spTgt spid="42"/>
                                        </p:tgtEl>
                                        <p:attrNameLst>
                                          <p:attrName>ppt_w</p:attrName>
                                        </p:attrNameLst>
                                      </p:cBhvr>
                                      <p:tavLst>
                                        <p:tav tm="0">
                                          <p:val>
                                            <p:strVal val="ppt_w"/>
                                          </p:val>
                                        </p:tav>
                                        <p:tav tm="100000">
                                          <p:val>
                                            <p:fltVal val="0"/>
                                          </p:val>
                                        </p:tav>
                                      </p:tavLst>
                                    </p:anim>
                                    <p:anim calcmode="lin" valueType="num">
                                      <p:cBhvr>
                                        <p:cTn id="57" dur="1000"/>
                                        <p:tgtEl>
                                          <p:spTgt spid="42"/>
                                        </p:tgtEl>
                                        <p:attrNameLst>
                                          <p:attrName>ppt_h</p:attrName>
                                        </p:attrNameLst>
                                      </p:cBhvr>
                                      <p:tavLst>
                                        <p:tav tm="0">
                                          <p:val>
                                            <p:strVal val="ppt_h"/>
                                          </p:val>
                                        </p:tav>
                                        <p:tav tm="100000">
                                          <p:val>
                                            <p:fltVal val="0"/>
                                          </p:val>
                                        </p:tav>
                                      </p:tavLst>
                                    </p:anim>
                                    <p:anim calcmode="lin" valueType="num">
                                      <p:cBhvr>
                                        <p:cTn id="58" dur="1000"/>
                                        <p:tgtEl>
                                          <p:spTgt spid="4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1000"/>
                                        <p:tgtEl>
                                          <p:spTgt spid="4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999"/>
                                          </p:stCondLst>
                                        </p:cTn>
                                        <p:tgtEl>
                                          <p:spTgt spid="42"/>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1000"/>
                                        <p:tgtEl>
                                          <p:spTgt spid="50"/>
                                        </p:tgtEl>
                                        <p:attrNameLst>
                                          <p:attrName>ppt_w</p:attrName>
                                        </p:attrNameLst>
                                      </p:cBhvr>
                                      <p:tavLst>
                                        <p:tav tm="0">
                                          <p:val>
                                            <p:strVal val="ppt_w"/>
                                          </p:val>
                                        </p:tav>
                                        <p:tav tm="100000">
                                          <p:val>
                                            <p:fltVal val="0"/>
                                          </p:val>
                                        </p:tav>
                                      </p:tavLst>
                                    </p:anim>
                                    <p:anim calcmode="lin" valueType="num">
                                      <p:cBhvr>
                                        <p:cTn id="63" dur="1000"/>
                                        <p:tgtEl>
                                          <p:spTgt spid="50"/>
                                        </p:tgtEl>
                                        <p:attrNameLst>
                                          <p:attrName>ppt_h</p:attrName>
                                        </p:attrNameLst>
                                      </p:cBhvr>
                                      <p:tavLst>
                                        <p:tav tm="0">
                                          <p:val>
                                            <p:strVal val="ppt_h"/>
                                          </p:val>
                                        </p:tav>
                                        <p:tav tm="100000">
                                          <p:val>
                                            <p:fltVal val="0"/>
                                          </p:val>
                                        </p:tav>
                                      </p:tavLst>
                                    </p:anim>
                                    <p:anim calcmode="lin" valueType="num">
                                      <p:cBhvr>
                                        <p:cTn id="64" dur="1000"/>
                                        <p:tgtEl>
                                          <p:spTgt spid="5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5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50"/>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1000"/>
                                        <p:tgtEl>
                                          <p:spTgt spid="45"/>
                                        </p:tgtEl>
                                        <p:attrNameLst>
                                          <p:attrName>ppt_w</p:attrName>
                                        </p:attrNameLst>
                                      </p:cBhvr>
                                      <p:tavLst>
                                        <p:tav tm="0">
                                          <p:val>
                                            <p:strVal val="ppt_w"/>
                                          </p:val>
                                        </p:tav>
                                        <p:tav tm="100000">
                                          <p:val>
                                            <p:fltVal val="0"/>
                                          </p:val>
                                        </p:tav>
                                      </p:tavLst>
                                    </p:anim>
                                    <p:anim calcmode="lin" valueType="num">
                                      <p:cBhvr>
                                        <p:cTn id="69" dur="1000"/>
                                        <p:tgtEl>
                                          <p:spTgt spid="45"/>
                                        </p:tgtEl>
                                        <p:attrNameLst>
                                          <p:attrName>ppt_h</p:attrName>
                                        </p:attrNameLst>
                                      </p:cBhvr>
                                      <p:tavLst>
                                        <p:tav tm="0">
                                          <p:val>
                                            <p:strVal val="ppt_h"/>
                                          </p:val>
                                        </p:tav>
                                        <p:tav tm="100000">
                                          <p:val>
                                            <p:fltVal val="0"/>
                                          </p:val>
                                        </p:tav>
                                      </p:tavLst>
                                    </p:anim>
                                    <p:anim calcmode="lin" valueType="num">
                                      <p:cBhvr>
                                        <p:cTn id="70" dur="1000"/>
                                        <p:tgtEl>
                                          <p:spTgt spid="4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1000"/>
                                        <p:tgtEl>
                                          <p:spTgt spid="4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999"/>
                                          </p:stCondLst>
                                        </p:cTn>
                                        <p:tgtEl>
                                          <p:spTgt spid="45"/>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1000"/>
                                        <p:tgtEl>
                                          <p:spTgt spid="49"/>
                                        </p:tgtEl>
                                        <p:attrNameLst>
                                          <p:attrName>ppt_w</p:attrName>
                                        </p:attrNameLst>
                                      </p:cBhvr>
                                      <p:tavLst>
                                        <p:tav tm="0">
                                          <p:val>
                                            <p:strVal val="ppt_w"/>
                                          </p:val>
                                        </p:tav>
                                        <p:tav tm="100000">
                                          <p:val>
                                            <p:fltVal val="0"/>
                                          </p:val>
                                        </p:tav>
                                      </p:tavLst>
                                    </p:anim>
                                    <p:anim calcmode="lin" valueType="num">
                                      <p:cBhvr>
                                        <p:cTn id="75" dur="1000"/>
                                        <p:tgtEl>
                                          <p:spTgt spid="49"/>
                                        </p:tgtEl>
                                        <p:attrNameLst>
                                          <p:attrName>ppt_h</p:attrName>
                                        </p:attrNameLst>
                                      </p:cBhvr>
                                      <p:tavLst>
                                        <p:tav tm="0">
                                          <p:val>
                                            <p:strVal val="ppt_h"/>
                                          </p:val>
                                        </p:tav>
                                        <p:tav tm="100000">
                                          <p:val>
                                            <p:fltVal val="0"/>
                                          </p:val>
                                        </p:tav>
                                      </p:tavLst>
                                    </p:anim>
                                    <p:anim calcmode="lin" valueType="num">
                                      <p:cBhvr>
                                        <p:cTn id="76" dur="1000"/>
                                        <p:tgtEl>
                                          <p:spTgt spid="4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1000"/>
                                        <p:tgtEl>
                                          <p:spTgt spid="4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999"/>
                                          </p:stCondLst>
                                        </p:cTn>
                                        <p:tgtEl>
                                          <p:spTgt spid="49"/>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1000"/>
                                        <p:tgtEl>
                                          <p:spTgt spid="44"/>
                                        </p:tgtEl>
                                        <p:attrNameLst>
                                          <p:attrName>ppt_w</p:attrName>
                                        </p:attrNameLst>
                                      </p:cBhvr>
                                      <p:tavLst>
                                        <p:tav tm="0">
                                          <p:val>
                                            <p:strVal val="ppt_w"/>
                                          </p:val>
                                        </p:tav>
                                        <p:tav tm="100000">
                                          <p:val>
                                            <p:fltVal val="0"/>
                                          </p:val>
                                        </p:tav>
                                      </p:tavLst>
                                    </p:anim>
                                    <p:anim calcmode="lin" valueType="num">
                                      <p:cBhvr>
                                        <p:cTn id="81" dur="1000"/>
                                        <p:tgtEl>
                                          <p:spTgt spid="44"/>
                                        </p:tgtEl>
                                        <p:attrNameLst>
                                          <p:attrName>ppt_h</p:attrName>
                                        </p:attrNameLst>
                                      </p:cBhvr>
                                      <p:tavLst>
                                        <p:tav tm="0">
                                          <p:val>
                                            <p:strVal val="ppt_h"/>
                                          </p:val>
                                        </p:tav>
                                        <p:tav tm="100000">
                                          <p:val>
                                            <p:fltVal val="0"/>
                                          </p:val>
                                        </p:tav>
                                      </p:tavLst>
                                    </p:anim>
                                    <p:anim calcmode="lin" valueType="num">
                                      <p:cBhvr>
                                        <p:cTn id="82" dur="1000"/>
                                        <p:tgtEl>
                                          <p:spTgt spid="4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1000"/>
                                        <p:tgtEl>
                                          <p:spTgt spid="4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999"/>
                                          </p:stCondLst>
                                        </p:cTn>
                                        <p:tgtEl>
                                          <p:spTgt spid="4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1000"/>
                                        <p:tgtEl>
                                          <p:spTgt spid="43"/>
                                        </p:tgtEl>
                                        <p:attrNameLst>
                                          <p:attrName>ppt_w</p:attrName>
                                        </p:attrNameLst>
                                      </p:cBhvr>
                                      <p:tavLst>
                                        <p:tav tm="0">
                                          <p:val>
                                            <p:strVal val="ppt_w"/>
                                          </p:val>
                                        </p:tav>
                                        <p:tav tm="100000">
                                          <p:val>
                                            <p:fltVal val="0"/>
                                          </p:val>
                                        </p:tav>
                                      </p:tavLst>
                                    </p:anim>
                                    <p:anim calcmode="lin" valueType="num">
                                      <p:cBhvr>
                                        <p:cTn id="87" dur="1000"/>
                                        <p:tgtEl>
                                          <p:spTgt spid="43"/>
                                        </p:tgtEl>
                                        <p:attrNameLst>
                                          <p:attrName>ppt_h</p:attrName>
                                        </p:attrNameLst>
                                      </p:cBhvr>
                                      <p:tavLst>
                                        <p:tav tm="0">
                                          <p:val>
                                            <p:strVal val="ppt_h"/>
                                          </p:val>
                                        </p:tav>
                                        <p:tav tm="100000">
                                          <p:val>
                                            <p:fltVal val="0"/>
                                          </p:val>
                                        </p:tav>
                                      </p:tavLst>
                                    </p:anim>
                                    <p:anim calcmode="lin" valueType="num">
                                      <p:cBhvr>
                                        <p:cTn id="88" dur="1000"/>
                                        <p:tgtEl>
                                          <p:spTgt spid="4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1000"/>
                                        <p:tgtEl>
                                          <p:spTgt spid="4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999"/>
                                          </p:stCondLst>
                                        </p:cTn>
                                        <p:tgtEl>
                                          <p:spTgt spid="43"/>
                                        </p:tgtEl>
                                        <p:attrNameLst>
                                          <p:attrName>style.visibility</p:attrName>
                                        </p:attrNameLst>
                                      </p:cBhvr>
                                      <p:to>
                                        <p:strVal val="hidden"/>
                                      </p:to>
                                    </p:set>
                                  </p:childTnLst>
                                </p:cTn>
                              </p:par>
                              <p:par>
                                <p:cTn id="91" presetID="15" presetClass="exit" presetSubtype="0" fill="hold" nodeType="withEffect">
                                  <p:stCondLst>
                                    <p:cond delay="0"/>
                                  </p:stCondLst>
                                  <p:childTnLst>
                                    <p:anim calcmode="lin" valueType="num">
                                      <p:cBhvr>
                                        <p:cTn id="92" dur="1000"/>
                                        <p:tgtEl>
                                          <p:spTgt spid="39"/>
                                        </p:tgtEl>
                                        <p:attrNameLst>
                                          <p:attrName>ppt_w</p:attrName>
                                        </p:attrNameLst>
                                      </p:cBhvr>
                                      <p:tavLst>
                                        <p:tav tm="0">
                                          <p:val>
                                            <p:strVal val="ppt_w"/>
                                          </p:val>
                                        </p:tav>
                                        <p:tav tm="100000">
                                          <p:val>
                                            <p:fltVal val="0"/>
                                          </p:val>
                                        </p:tav>
                                      </p:tavLst>
                                    </p:anim>
                                    <p:anim calcmode="lin" valueType="num">
                                      <p:cBhvr>
                                        <p:cTn id="93" dur="1000"/>
                                        <p:tgtEl>
                                          <p:spTgt spid="39"/>
                                        </p:tgtEl>
                                        <p:attrNameLst>
                                          <p:attrName>ppt_h</p:attrName>
                                        </p:attrNameLst>
                                      </p:cBhvr>
                                      <p:tavLst>
                                        <p:tav tm="0">
                                          <p:val>
                                            <p:strVal val="ppt_h"/>
                                          </p:val>
                                        </p:tav>
                                        <p:tav tm="100000">
                                          <p:val>
                                            <p:fltVal val="0"/>
                                          </p:val>
                                        </p:tav>
                                      </p:tavLst>
                                    </p:anim>
                                    <p:anim calcmode="lin" valueType="num">
                                      <p:cBhvr>
                                        <p:cTn id="94" dur="1000"/>
                                        <p:tgtEl>
                                          <p:spTgt spid="3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1000"/>
                                        <p:tgtEl>
                                          <p:spTgt spid="3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999"/>
                                          </p:stCondLst>
                                        </p:cTn>
                                        <p:tgtEl>
                                          <p:spTgt spid="3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1000"/>
                                        <p:tgtEl>
                                          <p:spTgt spid="47"/>
                                        </p:tgtEl>
                                        <p:attrNameLst>
                                          <p:attrName>ppt_w</p:attrName>
                                        </p:attrNameLst>
                                      </p:cBhvr>
                                      <p:tavLst>
                                        <p:tav tm="0">
                                          <p:val>
                                            <p:strVal val="ppt_w"/>
                                          </p:val>
                                        </p:tav>
                                        <p:tav tm="100000">
                                          <p:val>
                                            <p:fltVal val="0"/>
                                          </p:val>
                                        </p:tav>
                                      </p:tavLst>
                                    </p:anim>
                                    <p:anim calcmode="lin" valueType="num">
                                      <p:cBhvr>
                                        <p:cTn id="99" dur="1000"/>
                                        <p:tgtEl>
                                          <p:spTgt spid="47"/>
                                        </p:tgtEl>
                                        <p:attrNameLst>
                                          <p:attrName>ppt_h</p:attrName>
                                        </p:attrNameLst>
                                      </p:cBhvr>
                                      <p:tavLst>
                                        <p:tav tm="0">
                                          <p:val>
                                            <p:strVal val="ppt_h"/>
                                          </p:val>
                                        </p:tav>
                                        <p:tav tm="100000">
                                          <p:val>
                                            <p:fltVal val="0"/>
                                          </p:val>
                                        </p:tav>
                                      </p:tavLst>
                                    </p:anim>
                                    <p:anim calcmode="lin" valueType="num">
                                      <p:cBhvr>
                                        <p:cTn id="100" dur="1000"/>
                                        <p:tgtEl>
                                          <p:spTgt spid="4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1000"/>
                                        <p:tgtEl>
                                          <p:spTgt spid="4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999"/>
                                          </p:stCondLst>
                                        </p:cTn>
                                        <p:tgtEl>
                                          <p:spTgt spid="47"/>
                                        </p:tgtEl>
                                        <p:attrNameLst>
                                          <p:attrName>style.visibility</p:attrName>
                                        </p:attrNameLst>
                                      </p:cBhvr>
                                      <p:to>
                                        <p:strVal val="hidden"/>
                                      </p:to>
                                    </p:set>
                                  </p:childTnLst>
                                </p:cTn>
                              </p:par>
                              <p:par>
                                <p:cTn id="103" presetID="15" presetClass="exit" presetSubtype="0" fill="hold" nodeType="withEffect">
                                  <p:stCondLst>
                                    <p:cond delay="0"/>
                                  </p:stCondLst>
                                  <p:childTnLst>
                                    <p:anim calcmode="lin" valueType="num">
                                      <p:cBhvr>
                                        <p:cTn id="104" dur="1000"/>
                                        <p:tgtEl>
                                          <p:spTgt spid="38"/>
                                        </p:tgtEl>
                                        <p:attrNameLst>
                                          <p:attrName>ppt_w</p:attrName>
                                        </p:attrNameLst>
                                      </p:cBhvr>
                                      <p:tavLst>
                                        <p:tav tm="0">
                                          <p:val>
                                            <p:strVal val="ppt_w"/>
                                          </p:val>
                                        </p:tav>
                                        <p:tav tm="100000">
                                          <p:val>
                                            <p:fltVal val="0"/>
                                          </p:val>
                                        </p:tav>
                                      </p:tavLst>
                                    </p:anim>
                                    <p:anim calcmode="lin" valueType="num">
                                      <p:cBhvr>
                                        <p:cTn id="105" dur="1000"/>
                                        <p:tgtEl>
                                          <p:spTgt spid="38"/>
                                        </p:tgtEl>
                                        <p:attrNameLst>
                                          <p:attrName>ppt_h</p:attrName>
                                        </p:attrNameLst>
                                      </p:cBhvr>
                                      <p:tavLst>
                                        <p:tav tm="0">
                                          <p:val>
                                            <p:strVal val="ppt_h"/>
                                          </p:val>
                                        </p:tav>
                                        <p:tav tm="100000">
                                          <p:val>
                                            <p:fltVal val="0"/>
                                          </p:val>
                                        </p:tav>
                                      </p:tavLst>
                                    </p:anim>
                                    <p:anim calcmode="lin" valueType="num">
                                      <p:cBhvr>
                                        <p:cTn id="106" dur="1000"/>
                                        <p:tgtEl>
                                          <p:spTgt spid="3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7" dur="1000"/>
                                        <p:tgtEl>
                                          <p:spTgt spid="3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8" dur="1" fill="hold">
                                          <p:stCondLst>
                                            <p:cond delay="999"/>
                                          </p:stCondLst>
                                        </p:cTn>
                                        <p:tgtEl>
                                          <p:spTgt spid="38"/>
                                        </p:tgtEl>
                                        <p:attrNameLst>
                                          <p:attrName>style.visibility</p:attrName>
                                        </p:attrNameLst>
                                      </p:cBhvr>
                                      <p:to>
                                        <p:strVal val="hidden"/>
                                      </p:to>
                                    </p:set>
                                  </p:childTnLst>
                                </p:cTn>
                              </p:par>
                              <p:par>
                                <p:cTn id="109" presetID="15" presetClass="exit" presetSubtype="0" fill="hold" nodeType="withEffect">
                                  <p:stCondLst>
                                    <p:cond delay="0"/>
                                  </p:stCondLst>
                                  <p:childTnLst>
                                    <p:anim calcmode="lin" valueType="num">
                                      <p:cBhvr>
                                        <p:cTn id="110" dur="1000"/>
                                        <p:tgtEl>
                                          <p:spTgt spid="41"/>
                                        </p:tgtEl>
                                        <p:attrNameLst>
                                          <p:attrName>ppt_w</p:attrName>
                                        </p:attrNameLst>
                                      </p:cBhvr>
                                      <p:tavLst>
                                        <p:tav tm="0">
                                          <p:val>
                                            <p:strVal val="ppt_w"/>
                                          </p:val>
                                        </p:tav>
                                        <p:tav tm="100000">
                                          <p:val>
                                            <p:fltVal val="0"/>
                                          </p:val>
                                        </p:tav>
                                      </p:tavLst>
                                    </p:anim>
                                    <p:anim calcmode="lin" valueType="num">
                                      <p:cBhvr>
                                        <p:cTn id="111" dur="1000"/>
                                        <p:tgtEl>
                                          <p:spTgt spid="41"/>
                                        </p:tgtEl>
                                        <p:attrNameLst>
                                          <p:attrName>ppt_h</p:attrName>
                                        </p:attrNameLst>
                                      </p:cBhvr>
                                      <p:tavLst>
                                        <p:tav tm="0">
                                          <p:val>
                                            <p:strVal val="ppt_h"/>
                                          </p:val>
                                        </p:tav>
                                        <p:tav tm="100000">
                                          <p:val>
                                            <p:fltVal val="0"/>
                                          </p:val>
                                        </p:tav>
                                      </p:tavLst>
                                    </p:anim>
                                    <p:anim calcmode="lin" valueType="num">
                                      <p:cBhvr>
                                        <p:cTn id="112" dur="1000"/>
                                        <p:tgtEl>
                                          <p:spTgt spid="41"/>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3" dur="1000"/>
                                        <p:tgtEl>
                                          <p:spTgt spid="41"/>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14" dur="1" fill="hold">
                                          <p:stCondLst>
                                            <p:cond delay="999"/>
                                          </p:stCondLst>
                                        </p:cTn>
                                        <p:tgtEl>
                                          <p:spTgt spid="41"/>
                                        </p:tgtEl>
                                        <p:attrNameLst>
                                          <p:attrName>style.visibility</p:attrName>
                                        </p:attrNameLst>
                                      </p:cBhvr>
                                      <p:to>
                                        <p:strVal val="hidden"/>
                                      </p:to>
                                    </p:set>
                                  </p:childTnLst>
                                </p:cTn>
                              </p:par>
                            </p:childTnLst>
                          </p:cTn>
                        </p:par>
                        <p:par>
                          <p:cTn id="115" fill="hold">
                            <p:stCondLst>
                              <p:cond delay="1000"/>
                            </p:stCondLst>
                            <p:childTnLst>
                              <p:par>
                                <p:cTn id="116" presetID="42" presetClass="entr" presetSubtype="0" fill="hold" grpId="0" nodeType="afterEffect">
                                  <p:stCondLst>
                                    <p:cond delay="1000"/>
                                  </p:stCondLst>
                                  <p:childTnLst>
                                    <p:set>
                                      <p:cBhvr>
                                        <p:cTn id="117" dur="1" fill="hold">
                                          <p:stCondLst>
                                            <p:cond delay="0"/>
                                          </p:stCondLst>
                                        </p:cTn>
                                        <p:tgtEl>
                                          <p:spTgt spid="34"/>
                                        </p:tgtEl>
                                        <p:attrNameLst>
                                          <p:attrName>style.visibility</p:attrName>
                                        </p:attrNameLst>
                                      </p:cBhvr>
                                      <p:to>
                                        <p:strVal val="visible"/>
                                      </p:to>
                                    </p:set>
                                    <p:animEffect transition="in" filter="fade">
                                      <p:cBhvr>
                                        <p:cTn id="118" dur="1000"/>
                                        <p:tgtEl>
                                          <p:spTgt spid="34"/>
                                        </p:tgtEl>
                                      </p:cBhvr>
                                    </p:animEffect>
                                    <p:anim calcmode="lin" valueType="num">
                                      <p:cBhvr>
                                        <p:cTn id="119" dur="1000" fill="hold"/>
                                        <p:tgtEl>
                                          <p:spTgt spid="34"/>
                                        </p:tgtEl>
                                        <p:attrNameLst>
                                          <p:attrName>ppt_x</p:attrName>
                                        </p:attrNameLst>
                                      </p:cBhvr>
                                      <p:tavLst>
                                        <p:tav tm="0">
                                          <p:val>
                                            <p:strVal val="#ppt_x"/>
                                          </p:val>
                                        </p:tav>
                                        <p:tav tm="100000">
                                          <p:val>
                                            <p:strVal val="#ppt_x"/>
                                          </p:val>
                                        </p:tav>
                                      </p:tavLst>
                                    </p:anim>
                                    <p:anim calcmode="lin" valueType="num">
                                      <p:cBhvr>
                                        <p:cTn id="120" dur="1000" fill="hold"/>
                                        <p:tgtEl>
                                          <p:spTgt spid="34"/>
                                        </p:tgtEl>
                                        <p:attrNameLst>
                                          <p:attrName>ppt_y</p:attrName>
                                        </p:attrNameLst>
                                      </p:cBhvr>
                                      <p:tavLst>
                                        <p:tav tm="0">
                                          <p:val>
                                            <p:strVal val="#ppt_y+.1"/>
                                          </p:val>
                                        </p:tav>
                                        <p:tav tm="100000">
                                          <p:val>
                                            <p:strVal val="#ppt_y"/>
                                          </p:val>
                                        </p:tav>
                                      </p:tavLst>
                                    </p:anim>
                                  </p:childTnLst>
                                </p:cTn>
                              </p:par>
                              <p:par>
                                <p:cTn id="121" presetID="1" presetClass="mediacall" presetSubtype="0" fill="hold" nodeType="withEffect">
                                  <p:stCondLst>
                                    <p:cond delay="1000"/>
                                  </p:stCondLst>
                                  <p:childTnLst>
                                    <p:cmd type="call" cmd="playFrom(0.0)">
                                      <p:cBhvr>
                                        <p:cTn id="122" dur="3006" fill="hold"/>
                                        <p:tgtEl>
                                          <p:spTgt spid="51"/>
                                        </p:tgtEl>
                                      </p:cBhvr>
                                    </p:cmd>
                                  </p:childTnLst>
                                </p:cTn>
                              </p:par>
                            </p:childTnLst>
                          </p:cTn>
                        </p:par>
                        <p:par>
                          <p:cTn id="123" fill="hold">
                            <p:stCondLst>
                              <p:cond delay="5006"/>
                            </p:stCondLst>
                            <p:childTnLst>
                              <p:par>
                                <p:cTn id="124" presetID="10" presetClass="entr" presetSubtype="0" fill="hold" nodeType="afterEffect">
                                  <p:stCondLst>
                                    <p:cond delay="1000"/>
                                  </p:stCondLst>
                                  <p:childTnLst>
                                    <p:set>
                                      <p:cBhvr>
                                        <p:cTn id="125" dur="1" fill="hold">
                                          <p:stCondLst>
                                            <p:cond delay="0"/>
                                          </p:stCondLst>
                                        </p:cTn>
                                        <p:tgtEl>
                                          <p:spTgt spid="32">
                                            <p:txEl>
                                              <p:pRg st="0" end="0"/>
                                            </p:txEl>
                                          </p:spTgt>
                                        </p:tgtEl>
                                        <p:attrNameLst>
                                          <p:attrName>style.visibility</p:attrName>
                                        </p:attrNameLst>
                                      </p:cBhvr>
                                      <p:to>
                                        <p:strVal val="visible"/>
                                      </p:to>
                                    </p:set>
                                    <p:animEffect transition="in" filter="fade">
                                      <p:cBhvr>
                                        <p:cTn id="126" dur="500"/>
                                        <p:tgtEl>
                                          <p:spTgt spid="32">
                                            <p:txEl>
                                              <p:pRg st="0" end="0"/>
                                            </p:txEl>
                                          </p:spTgt>
                                        </p:tgtEl>
                                      </p:cBhvr>
                                    </p:animEffect>
                                  </p:childTnLst>
                                </p:cTn>
                              </p:par>
                              <p:par>
                                <p:cTn id="127" presetID="1" presetClass="mediacall" presetSubtype="0" fill="hold" nodeType="withEffect">
                                  <p:stCondLst>
                                    <p:cond delay="1000"/>
                                  </p:stCondLst>
                                  <p:childTnLst>
                                    <p:cmd type="call" cmd="playFrom(0.0)">
                                      <p:cBhvr>
                                        <p:cTn id="128" dur="1517"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9" fill="hold" display="0">
                  <p:stCondLst>
                    <p:cond delay="indefinite"/>
                  </p:stCondLst>
                  <p:endCondLst>
                    <p:cond evt="onStopAudio" delay="0">
                      <p:tgtEl>
                        <p:sldTgt/>
                      </p:tgtEl>
                    </p:cond>
                  </p:endCondLst>
                </p:cTn>
                <p:tgtEl>
                  <p:spTgt spid="51"/>
                </p:tgtEl>
              </p:cMediaNode>
            </p:audio>
            <p:audio>
              <p:cMediaNode vol="80000">
                <p:cTn id="130" fill="hold" display="0">
                  <p:stCondLst>
                    <p:cond delay="indefinite"/>
                  </p:stCondLst>
                  <p:endCondLst>
                    <p:cond evt="onStopAudio" delay="0">
                      <p:tgtEl>
                        <p:sldTgt/>
                      </p:tgtEl>
                    </p:cond>
                  </p:endCondLst>
                </p:cTn>
                <p:tgtEl>
                  <p:spTgt spid="52"/>
                </p:tgtEl>
              </p:cMediaNode>
            </p:audio>
          </p:childTnLst>
        </p:cTn>
      </p:par>
    </p:tnLst>
    <p:bldLst>
      <p:bldP spid="3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AAC0-BBA8-1181-57BC-A871347A1BD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1D0D26B-B10B-B058-4257-C22C86D81F0A}"/>
              </a:ext>
            </a:extLst>
          </p:cNvPr>
          <p:cNvSpPr/>
          <p:nvPr/>
        </p:nvSpPr>
        <p:spPr>
          <a:xfrm>
            <a:off x="0" y="0"/>
            <a:ext cx="12192000" cy="6858000"/>
          </a:xfrm>
          <a:prstGeom prst="rect">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cartoon of a child&#10;&#10;AI-generated content may be incorrect.">
            <a:extLst>
              <a:ext uri="{FF2B5EF4-FFF2-40B4-BE49-F238E27FC236}">
                <a16:creationId xmlns:a16="http://schemas.microsoft.com/office/drawing/2014/main" id="{6684FE57-E103-60E8-5EF9-69D6CABCCD2A}"/>
              </a:ext>
            </a:extLst>
          </p:cNvPr>
          <p:cNvPicPr>
            <a:picLocks noChangeAspect="1"/>
          </p:cNvPicPr>
          <p:nvPr/>
        </p:nvPicPr>
        <p:blipFill>
          <a:blip r:embed="rId7">
            <a:extLst>
              <a:ext uri="{28A0092B-C50C-407E-A947-70E740481C1C}">
                <a14:useLocalDpi xmlns:a14="http://schemas.microsoft.com/office/drawing/2010/main" val="0"/>
              </a:ext>
            </a:extLst>
          </a:blip>
          <a:srcRect l="22595" r="22654"/>
          <a:stretch>
            <a:fillRect/>
          </a:stretch>
        </p:blipFill>
        <p:spPr>
          <a:xfrm>
            <a:off x="4215713" y="1298688"/>
            <a:ext cx="4160003" cy="4341751"/>
          </a:xfrm>
          <a:prstGeom prst="rect">
            <a:avLst/>
          </a:prstGeom>
        </p:spPr>
      </p:pic>
      <p:pic>
        <p:nvPicPr>
          <p:cNvPr id="4" name="Picture 3" descr="A set of cartoon faces&#10;&#10;AI-generated content may be incorrect.">
            <a:extLst>
              <a:ext uri="{FF2B5EF4-FFF2-40B4-BE49-F238E27FC236}">
                <a16:creationId xmlns:a16="http://schemas.microsoft.com/office/drawing/2014/main" id="{81C7088E-4B1A-2D45-1C46-F8A865423BE0}"/>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4531023" y="3689812"/>
            <a:ext cx="1780800" cy="1841216"/>
          </a:xfrm>
          <a:prstGeom prst="rect">
            <a:avLst/>
          </a:prstGeom>
        </p:spPr>
      </p:pic>
      <p:pic>
        <p:nvPicPr>
          <p:cNvPr id="5" name="Picture 4" descr="A set of cartoon faces&#10;&#10;AI-generated content may be incorrect.">
            <a:extLst>
              <a:ext uri="{FF2B5EF4-FFF2-40B4-BE49-F238E27FC236}">
                <a16:creationId xmlns:a16="http://schemas.microsoft.com/office/drawing/2014/main" id="{1FE745BA-35DE-3216-1950-428496DF2C1D}"/>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6396302" y="2720200"/>
            <a:ext cx="2490635" cy="2451224"/>
          </a:xfrm>
          <a:prstGeom prst="rect">
            <a:avLst/>
          </a:prstGeom>
        </p:spPr>
      </p:pic>
      <p:sp>
        <p:nvSpPr>
          <p:cNvPr id="14" name="TextBox 13">
            <a:extLst>
              <a:ext uri="{FF2B5EF4-FFF2-40B4-BE49-F238E27FC236}">
                <a16:creationId xmlns:a16="http://schemas.microsoft.com/office/drawing/2014/main" id="{405F72FB-16B5-3DDE-8474-F45D156BC347}"/>
              </a:ext>
            </a:extLst>
          </p:cNvPr>
          <p:cNvSpPr txBox="1"/>
          <p:nvPr/>
        </p:nvSpPr>
        <p:spPr>
          <a:xfrm>
            <a:off x="4161662" y="223345"/>
            <a:ext cx="4268107" cy="707886"/>
          </a:xfrm>
          <a:prstGeom prst="rect">
            <a:avLst/>
          </a:prstGeom>
          <a:noFill/>
        </p:spPr>
        <p:txBody>
          <a:bodyPr wrap="square" rtlCol="0">
            <a:spAutoFit/>
          </a:bodyPr>
          <a:lstStyle/>
          <a:p>
            <a:r>
              <a:rPr lang="en-US" sz="4000" b="1" dirty="0"/>
              <a:t>Are you _______? </a:t>
            </a:r>
          </a:p>
        </p:txBody>
      </p:sp>
      <p:sp>
        <p:nvSpPr>
          <p:cNvPr id="32" name="TextBox 31">
            <a:extLst>
              <a:ext uri="{FF2B5EF4-FFF2-40B4-BE49-F238E27FC236}">
                <a16:creationId xmlns:a16="http://schemas.microsoft.com/office/drawing/2014/main" id="{39A58983-A49F-27F9-086E-7C3125430BDA}"/>
              </a:ext>
            </a:extLst>
          </p:cNvPr>
          <p:cNvSpPr txBox="1"/>
          <p:nvPr/>
        </p:nvSpPr>
        <p:spPr>
          <a:xfrm>
            <a:off x="5079531" y="5840571"/>
            <a:ext cx="2432368" cy="707886"/>
          </a:xfrm>
          <a:prstGeom prst="rect">
            <a:avLst/>
          </a:prstGeom>
          <a:noFill/>
        </p:spPr>
        <p:txBody>
          <a:bodyPr wrap="square" rtlCol="0">
            <a:spAutoFit/>
          </a:bodyPr>
          <a:lstStyle/>
          <a:p>
            <a:r>
              <a:rPr lang="en-US" sz="4000" b="1" dirty="0"/>
              <a:t>Yes, I am. </a:t>
            </a:r>
          </a:p>
        </p:txBody>
      </p:sp>
      <p:sp>
        <p:nvSpPr>
          <p:cNvPr id="34" name="TextBox 33">
            <a:extLst>
              <a:ext uri="{FF2B5EF4-FFF2-40B4-BE49-F238E27FC236}">
                <a16:creationId xmlns:a16="http://schemas.microsoft.com/office/drawing/2014/main" id="{B7F71C55-9E40-5119-0935-EC4066F36578}"/>
              </a:ext>
            </a:extLst>
          </p:cNvPr>
          <p:cNvSpPr txBox="1"/>
          <p:nvPr/>
        </p:nvSpPr>
        <p:spPr>
          <a:xfrm>
            <a:off x="6096000" y="209972"/>
            <a:ext cx="2111653" cy="707886"/>
          </a:xfrm>
          <a:prstGeom prst="rect">
            <a:avLst/>
          </a:prstGeom>
          <a:noFill/>
        </p:spPr>
        <p:txBody>
          <a:bodyPr wrap="square" rtlCol="0">
            <a:spAutoFit/>
          </a:bodyPr>
          <a:lstStyle/>
          <a:p>
            <a:r>
              <a:rPr lang="en-US" sz="4000" b="1" dirty="0"/>
              <a:t>angry</a:t>
            </a:r>
          </a:p>
        </p:txBody>
      </p:sp>
      <p:pic>
        <p:nvPicPr>
          <p:cNvPr id="37" name="Picture 36" descr="A set of cartoon faces&#10;&#10;AI-generated content may be incorrect.">
            <a:extLst>
              <a:ext uri="{FF2B5EF4-FFF2-40B4-BE49-F238E27FC236}">
                <a16:creationId xmlns:a16="http://schemas.microsoft.com/office/drawing/2014/main" id="{7540D9AE-8217-68A4-55BB-86BA43F7FD6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759288" y="7262357"/>
            <a:ext cx="1819013" cy="1841216"/>
          </a:xfrm>
          <a:prstGeom prst="rect">
            <a:avLst/>
          </a:prstGeom>
        </p:spPr>
      </p:pic>
      <p:pic>
        <p:nvPicPr>
          <p:cNvPr id="39" name="Picture 38" descr="A set of cartoon faces&#10;&#10;AI-generated content may be incorrect.">
            <a:extLst>
              <a:ext uri="{FF2B5EF4-FFF2-40B4-BE49-F238E27FC236}">
                <a16:creationId xmlns:a16="http://schemas.microsoft.com/office/drawing/2014/main" id="{71366DAD-92AF-935A-6056-5582582AFE6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12703221" y="4535495"/>
            <a:ext cx="1945486" cy="1914701"/>
          </a:xfrm>
          <a:prstGeom prst="rect">
            <a:avLst/>
          </a:prstGeom>
        </p:spPr>
      </p:pic>
      <p:pic>
        <p:nvPicPr>
          <p:cNvPr id="40" name="Picture 39" descr="A set of cartoon faces&#10;&#10;AI-generated content may be incorrect.">
            <a:extLst>
              <a:ext uri="{FF2B5EF4-FFF2-40B4-BE49-F238E27FC236}">
                <a16:creationId xmlns:a16="http://schemas.microsoft.com/office/drawing/2014/main" id="{3ED765DE-C904-9886-45EC-D345DFDAA513}"/>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9010032" y="-2321895"/>
            <a:ext cx="1780800" cy="1841216"/>
          </a:xfrm>
          <a:prstGeom prst="rect">
            <a:avLst/>
          </a:prstGeom>
        </p:spPr>
      </p:pic>
      <p:pic>
        <p:nvPicPr>
          <p:cNvPr id="42" name="Picture 41" descr="A set of cartoon faces&#10;&#10;AI-generated content may be incorrect.">
            <a:extLst>
              <a:ext uri="{FF2B5EF4-FFF2-40B4-BE49-F238E27FC236}">
                <a16:creationId xmlns:a16="http://schemas.microsoft.com/office/drawing/2014/main" id="{251EDBCB-4B0A-63EC-90E9-E4079C60C221}"/>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12415989" y="-1438015"/>
            <a:ext cx="1887664" cy="1806666"/>
          </a:xfrm>
          <a:prstGeom prst="rect">
            <a:avLst/>
          </a:prstGeom>
        </p:spPr>
      </p:pic>
      <p:pic>
        <p:nvPicPr>
          <p:cNvPr id="43" name="Picture 42" descr="A set of cartoon faces&#10;&#10;AI-generated content may be incorrect.">
            <a:extLst>
              <a:ext uri="{FF2B5EF4-FFF2-40B4-BE49-F238E27FC236}">
                <a16:creationId xmlns:a16="http://schemas.microsoft.com/office/drawing/2014/main" id="{763A2C81-7213-8A56-2418-C152CFE025E9}"/>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2565772" y="2094928"/>
            <a:ext cx="1828800" cy="1850884"/>
          </a:xfrm>
          <a:prstGeom prst="rect">
            <a:avLst/>
          </a:prstGeom>
        </p:spPr>
      </p:pic>
      <p:pic>
        <p:nvPicPr>
          <p:cNvPr id="44" name="Picture 43" descr="A set of cartoon faces&#10;&#10;AI-generated content may be incorrect.">
            <a:extLst>
              <a:ext uri="{FF2B5EF4-FFF2-40B4-BE49-F238E27FC236}">
                <a16:creationId xmlns:a16="http://schemas.microsoft.com/office/drawing/2014/main" id="{48E052DA-9FF2-B25C-61E2-418E979725AA}"/>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9712710" y="7164561"/>
            <a:ext cx="1977655" cy="1880190"/>
          </a:xfrm>
          <a:prstGeom prst="rect">
            <a:avLst/>
          </a:prstGeom>
        </p:spPr>
      </p:pic>
      <p:pic>
        <p:nvPicPr>
          <p:cNvPr id="45" name="Picture 44" descr="A set of cartoon faces&#10;&#10;AI-generated content may be incorrect.">
            <a:extLst>
              <a:ext uri="{FF2B5EF4-FFF2-40B4-BE49-F238E27FC236}">
                <a16:creationId xmlns:a16="http://schemas.microsoft.com/office/drawing/2014/main" id="{2F4F0BBE-3D56-4404-BF58-48495C37D027}"/>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12928972" y="1079109"/>
            <a:ext cx="1828800" cy="1850884"/>
          </a:xfrm>
          <a:prstGeom prst="rect">
            <a:avLst/>
          </a:prstGeom>
        </p:spPr>
      </p:pic>
      <p:pic>
        <p:nvPicPr>
          <p:cNvPr id="46" name="Picture 45" descr="A set of cartoon faces&#10;&#10;AI-generated content may be incorrect.">
            <a:extLst>
              <a:ext uri="{FF2B5EF4-FFF2-40B4-BE49-F238E27FC236}">
                <a16:creationId xmlns:a16="http://schemas.microsoft.com/office/drawing/2014/main" id="{F03C604E-91C9-CF31-38A2-09D3AAFD98A3}"/>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1204315" y="-2378110"/>
            <a:ext cx="1977655" cy="1880190"/>
          </a:xfrm>
          <a:prstGeom prst="rect">
            <a:avLst/>
          </a:prstGeom>
        </p:spPr>
      </p:pic>
      <p:pic>
        <p:nvPicPr>
          <p:cNvPr id="47" name="Picture 46" descr="A set of cartoon faces&#10;&#10;AI-generated content may be incorrect.">
            <a:extLst>
              <a:ext uri="{FF2B5EF4-FFF2-40B4-BE49-F238E27FC236}">
                <a16:creationId xmlns:a16="http://schemas.microsoft.com/office/drawing/2014/main" id="{D8C39B27-1B45-C1CD-8677-982C7594DFFE}"/>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78110"/>
            <a:ext cx="1887664" cy="1806666"/>
          </a:xfrm>
          <a:prstGeom prst="rect">
            <a:avLst/>
          </a:prstGeom>
        </p:spPr>
      </p:pic>
      <p:pic>
        <p:nvPicPr>
          <p:cNvPr id="48" name="Picture 47" descr="A set of cartoon faces&#10;&#10;AI-generated content may be incorrect.">
            <a:extLst>
              <a:ext uri="{FF2B5EF4-FFF2-40B4-BE49-F238E27FC236}">
                <a16:creationId xmlns:a16="http://schemas.microsoft.com/office/drawing/2014/main" id="{905B9465-4B69-9103-4F7A-F92827703F56}"/>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1490462" y="7164561"/>
            <a:ext cx="1780800" cy="1841216"/>
          </a:xfrm>
          <a:prstGeom prst="rect">
            <a:avLst/>
          </a:prstGeom>
        </p:spPr>
      </p:pic>
      <p:pic>
        <p:nvPicPr>
          <p:cNvPr id="49" name="Picture 48" descr="A set of cartoon faces&#10;&#10;AI-generated content may be incorrect.">
            <a:extLst>
              <a:ext uri="{FF2B5EF4-FFF2-40B4-BE49-F238E27FC236}">
                <a16:creationId xmlns:a16="http://schemas.microsoft.com/office/drawing/2014/main" id="{CB201E0F-79AB-DB77-4E10-035D3AF72C0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2201096" y="5347656"/>
            <a:ext cx="1945486" cy="1914701"/>
          </a:xfrm>
          <a:prstGeom prst="rect">
            <a:avLst/>
          </a:prstGeom>
        </p:spPr>
      </p:pic>
      <p:pic>
        <p:nvPicPr>
          <p:cNvPr id="50" name="Picture 49" descr="A set of cartoon faces&#10;&#10;AI-generated content may be incorrect.">
            <a:extLst>
              <a:ext uri="{FF2B5EF4-FFF2-40B4-BE49-F238E27FC236}">
                <a16:creationId xmlns:a16="http://schemas.microsoft.com/office/drawing/2014/main" id="{BFDF6E50-9D3D-45D4-80EF-DBDBD327418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2050194" y="-737933"/>
            <a:ext cx="1819013" cy="1841216"/>
          </a:xfrm>
          <a:prstGeom prst="rect">
            <a:avLst/>
          </a:prstGeom>
        </p:spPr>
      </p:pic>
      <p:pic>
        <p:nvPicPr>
          <p:cNvPr id="51" name="success-1-6297">
            <a:hlinkClick r:id="" action="ppaction://media"/>
            <a:extLst>
              <a:ext uri="{FF2B5EF4-FFF2-40B4-BE49-F238E27FC236}">
                <a16:creationId xmlns:a16="http://schemas.microsoft.com/office/drawing/2014/main" id="{53566D69-A987-B390-8FF6-0690FD41AC90}"/>
              </a:ext>
            </a:extLst>
          </p:cNvPr>
          <p:cNvPicPr>
            <a:picLocks noChangeAspect="1"/>
          </p:cNvPicPr>
          <p:nvPr>
            <a:audioFile r:link="rId1"/>
            <p:extLst>
              <p:ext uri="{DAA4B4D4-6D71-4841-9C94-3DE7FCFB9230}">
                <p14:media xmlns:p14="http://schemas.microsoft.com/office/powerpoint/2010/main" r:embed="rId2">
                  <p14:trim end="354"/>
                </p14:media>
              </p:ext>
            </p:extLst>
          </p:nvPr>
        </p:nvPicPr>
        <p:blipFill>
          <a:blip r:embed="rId9"/>
          <a:stretch>
            <a:fillRect/>
          </a:stretch>
        </p:blipFill>
        <p:spPr>
          <a:xfrm>
            <a:off x="-4826947" y="-2581310"/>
            <a:ext cx="406400" cy="406400"/>
          </a:xfrm>
          <a:prstGeom prst="rect">
            <a:avLst/>
          </a:prstGeom>
        </p:spPr>
      </p:pic>
      <p:pic>
        <p:nvPicPr>
          <p:cNvPr id="52" name="success-68578">
            <a:hlinkClick r:id="" action="ppaction://media"/>
            <a:extLst>
              <a:ext uri="{FF2B5EF4-FFF2-40B4-BE49-F238E27FC236}">
                <a16:creationId xmlns:a16="http://schemas.microsoft.com/office/drawing/2014/main" id="{78AFF97B-62DC-2670-0449-15BD342AB7DA}"/>
              </a:ext>
            </a:extLst>
          </p:cNvPr>
          <p:cNvPicPr>
            <a:picLocks noChangeAspect="1"/>
          </p:cNvPicPr>
          <p:nvPr>
            <a:audioFile r:link="rId1"/>
            <p:extLst>
              <p:ext uri="{DAA4B4D4-6D71-4841-9C94-3DE7FCFB9230}">
                <p14:media xmlns:p14="http://schemas.microsoft.com/office/powerpoint/2010/main" r:embed="rId3">
                  <p14:trim end="27949.0937"/>
                </p14:media>
              </p:ext>
            </p:extLst>
          </p:nvPr>
        </p:nvPicPr>
        <p:blipFill>
          <a:blip r:embed="rId9"/>
          <a:stretch>
            <a:fillRect/>
          </a:stretch>
        </p:blipFill>
        <p:spPr>
          <a:xfrm>
            <a:off x="15643852" y="-2366928"/>
            <a:ext cx="406400" cy="406400"/>
          </a:xfrm>
          <a:prstGeom prst="rect">
            <a:avLst/>
          </a:prstGeom>
        </p:spPr>
      </p:pic>
    </p:spTree>
    <p:extLst>
      <p:ext uri="{BB962C8B-B14F-4D97-AF65-F5344CB8AC3E}">
        <p14:creationId xmlns:p14="http://schemas.microsoft.com/office/powerpoint/2010/main" val="278871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0.0138 0.01435 L 0.0138 0.01435 C 0.01784 0.02268 0.02161 0.03148 0.02591 0.03935 C 0.02747 0.0419 0.02982 0.04259 0.03112 0.04537 C 0.03398 0.05116 0.03554 0.0581 0.03815 0.06412 C 0.04661 0.08356 0.04101 0.06157 0.04857 0.08889 C 0.05625 0.11597 0.04687 0.09352 0.05911 0.12291 C 0.07812 0.16921 0.06406 0.1331 0.08346 0.17569 C 0.08945 0.18889 0.09505 0.20278 0.10091 0.21574 C 0.10377 0.22222 0.10716 0.22778 0.10963 0.23449 C 0.11653 0.25278 0.12474 0.27731 0.13581 0.28703 L 0.14284 0.29328 C 0.16289 0.32893 0.14062 0.2919 0.16028 0.31805 C 0.18476 0.35069 0.15872 0.32453 0.18984 0.35231 C 0.19336 0.35532 0.19648 0.36018 0.20039 0.36157 C 0.20625 0.36366 0.21211 0.36528 0.21784 0.36782 C 0.23841 0.37685 0.21771 0.37083 0.24049 0.38333 C 0.24388 0.38518 0.24752 0.38541 0.25091 0.38634 C 0.25442 0.38842 0.25794 0.39074 0.26146 0.39259 C 0.26601 0.39491 0.27096 0.3956 0.27539 0.39884 C 0.27851 0.40092 0.28099 0.40555 0.28411 0.4081 C 0.31706 0.43518 0.27643 0.39444 0.31549 0.43588 C 0.31862 0.43935 0.32838 0.44907 0.33125 0.45463 C 0.33398 0.46018 0.33567 0.46713 0.33815 0.47315 C 0.34088 0.47963 0.34388 0.48588 0.34687 0.49166 C 0.3651 0.52731 0.34557 0.48449 0.36601 0.52893 C 0.37317 0.54444 0.38255 0.55717 0.38698 0.57546 C 0.3888 0.58264 0.39036 0.59004 0.39219 0.59722 C 0.39336 0.60139 0.39479 0.60532 0.3957 0.60949 C 0.39713 0.61666 0.39765 0.6243 0.39922 0.63125 C 0.40117 0.63981 0.40482 0.64722 0.40625 0.65602 C 0.40729 0.66342 0.40807 0.67083 0.40963 0.67778 C 0.41185 0.68727 0.42422 0.70764 0.42539 0.70879 C 0.42825 0.71203 0.43125 0.71481 0.43411 0.71805 C 0.43763 0.72222 0.44075 0.72731 0.44453 0.73055 C 0.44896 0.73449 0.4539 0.73634 0.45846 0.73981 C 0.46211 0.74259 0.46523 0.74722 0.46901 0.74907 C 0.47982 0.75463 0.49127 0.75625 0.50208 0.76157 L 0.52135 0.77083 C 0.52721 0.77384 0.53294 0.77731 0.5388 0.78009 C 0.56172 0.7912 0.55729 0.78611 0.5789 0.80185 C 0.58541 0.80648 0.59206 0.81088 0.59804 0.81736 C 0.60195 0.82153 0.64414 0.87523 0.65911 0.88866 C 0.68086 0.9081 0.70312 0.91643 0.72708 0.92592 C 0.76315 0.94004 0.74791 0.93588 0.77252 0.94143 C 0.79114 0.95856 0.83242 0.99953 0.85625 1.01273 C 0.87278 1.02199 0.88997 1.02639 0.90677 1.03449 C 0.91614 1.03889 0.92526 1.04537 0.93463 1.05 C 0.97942 1.07129 1.02721 1.07639 1.06901 1.11203 C 1.08242 1.12338 1.09531 1.13657 1.10911 1.14606 C 1.12422 1.15648 1.13919 1.16759 1.15442 1.17708 C 1.18567 1.19653 1.16562 1.17916 1.17708 1.18958 " pathEditMode="relative" ptsTypes="AAAAAAAAAAAAAAAAAAAAAAAAAAAAAAAAAAAAAAAAAAAAAAAAAAAA">
                                      <p:cBhvr>
                                        <p:cTn id="6" dur="2000" fill="hold"/>
                                        <p:tgtEl>
                                          <p:spTgt spid="46"/>
                                        </p:tgtEl>
                                        <p:attrNameLst>
                                          <p:attrName>ppt_x</p:attrName>
                                          <p:attrName>ppt_y</p:attrName>
                                        </p:attrNameLst>
                                      </p:cBhvr>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0.00638 0.04699 L -0.00638 0.04699 C -0.0017 0.0324 0.00364 0.01852 0.00755 0.00347 C 0.01223 -0.01459 0.01432 -0.04283 0.01627 -0.06158 C 0.01848 -0.10741 0.02031 -0.12963 0.01627 -0.18264 C 0.01549 -0.19352 0.01158 -0.20324 0.00937 -0.21366 C 0.00807 -0.21968 0.00742 -0.22616 0.00585 -0.23218 C -0.0073 -0.28426 -0.00326 -0.2632 -0.0168 -0.30672 C -0.02461 -0.33125 -0.03034 -0.3581 -0.03946 -0.38102 L -0.06563 -0.44607 C -0.06915 -0.46783 -0.07344 -0.48912 -0.07618 -0.51135 C -0.07735 -0.5206 -0.07852 -0.52986 -0.07969 -0.53912 C -0.08165 -0.55556 -0.08152 -0.56273 -0.08659 -0.5794 C -0.08894 -0.58727 -0.09232 -0.59422 -0.09532 -0.60116 C -0.11316 -0.64283 -0.10261 -0.6213 -0.11797 -0.64468 C -0.11928 -0.64653 -0.12019 -0.64908 -0.12149 -0.6507 C -0.14831 -0.68264 -0.13086 -0.6544 -0.15638 -0.69723 C -0.17162 -0.72292 -0.18646 -0.74908 -0.2017 -0.77477 C -0.2086 -0.78635 -0.21485 -0.79954 -0.22266 -0.8088 C -0.23659 -0.82547 -0.24922 -0.84607 -0.26459 -0.85857 C -0.28933 -0.87848 -0.31081 -0.89398 -0.33256 -0.92986 C -0.36628 -0.98565 -0.37409 -0.9926 -0.40235 -1.08496 C -0.41277 -1.11898 -0.41993 -1.15695 -0.43373 -1.18727 C -0.44128 -1.20348 -0.4474 -1.22269 -0.45638 -1.23658 L -0.49649 -1.29861 C -0.50521 -1.31204 -0.51407 -1.32523 -0.52266 -1.33889 C -0.53099 -1.35209 -0.53894 -1.36574 -0.54701 -1.37917 C -0.55456 -1.39167 -0.56068 -1.40741 -0.56967 -1.41644 C -0.58594 -1.43287 -0.60274 -1.44792 -0.61849 -1.46598 C -0.62435 -1.47269 -0.6293 -1.48195 -0.63425 -1.49074 C -0.63568 -1.49352 -0.63777 -1.50023 -0.63777 -1.50023 " pathEditMode="relative" ptsTypes="AAAAAAAAAAAAAAAAAAAAAAAAAAAAAAA">
                                      <p:cBhvr>
                                        <p:cTn id="8" dur="2000" fill="hold"/>
                                        <p:tgtEl>
                                          <p:spTgt spid="37"/>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endCondLst>
                                    <p:cond evt="onNext" delay="0">
                                      <p:tgtEl>
                                        <p:sldTgt/>
                                      </p:tgtEl>
                                    </p:cond>
                                  </p:endCondLst>
                                  <p:childTnLst>
                                    <p:animMotion origin="layout" path="M -0.00443 0.04005 L -0.00443 0.04005 C -0.01615 0.05972 -0.02721 0.08056 -0.03932 0.09908 C -0.12396 0.22778 -0.00013 0.02454 -0.09518 0.17662 C -0.10313 0.18935 -0.11185 0.20116 -0.11784 0.21667 C -0.13529 0.26227 -0.15104 0.30996 -0.16497 0.35926 C -0.17135 0.38195 -0.17682 0.40556 -0.18412 0.42755 C -0.18828 0.44005 -0.21354 0.49884 -0.2207 0.51111 C -0.23177 0.53009 -0.24154 0.55394 -0.2556 0.56389 L -0.27305 0.57639 C -0.27721 0.58241 -0.28073 0.58982 -0.28529 0.59491 C -0.30078 0.61227 -0.31602 0.61713 -0.3306 0.63843 C -0.34622 0.66111 -0.35833 0.69074 -0.37422 0.71273 C -0.37943 0.71991 -0.38438 0.72801 -0.38997 0.73449 C -0.40612 0.75347 -0.39857 0.73148 -0.41615 0.76852 C -0.42331 0.7838 -0.43242 0.82176 -0.44232 0.83357 C -0.45117 0.84445 -0.47721 0.84491 -0.48594 0.84607 C -0.50495 0.83959 -0.52005 0.8419 -0.53477 0.8213 C -0.54219 0.81088 -0.54909 0.79931 -0.5556 0.78727 C -0.56133 0.77662 -0.5651 0.76273 -0.57135 0.75301 C -0.57526 0.74699 -0.5806 0.74468 -0.58529 0.74074 C -0.64688 0.74838 -0.56029 0.73102 -0.65677 0.79329 C -0.66315 0.79746 -0.6694 0.80255 -0.67604 0.80579 C -0.6944 0.81505 -0.70807 0.8132 -0.72826 0.81505 C -0.76029 0.83171 -0.79128 0.85579 -0.82409 0.86459 C -0.87435 0.87824 -0.91107 0.88959 -0.96016 0.89884 C -0.98997 0.9044 -1.06198 0.90463 -1.07357 0.90509 C -1.10612 0.90185 -1.0944 0.90185 -1.10846 0.90185 " pathEditMode="relative" ptsTypes="AAAAAAAAAAAAAAAAAAAAAAAAAAAA">
                                      <p:cBhvr>
                                        <p:cTn id="10" dur="2000" fill="hold"/>
                                        <p:tgtEl>
                                          <p:spTgt spid="40"/>
                                        </p:tgtEl>
                                        <p:attrNameLst>
                                          <p:attrName>ppt_x</p:attrName>
                                          <p:attrName>ppt_y</p:attrName>
                                        </p:attrNameLst>
                                      </p:cBhvr>
                                    </p:animMotion>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0.00521 -0.0007 L 0.00521 -0.0007 C 0.02604 -0.01829 0.04584 -0.04121 0.06797 -0.05348 C 0.1013 -0.072 0.08698 -0.06204 0.11159 -0.08149 C 0.16211 -0.16389 0.10547 -0.07709 0.1517 -0.13403 C 0.17175 -0.15903 0.20378 -0.22061 0.21628 -0.2426 C 0.22383 -0.25602 0.2319 -0.26852 0.23893 -0.28288 C 0.24584 -0.29746 0.25287 -0.31181 0.25977 -0.32639 C 0.26224 -0.33149 0.26407 -0.3375 0.2668 -0.3419 C 0.27149 -0.34908 0.27657 -0.35533 0.28073 -0.36366 C 0.29232 -0.38658 0.30612 -0.40718 0.31393 -0.43496 C 0.32045 -0.45811 0.31602 -0.44931 0.32617 -0.46274 C 0.33412 -0.48542 0.34219 -0.51088 0.35404 -0.52778 C 0.3599 -0.53612 0.36602 -0.54352 0.37149 -0.55278 C 0.37539 -0.55926 0.37787 -0.56829 0.3819 -0.57431 C 0.38451 -0.57825 0.40886 -0.6088 0.4168 -0.61459 C 0.4224 -0.61875 0.42852 -0.62084 0.43425 -0.62408 C 0.43959 -0.62686 0.44466 -0.63102 0.45 -0.63334 C 0.46459 -0.63982 0.47344 -0.64028 0.48828 -0.6426 C 0.48867 -0.6426 0.53607 -0.64051 0.54766 -0.63635 C 0.55365 -0.63426 0.55925 -0.62963 0.56511 -0.62709 C 0.57865 -0.6213 0.58659 -0.62038 0.6 -0.61783 C 0.61341 -0.61875 0.62761 -0.6125 0.64011 -0.62084 C 0.65651 -0.63195 0.66927 -0.65579 0.68373 -0.67362 C 0.69024 -0.68172 0.69649 -0.69005 0.70287 -0.69838 C 0.72071 -0.7213 0.72435 -0.72524 0.74128 -0.75116 C 0.74779 -0.76112 0.75365 -0.77269 0.76042 -0.78218 C 0.76641 -0.79028 0.77357 -0.79561 0.77969 -0.80371 C 0.78815 -0.81528 0.79571 -0.82894 0.80404 -0.84098 C 0.81146 -0.85163 0.81966 -0.86065 0.8267 -0.872 C 0.8418 -0.89584 0.85443 -0.92431 0.87032 -0.94653 C 0.88893 -0.97223 0.90703 -0.99931 0.92617 -1.02385 C 0.93659 -1.03727 0.94779 -1.04931 0.95755 -1.06436 C 0.96537 -1.07616 0.97032 -1.09352 0.97852 -1.10463 C 1.08255 -1.24306 0.97565 -1.07917 1.0431 -1.17894 C 1.04974 -1.18866 1.05547 -1.20024 1.06224 -1.20973 C 1.06589 -1.21482 1.07045 -1.21783 1.07448 -1.22223 C 1.078 -1.22593 1.08125 -1.23079 1.0849 -1.2345 C 1.08776 -1.2375 1.09597 -1.24538 1.10065 -1.247 C 1.1017 -1.24723 1.103 -1.247 1.10417 -1.247 " pathEditMode="relative" ptsTypes="AAAAAAAAAAAAAAAAAAAAAAAAAAAAAAAAAAAAAAAA">
                                      <p:cBhvr>
                                        <p:cTn id="12" dur="2000" fill="hold"/>
                                        <p:tgtEl>
                                          <p:spTgt spid="48"/>
                                        </p:tgtEl>
                                        <p:attrNameLst>
                                          <p:attrName>ppt_x</p:attrName>
                                          <p:attrName>ppt_y</p:attrName>
                                        </p:attrNameLst>
                                      </p:cBhvr>
                                    </p:animMotion>
                                  </p:childTnLst>
                                </p:cTn>
                              </p:par>
                              <p:par>
                                <p:cTn id="13" presetID="0" presetClass="path" presetSubtype="0" repeatCount="indefinite" accel="50000" decel="50000" fill="hold" nodeType="withEffect">
                                  <p:stCondLst>
                                    <p:cond delay="0"/>
                                  </p:stCondLst>
                                  <p:endCondLst>
                                    <p:cond evt="onNext" delay="0">
                                      <p:tgtEl>
                                        <p:sldTgt/>
                                      </p:tgtEl>
                                    </p:cond>
                                  </p:endCondLst>
                                  <p:childTnLst>
                                    <p:animMotion origin="layout" path="M -0.0125 0.00046 L -0.0125 0.00046 C -0.17239 0.13287 0.04779 -0.0419 -0.12422 0.06875 C -0.13281 0.07431 -0.13893 0.08843 -0.14687 0.09653 C -0.18034 0.13079 -0.18047 0.11829 -0.20794 0.16157 C -0.21562 0.17384 -0.22148 0.18912 -0.2289 0.20185 C -0.23776 0.21713 -0.24882 0.22847 -0.25677 0.24537 C -0.2664 0.26597 -0.27161 0.29259 -0.28112 0.31343 C -0.28346 0.31852 -0.32226 0.39352 -0.33698 0.41273 C -0.36015 0.44306 -0.35143 0.42431 -0.38229 0.44375 C -0.3914 0.44954 -0.39961 0.45926 -0.40846 0.46551 C -0.4263 0.47778 -0.44479 0.48704 -0.46263 0.49954 C -0.47682 0.50972 -0.49023 0.52338 -0.50442 0.5338 C -0.52578 0.54907 -0.55573 0.55532 -0.57591 0.56458 C -0.58203 0.56759 -0.58763 0.57292 -0.59336 0.57708 C -0.6164 0.62014 -0.62487 0.63056 -0.64049 0.67315 C -0.64492 0.68519 -0.64804 0.69884 -0.65273 0.71042 C -0.65898 0.72616 -0.66823 0.74213 -0.67708 0.75394 C -0.68216 0.76042 -0.68685 0.76898 -0.69284 0.77245 C -0.70286 0.77847 -0.7138 0.7787 -0.72422 0.78171 C -0.7306 0.78727 -0.7556 0.81273 -0.76614 0.81273 C -0.78945 0.81273 -0.81263 0.80695 -0.8358 0.80347 C -0.85247 0.80116 -0.85091 0.8007 -0.86718 0.79421 C -0.88359 0.81389 -0.89896 0.83565 -0.91614 0.85301 C -0.92825 0.86551 -0.94166 0.87477 -0.95273 0.89028 C -0.96862 0.91227 -0.97955 0.94491 -0.99635 0.96482 C -1.01731 0.98958 -1.04049 1.00903 -1.05911 1.03912 C -1.06549 1.04954 -1.07252 1.0588 -1.07825 1.07014 C -1.09466 1.10232 -1.10612 1.14282 -1.12526 1.16945 C -1.20716 1.28264 -1.10508 1.13681 -1.18633 1.26852 C -1.19557 1.28357 -1.20586 1.29607 -1.21601 1.3088 C -1.23437 1.33218 -1.25416 1.35208 -1.27174 1.37708 C -1.28216 1.3919 -1.27747 1.38588 -1.2858 1.39583 " pathEditMode="relative" ptsTypes="AAAAAAAAAAAAAAAAAAAAAAAAAAAAAAAAA">
                                      <p:cBhvr>
                                        <p:cTn id="14" dur="2000" fill="hold"/>
                                        <p:tgtEl>
                                          <p:spTgt spid="42"/>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endCondLst>
                                    <p:cond evt="onNext" delay="0">
                                      <p:tgtEl>
                                        <p:sldTgt/>
                                      </p:tgtEl>
                                    </p:cond>
                                  </p:endCondLst>
                                  <p:childTnLst>
                                    <p:animMotion origin="layout" path="M 0.02552 0.05093 L 0.02552 0.05093 C 0.0332 0.07245 0.04036 0.09468 0.04831 0.11597 C 0.06276 0.15509 0.08138 0.19653 0.10039 0.22755 C 0.11055 0.24398 0.12839 0.27454 0.14063 0.28634 C 0.15247 0.29792 0.16615 0.2963 0.17891 0.29884 C 0.18828 0.30069 0.19753 0.30301 0.2069 0.30509 C 0.21328 0.30926 0.21953 0.31366 0.22604 0.31736 C 0.24518 0.32847 0.25912 0.33519 0.27839 0.34236 C 0.28763 0.3456 0.29688 0.34931 0.30625 0.35162 C 0.31432 0.35347 0.32253 0.35417 0.33073 0.35463 C 0.35742 0.35625 0.38412 0.35671 0.41094 0.35787 C 0.45547 0.37639 0.42708 0.36528 0.47721 0.38264 C 0.48294 0.38449 0.48867 0.3875 0.49466 0.38866 L 0.52253 0.39491 C 0.53294 0.40116 0.54675 0.40787 0.5556 0.41968 C 0.55794 0.42292 0.56068 0.42523 0.56263 0.42917 C 0.5724 0.44907 0.5905 0.49097 0.5905 0.49097 C 0.59427 0.51111 0.60039 0.5412 0.60273 0.5625 C 0.60378 0.57153 0.60352 0.58102 0.60456 0.59028 C 0.60599 0.60486 0.60846 0.61435 0.61146 0.62755 C 0.61211 0.63472 0.61237 0.64213 0.61315 0.64931 C 0.61732 0.68333 0.62695 0.70972 0.63594 0.74213 C 0.64336 0.76968 0.64583 0.78264 0.65677 0.80417 C 0.6582 0.80694 0.66055 0.80787 0.66211 0.81042 C 0.66471 0.81505 0.66641 0.8213 0.66901 0.82593 C 0.67227 0.83171 0.6763 0.83565 0.67943 0.84144 C 0.68099 0.84398 0.68164 0.84792 0.68294 0.85069 C 0.69076 0.86667 0.69297 0.86898 0.70391 0.8787 C 0.70677 0.88125 0.70951 0.88449 0.71263 0.88495 C 0.74102 0.88866 0.76966 0.88889 0.79805 0.89097 C 0.80273 0.89421 0.80755 0.89676 0.81198 0.90046 C 0.81823 0.90556 0.82435 0.91412 0.82943 0.92199 C 0.85456 0.96019 0.85104 0.9588 0.88359 1.01505 C 0.93854 1.11019 0.88854 1.01458 0.92891 1.10509 C 0.93607 1.12107 0.94518 1.13449 0.95156 1.15139 C 0.96849 1.19653 0.98112 1.24653 0.9987 1.29097 C 1.00677 1.31157 1.01406 1.33357 1.02305 1.35301 C 1.07461 1.46343 1.05664 1.40116 1.06849 1.44306 " pathEditMode="relative" ptsTypes="AAAAAAAAAAAAAAAAAAAAAAAAAAAAAAAAAAAAAAA">
                                      <p:cBhvr>
                                        <p:cTn id="16" dur="2000" fill="hold"/>
                                        <p:tgtEl>
                                          <p:spTgt spid="50"/>
                                        </p:tgtEl>
                                        <p:attrNameLst>
                                          <p:attrName>ppt_x</p:attrName>
                                          <p:attrName>ppt_y</p:attrName>
                                        </p:attrNameLst>
                                      </p:cBhvr>
                                    </p:animMotion>
                                  </p:childTnLst>
                                </p:cTn>
                              </p:par>
                              <p:par>
                                <p:cTn id="17" presetID="0" presetClass="path" presetSubtype="0" repeatCount="indefinite" accel="50000" decel="50000" fill="hold" nodeType="withEffect">
                                  <p:stCondLst>
                                    <p:cond delay="1000"/>
                                  </p:stCondLst>
                                  <p:endCondLst>
                                    <p:cond evt="onNext" delay="0">
                                      <p:tgtEl>
                                        <p:sldTgt/>
                                      </p:tgtEl>
                                    </p:cond>
                                  </p:endCondLst>
                                  <p:childTnLst>
                                    <p:animMotion origin="layout" path="M -0.02618 0.00509 L -0.02618 0.00509 C -0.05495 0.04884 -0.06563 0.06783 -0.09597 0.1044 C -0.1392 0.15625 -0.13516 0.14491 -0.18841 0.1912 C -0.19844 0.2 -0.20795 0.21088 -0.2181 0.21921 C -0.24519 0.24097 -0.27058 0.2757 -0.3 0.28125 C -0.37904 0.29583 -0.33373 0.28866 -0.43607 0.29977 C -0.45183 0.29769 -0.46758 0.29699 -0.48321 0.29375 C -0.49141 0.2919 -0.49935 0.28658 -0.50756 0.28426 C -0.51511 0.28241 -0.52279 0.28264 -0.53034 0.28125 C -0.53907 0.27963 -0.54779 0.27708 -0.55651 0.275 L -0.58959 0.22222 C -0.59297 0.2169 -0.6 0.20671 -0.6 0.20671 C -0.60052 0.20509 -0.61263 0.16736 -0.61407 0.16019 C -0.61511 0.1544 -0.61511 0.14792 -0.61576 0.14167 C -0.61289 0.13333 -0.60391 0.0794 -0.58789 0.08264 C -0.58112 0.08403 -0.575 0.09097 -0.56862 0.09514 C -0.56394 0.11181 -0.56237 0.11574 -0.5599 0.13866 C -0.55873 0.14977 -0.55873 0.16134 -0.55821 0.17269 C -0.56055 0.18611 -0.56107 0.20093 -0.56511 0.21296 C -0.5694 0.22546 -0.57631 0.23472 -0.58256 0.24398 C -0.62097 0.3 -0.62995 0.30093 -0.68907 0.32153 C -0.71576 0.33079 -0.74219 0.34259 -0.76927 0.34954 C -0.78763 0.35417 -0.80638 0.3537 -0.825 0.35556 C -0.83438 0.35255 -0.84375 0.35023 -0.853 0.3463 C -0.87526 0.33681 -0.89284 0.32176 -0.91394 0.30301 C -0.92123 0.29653 -0.92839 0.28958 -0.9349 0.28125 C -0.96446 0.24352 -0.97956 0.2132 -1.0099 0.18519 C -1.0293 0.16713 -1.04922 0.15116 -1.06927 0.13542 C -1.08998 0.11921 -1.11185 0.10741 -1.13203 0.08889 C -1.22331 0.00486 -1.12578 0.08102 -1.19636 -0.00092 C -1.25222 -0.06551 -1.39623 -0.13241 -1.42318 -0.15 C -1.56315 -0.2412 -1.51341 -0.21875 -1.56797 -0.24282 " pathEditMode="relative" ptsTypes="AAAAAAAAAAAAAAAAAAAAAAAAAAAAAAAAA">
                                      <p:cBhvr>
                                        <p:cTn id="18" dur="2000" fill="hold"/>
                                        <p:tgtEl>
                                          <p:spTgt spid="45"/>
                                        </p:tgtEl>
                                        <p:attrNameLst>
                                          <p:attrName>ppt_x</p:attrName>
                                          <p:attrName>ppt_y</p:attrName>
                                        </p:attrNameLst>
                                      </p:cBhvr>
                                    </p:animMotion>
                                  </p:childTnLst>
                                </p:cTn>
                              </p:par>
                              <p:par>
                                <p:cTn id="19" presetID="0" presetClass="path" presetSubtype="0" repeatCount="indefinite" accel="50000" decel="50000" fill="hold" nodeType="withEffect">
                                  <p:stCondLst>
                                    <p:cond delay="1000"/>
                                  </p:stCondLst>
                                  <p:endCondLst>
                                    <p:cond evt="onNext" delay="0">
                                      <p:tgtEl>
                                        <p:sldTgt/>
                                      </p:tgtEl>
                                    </p:cond>
                                  </p:endCondLst>
                                  <p:childTnLst>
                                    <p:animMotion origin="layout" path="M 0.03281 -0.01713 L 0.03281 -0.01713 C 0.04049 -0.01412 0.04805 -0.0118 0.0556 -0.00787 C 0.06211 -0.00439 0.0681 0.00162 0.07474 0.00463 C 0.08164 0.00764 0.08867 0.0088 0.0957 0.01088 C 0.12539 0.00371 0.14284 0.00301 0.16875 -0.01088 C 0.197 -0.02615 0.18034 -0.01967 0.20885 -0.04513 C 0.23568 -0.06875 0.21745 -0.04537 0.24557 -0.07291 C 0.24987 -0.07731 0.25338 -0.08402 0.25768 -0.08842 C 0.26445 -0.09537 0.27213 -0.09953 0.27864 -0.10717 C 0.29427 -0.12523 0.30664 -0.16111 0.31706 -0.18449 C 0.31979 -0.19097 0.32578 -0.20324 0.32578 -0.20324 C 0.32747 -0.21157 0.32891 -0.2199 0.33099 -0.228 C 0.33646 -0.24861 0.34297 -0.26111 0.35013 -0.28078 C 0.35508 -0.29398 0.35911 -0.3081 0.36419 -0.32106 C 0.37357 -0.34537 0.38398 -0.36851 0.39375 -0.39236 C 0.39857 -0.40393 0.40976 -0.4331 0.41471 -0.44189 C 0.42226 -0.45532 0.42943 -0.46944 0.43737 -0.4824 C 0.44232 -0.49027 0.44739 -0.49791 0.45312 -0.50393 C 0.46393 -0.51574 0.48672 -0.52638 0.49661 -0.53194 C 0.50833 -0.52361 0.52096 -0.51898 0.53151 -0.50717 C 0.54062 -0.49699 0.547 -0.48078 0.5543 -0.46689 C 0.59075 -0.39606 0.55169 -0.46574 0.59088 -0.37685 C 0.60052 -0.35509 0.61575 -0.34027 0.62226 -0.31481 C 0.63242 -0.27523 0.62734 -0.29143 0.6362 -0.26527 C 0.64661 -0.29097 0.65963 -0.31435 0.66758 -0.34282 C 0.66992 -0.35092 0.67239 -0.35925 0.67461 -0.36759 C 0.67643 -0.37476 0.67773 -0.3824 0.67982 -0.38935 C 0.68125 -0.39375 0.6832 -0.39768 0.68502 -0.40162 C 0.69935 -0.43356 0.68919 -0.40949 0.7095 -0.44814 C 0.7125 -0.45416 0.7151 -0.46088 0.71823 -0.46689 C 0.72266 -0.47546 0.7276 -0.4831 0.73216 -0.49166 C 0.75898 -0.54236 0.73437 -0.49699 0.75651 -0.54421 C 0.76159 -0.55509 0.76719 -0.56481 0.77226 -0.57523 C 0.77656 -0.58425 0.77995 -0.59467 0.7845 -0.60324 C 0.78971 -0.61319 0.80039 -0.62407 0.80716 -0.628 C 0.81068 -0.63009 0.81393 -0.63287 0.81758 -0.63425 C 0.83086 -0.63912 0.85768 -0.64675 0.85768 -0.64675 C 0.86471 -0.65277 0.87122 -0.66064 0.87864 -0.66527 C 0.89271 -0.67407 0.94453 -0.67731 0.94661 -0.67777 C 0.95833 -0.68171 0.97005 -0.68518 0.98151 -0.69004 C 0.99141 -0.69421 1.0013 -0.69884 1.0112 -0.70254 C 1.03698 -0.71226 1.04101 -0.70902 1.06523 -0.72731 C 1.12969 -0.77592 1.06432 -0.74907 1.17161 -0.80162 C 1.18854 -0.80995 1.20547 -0.81759 1.22226 -0.82662 C 1.23867 -0.83518 1.25456 -0.84675 1.27109 -0.85439 C 1.28359 -0.86018 1.29674 -0.86157 1.30937 -0.86689 C 1.31654 -0.8699 1.32357 -0.8743 1.33034 -0.87916 C 1.3375 -0.88449 1.34427 -0.89166 1.3513 -0.89791 L 1.35833 -0.90393 " pathEditMode="relative" ptsTypes="AAAAAAAAAAAAAAAAAAAAAAAAAAAAAAAAAAAAAAAAAAAAAAAAAA">
                                      <p:cBhvr>
                                        <p:cTn id="20" dur="2000" fill="hold"/>
                                        <p:tgtEl>
                                          <p:spTgt spid="49"/>
                                        </p:tgtEl>
                                        <p:attrNameLst>
                                          <p:attrName>ppt_x</p:attrName>
                                          <p:attrName>ppt_y</p:attrName>
                                        </p:attrNameLst>
                                      </p:cBhvr>
                                    </p:animMotion>
                                  </p:childTnLst>
                                </p:cTn>
                              </p:par>
                              <p:par>
                                <p:cTn id="21" presetID="0" presetClass="path" presetSubtype="0" repeatCount="indefinite" accel="50000" decel="50000" fill="hold" nodeType="withEffect">
                                  <p:stCondLst>
                                    <p:cond delay="1000"/>
                                  </p:stCondLst>
                                  <p:endCondLst>
                                    <p:cond evt="onNext" delay="0">
                                      <p:tgtEl>
                                        <p:sldTgt/>
                                      </p:tgtEl>
                                    </p:cond>
                                  </p:endCondLst>
                                  <p:childTnLst>
                                    <p:animMotion origin="layout" path="M 0.04141 0.03079 L 0.04141 0.03079 C 0.02917 0.01343 0.02318 0.00672 0.01342 -0.01273 C 0.00743 -0.02477 0.00274 -0.03912 -0.00403 -0.05 C -0.00794 -0.05602 -0.01341 -0.05787 -0.01796 -0.06227 C -0.02096 -0.06527 -0.02369 -0.06898 -0.02669 -0.07176 C -0.03294 -0.07731 -0.03958 -0.08148 -0.04583 -0.08727 C -0.05 -0.09097 -0.05442 -0.09421 -0.05807 -0.09953 C -0.06497 -0.10995 -0.07721 -0.13356 -0.07721 -0.13356 C -0.07955 -0.14398 -0.08203 -0.15416 -0.08424 -0.16458 C -0.09869 -0.23472 -0.08268 -0.1625 -0.09296 -0.2081 C -0.09908 -0.27384 -0.08932 -0.17315 -0.09817 -0.24838 C -0.0996 -0.26065 -0.10052 -0.27315 -0.10169 -0.28565 C -0.10221 -0.32384 -0.10091 -0.36227 -0.10338 -0.40046 C -0.1052 -0.42777 -0.11119 -0.45092 -0.12265 -0.46852 C -0.13658 -0.49027 -0.14869 -0.51921 -0.16627 -0.53055 C -0.17265 -0.53472 -0.17877 -0.54004 -0.18541 -0.54305 C -0.21041 -0.55463 -0.28802 -0.55856 -0.28828 -0.55856 C -0.30221 -0.57083 -0.31849 -0.58333 -0.3302 -0.60185 C -0.34492 -0.62523 -0.36015 -0.64838 -0.372 -0.67639 C -0.39414 -0.7287 -0.38203 -0.70185 -0.40872 -0.75694 C -0.42122 -0.81296 -0.41067 -0.7625 -0.42083 -0.82199 C -0.42304 -0.83449 -0.42591 -0.84676 -0.42786 -0.85926 C -0.42942 -0.86944 -0.42942 -0.88032 -0.43138 -0.89027 C -0.43632 -0.91574 -0.44401 -0.93912 -0.44882 -0.96481 L -0.45924 -1.0206 C -0.46263 -1.05671 -0.46406 -1.06852 -0.46627 -1.1074 C -0.46705 -1.12176 -0.46744 -1.13634 -0.46796 -1.15069 C -0.46862 -1.17037 -0.46862 -1.18981 -0.46966 -1.20949 C -0.47031 -1.22106 -0.472 -1.23217 -0.47317 -1.24352 C -0.47382 -1.29629 -0.47096 -1.34953 -0.475 -1.40162 C -0.47877 -1.45139 -0.49583 -1.50949 -0.50989 -1.5537 C -0.51354 -1.56527 -0.51809 -1.57615 -0.522 -1.58773 L -0.52721 -1.60648 " pathEditMode="relative" ptsTypes="AAAAAAAAAAAAAAAAAAAAAAAAAAAAAAAAAA">
                                      <p:cBhvr>
                                        <p:cTn id="22" dur="2000" fill="hold"/>
                                        <p:tgtEl>
                                          <p:spTgt spid="44"/>
                                        </p:tgtEl>
                                        <p:attrNameLst>
                                          <p:attrName>ppt_x</p:attrName>
                                          <p:attrName>ppt_y</p:attrName>
                                        </p:attrNameLst>
                                      </p:cBhvr>
                                    </p:animMotion>
                                  </p:childTnLst>
                                </p:cTn>
                              </p:par>
                              <p:par>
                                <p:cTn id="23" presetID="0" presetClass="path" presetSubtype="0" repeatCount="indefinite" accel="50000" decel="50000" fill="hold" nodeType="withEffect">
                                  <p:stCondLst>
                                    <p:cond delay="1000"/>
                                  </p:stCondLst>
                                  <p:endCondLst>
                                    <p:cond evt="onNext" delay="0">
                                      <p:tgtEl>
                                        <p:sldTgt/>
                                      </p:tgtEl>
                                    </p:cond>
                                  </p:endCondLst>
                                  <p:childTnLst>
                                    <p:animMotion origin="layout" path="M 0.02722 0.0463 L 0.02722 0.0463 C 0.16446 0.07963 0.11237 0.06389 0.18412 0.08657 C 0.19636 0.09792 0.20834 0.10995 0.22071 0.1206 C 0.23216 0.13055 0.2444 0.13773 0.2556 0.14838 C 0.28034 0.17245 0.27826 0.17986 0.29922 0.21366 C 0.39388 0.36667 0.30078 0.20301 0.34987 0.30347 C 0.35222 0.30856 0.35547 0.31204 0.3586 0.31597 C 0.36628 0.32546 0.37761 0.33727 0.38646 0.34375 C 0.39857 0.35278 0.42305 0.36852 0.42305 0.36852 C 0.47058 0.35324 0.45078 0.36157 0.49453 0.34074 L 0.51381 0.33148 C 0.54506 0.33472 0.55222 0.34074 0.58529 0.31597 C 0.59857 0.30602 0.60964 0.28889 0.62188 0.27569 C 0.64466 0.25116 0.63685 0.25787 0.65677 0.24468 C 0.66381 0.25278 0.67058 0.26157 0.67774 0.26944 C 0.68112 0.27292 0.6849 0.275 0.68815 0.2787 C 0.6948 0.28634 0.70078 0.29583 0.70743 0.30347 C 0.7211 0.31968 0.73763 0.3294 0.74922 0.35 C 0.75469 0.35972 0.7655 0.37986 0.77188 0.38727 C 0.77565 0.39143 0.78021 0.39305 0.78412 0.39653 C 0.78711 0.3993 0.78985 0.40301 0.79284 0.40579 C 0.79519 0.4081 0.79766 0.40949 0.79987 0.41204 C 0.80235 0.41481 0.8043 0.41875 0.80677 0.4213 C 0.80847 0.42292 0.81029 0.42338 0.81198 0.42454 C 0.81498 0.42639 0.81784 0.42847 0.82071 0.43055 C 0.82657 0.42963 0.83256 0.43009 0.83815 0.42755 C 0.84219 0.42569 0.86875 0.40231 0.87136 0.39954 C 0.87631 0.39421 0.88021 0.38611 0.88529 0.38102 C 0.89493 0.3713 0.90443 0.37037 0.91498 0.36551 C 0.92318 0.3618 0.93125 0.35718 0.93933 0.35301 C 0.95105 0.35926 0.96341 0.36204 0.97422 0.37176 C 1.04818 0.4375 0.99154 0.39884 1.0336 0.44606 C 1.0448 0.4588 1.05599 0.47199 1.06849 0.48032 C 1.07305 0.48333 1.07761 0.4868 1.08243 0.48958 C 1.08868 0.49305 1.09519 0.4956 1.10157 0.49884 C 1.10743 0.50185 1.11315 0.50509 1.11901 0.5081 L 1.15222 0.54838 C 1.15795 0.55555 1.16341 0.56389 1.16953 0.57014 C 1.17657 0.57731 1.18386 0.5838 1.1905 0.5919 C 1.21159 0.6169 1.20313 0.61366 1.22539 0.64444 C 1.23203 0.6537 1.2392 0.66157 1.24636 0.66944 C 1.27539 0.70023 1.27761 0.70602 1.30222 0.71898 C 1.31862 0.72755 1.31237 0.71852 1.31953 0.73148 " pathEditMode="relative" ptsTypes="AAAAAAAAAAAAAAAAAAAAAAAAAAAAAAAAAAAAAAAAAAAA">
                                      <p:cBhvr>
                                        <p:cTn id="24" dur="2000" fill="hold"/>
                                        <p:tgtEl>
                                          <p:spTgt spid="43"/>
                                        </p:tgtEl>
                                        <p:attrNameLst>
                                          <p:attrName>ppt_x</p:attrName>
                                          <p:attrName>ppt_y</p:attrName>
                                        </p:attrNameLst>
                                      </p:cBhvr>
                                    </p:animMotion>
                                  </p:childTnLst>
                                </p:cTn>
                              </p:par>
                              <p:par>
                                <p:cTn id="25" presetID="0" presetClass="path" presetSubtype="0" repeatCount="indefinite" accel="50000" decel="50000" fill="hold" nodeType="withEffect">
                                  <p:stCondLst>
                                    <p:cond delay="1000"/>
                                  </p:stCondLst>
                                  <p:endCondLst>
                                    <p:cond evt="onNext" delay="0">
                                      <p:tgtEl>
                                        <p:sldTgt/>
                                      </p:tgtEl>
                                    </p:cond>
                                  </p:endCondLst>
                                  <p:childTnLst>
                                    <p:animMotion origin="layout" path="M -0.00026 -0.02269 L -0.00026 -0.02269 C -0.01848 -0.08426 -0.01809 -0.08889 -0.04049 -0.14375 C -0.04817 -0.16274 -0.05572 -0.18241 -0.06484 -0.19954 C -0.09401 -0.25394 -0.10585 -0.26505 -0.13111 -0.30811 C -0.15638 -0.35116 -0.15455 -0.35463 -0.18346 -0.39167 C -0.19908 -0.41181 -0.21328 -0.42292 -0.23059 -0.4382 C -0.24335 -0.43311 -0.2569 -0.43195 -0.26888 -0.42269 C -0.27773 -0.41598 -0.28437 -0.40278 -0.29153 -0.39167 C -0.30533 -0.37084 -0.31822 -0.34815 -0.33177 -0.32662 C -0.33971 -0.31389 -0.34804 -0.30209 -0.35611 -0.28936 C -0.36497 -0.27547 -0.38098 -0.2463 -0.3927 -0.23681 C -0.40403 -0.22755 -0.41901 -0.22639 -0.43111 -0.22431 C -0.4332 -0.225 -0.50416 -0.24931 -0.51835 -0.25232 C -0.53346 -0.25533 -0.54856 -0.25649 -0.56367 -0.25834 L -0.58815 -0.26158 C -0.60638 -0.27199 -0.63033 -0.28357 -0.64908 -0.29862 C -0.65625 -0.3044 -0.66367 -0.30949 -0.67005 -0.31737 C -0.67825 -0.32732 -0.68489 -0.34074 -0.6927 -0.35139 C -0.72096 -0.39005 -0.7125 -0.3669 -0.73632 -0.41968 C -0.74218 -0.43241 -0.74596 -0.44769 -0.75208 -0.45996 C -0.75833 -0.47269 -0.76679 -0.48125 -0.77304 -0.49399 C -0.77682 -0.50209 -0.77851 -0.51297 -0.78164 -0.52199 C -0.78658 -0.53565 -0.79166 -0.54954 -0.79739 -0.56227 L -0.81132 -0.59329 C -0.81367 -0.59838 -0.81549 -0.6044 -0.81835 -0.6088 C -0.83385 -0.63287 -0.83906 -0.64005 -0.85494 -0.67084 C -0.86106 -0.68264 -0.86536 -0.69769 -0.87239 -0.70787 C -0.88125 -0.72084 -0.89127 -0.72686 -0.90208 -0.72963 C -0.90729 -0.73102 -0.9125 -0.73172 -0.9177 -0.73264 C -0.92955 -0.7169 -0.94765 -0.69098 -0.96132 -0.6801 C -0.98411 -0.66158 -1.00742 -0.64491 -1.03111 -0.63056 C -1.05494 -0.61598 -1.07786 -0.59468 -1.1026 -0.58704 C -1.19322 -0.55926 -1.28541 -0.54954 -1.3763 -0.525 C -1.42487 -0.51181 -1.44062 -0.50417 -1.47929 -0.50024 C -1.48216 -0.5 -1.48502 -0.50024 -1.48802 -0.50024 " pathEditMode="relative" ptsTypes="AAAAAAAAAAAAAAAAAAAAAAAAAAAAAAAAAAAA">
                                      <p:cBhvr>
                                        <p:cTn id="26" dur="2000" fill="hold"/>
                                        <p:tgtEl>
                                          <p:spTgt spid="39"/>
                                        </p:tgtEl>
                                        <p:attrNameLst>
                                          <p:attrName>ppt_x</p:attrName>
                                          <p:attrName>ppt_y</p:attrName>
                                        </p:attrNameLst>
                                      </p:cBhvr>
                                    </p:animMotion>
                                  </p:childTnLst>
                                </p:cTn>
                              </p:par>
                              <p:par>
                                <p:cTn id="27" presetID="0" presetClass="path" presetSubtype="0" repeatCount="indefinite" accel="50000" decel="50000" fill="hold" nodeType="withEffect">
                                  <p:stCondLst>
                                    <p:cond delay="1000"/>
                                  </p:stCondLst>
                                  <p:endCondLst>
                                    <p:cond evt="onNext" delay="0">
                                      <p:tgtEl>
                                        <p:sldTgt/>
                                      </p:tgtEl>
                                    </p:cond>
                                  </p:endCondLst>
                                  <p:childTnLst>
                                    <p:animMotion origin="layout" path="M 0.01328 0.04445 L 0.01328 0.04445 C 0.0138 0.06274 0.01471 0.10324 0.0168 0.12524 C 0.02591 0.22338 0.01927 0.13287 0.0237 0.19653 C 0.02526 0.24005 0.02982 0.3125 0.02552 0.36065 C 0.02487 0.36667 0.02148 0.37061 0.02018 0.37616 C -0.00508 0.48889 0.03724 0.32176 0.00625 0.4382 C -0.00274 0.47176 0.0043 0.45926 -0.00768 0.47524 C -0.01367 0.50209 -0.01081 0.49931 -0.03555 0.5125 C -0.04141 0.51574 -0.04714 0.51899 -0.053 0.52176 C -0.05768 0.52408 -0.0625 0.52524 -0.06693 0.52801 C -0.07409 0.53241 -0.08099 0.5382 -0.08789 0.54352 C -0.09141 0.5463 -0.09518 0.54885 -0.09831 0.55278 C -0.10156 0.55695 -0.11055 0.57547 -0.11237 0.58079 C -0.12357 0.61343 -0.12526 0.62408 -0.1332 0.65834 C -0.13385 0.66852 -0.13555 0.67894 -0.13503 0.68936 C -0.13372 0.71135 -0.13164 0.73334 -0.128 0.7544 C -0.12656 0.76297 -0.11367 0.78195 -0.11055 0.78542 C -0.09805 0.79931 -0.08685 0.80625 -0.07214 0.81019 C -0.06419 0.8125 -0.05586 0.81227 -0.04779 0.81343 C -0.03203 0.81227 -0.01628 0.81389 -0.00065 0.81019 C 0.00547 0.8088 0.0112 0.80278 0.0168 0.79792 C 0.03698 0.77986 0.03789 0.7676 0.05508 0.72963 C 0.06068 0.71736 0.06081 0.71598 0.06562 0.70162 C 0.0526 0.68334 0.05391 0.67755 0.03242 0.70787 C 0.025 0.71852 0.01992 0.73357 0.01497 0.74815 C -0.00586 0.81042 -0.00469 0.81482 -0.01471 0.87524 C -0.01406 0.88774 -0.01589 0.90139 -0.01289 0.9125 C -0.00912 0.92639 -0.00104 0.93496 0.00456 0.94676 C 0.05443 1.0507 0.00872 0.96436 0.03763 1.01181 C 0.09023 1.09792 8.33333E-7 0.95579 0.06732 1.05834 C 0.08633 1.08727 0.08763 1.09468 0.10911 1.12037 C 0.11693 1.12963 0.12578 1.13588 0.13359 1.14514 C 0.14154 1.1544 0.14844 1.16644 0.15625 1.17616 C 0.17891 1.20417 0.17044 1.18403 0.19115 1.22269 C 0.21654 1.26991 0.20898 1.26366 0.23294 1.31574 C 0.23893 1.32871 0.247 1.33866 0.25221 1.35278 C 0.2599 1.37431 0.27135 1.42107 0.27135 1.42107 C 0.2737 1.45301 0.27682 1.48496 0.27838 1.51713 C 0.27891 1.52963 0.27878 1.54213 0.28008 1.5544 C 0.28112 1.56412 0.28359 1.57292 0.28529 1.58241 C 0.28724 1.60926 0.28698 1.59885 0.28698 1.61343 " pathEditMode="relative" ptsTypes="AAAAAAAAAAAAAAAAAAAAAAAAAAAAAAAAAAAAAAAAAA">
                                      <p:cBhvr>
                                        <p:cTn id="28" dur="2000" fill="hold"/>
                                        <p:tgtEl>
                                          <p:spTgt spid="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46"/>
                                        </p:tgtEl>
                                        <p:attrNameLst>
                                          <p:attrName>ppt_w</p:attrName>
                                        </p:attrNameLst>
                                      </p:cBhvr>
                                      <p:tavLst>
                                        <p:tav tm="0">
                                          <p:val>
                                            <p:strVal val="ppt_w"/>
                                          </p:val>
                                        </p:tav>
                                        <p:tav tm="100000">
                                          <p:val>
                                            <p:fltVal val="0"/>
                                          </p:val>
                                        </p:tav>
                                      </p:tavLst>
                                    </p:anim>
                                    <p:anim calcmode="lin" valueType="num">
                                      <p:cBhvr>
                                        <p:cTn id="33" dur="1000"/>
                                        <p:tgtEl>
                                          <p:spTgt spid="46"/>
                                        </p:tgtEl>
                                        <p:attrNameLst>
                                          <p:attrName>ppt_h</p:attrName>
                                        </p:attrNameLst>
                                      </p:cBhvr>
                                      <p:tavLst>
                                        <p:tav tm="0">
                                          <p:val>
                                            <p:strVal val="ppt_h"/>
                                          </p:val>
                                        </p:tav>
                                        <p:tav tm="100000">
                                          <p:val>
                                            <p:fltVal val="0"/>
                                          </p:val>
                                        </p:tav>
                                      </p:tavLst>
                                    </p:anim>
                                    <p:anim calcmode="lin" valueType="num">
                                      <p:cBhvr>
                                        <p:cTn id="34" dur="1000"/>
                                        <p:tgtEl>
                                          <p:spTgt spid="4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1000"/>
                                        <p:tgtEl>
                                          <p:spTgt spid="37"/>
                                        </p:tgtEl>
                                        <p:attrNameLst>
                                          <p:attrName>ppt_w</p:attrName>
                                        </p:attrNameLst>
                                      </p:cBhvr>
                                      <p:tavLst>
                                        <p:tav tm="0">
                                          <p:val>
                                            <p:strVal val="ppt_w"/>
                                          </p:val>
                                        </p:tav>
                                        <p:tav tm="100000">
                                          <p:val>
                                            <p:fltVal val="0"/>
                                          </p:val>
                                        </p:tav>
                                      </p:tavLst>
                                    </p:anim>
                                    <p:anim calcmode="lin" valueType="num">
                                      <p:cBhvr>
                                        <p:cTn id="39" dur="1000"/>
                                        <p:tgtEl>
                                          <p:spTgt spid="37"/>
                                        </p:tgtEl>
                                        <p:attrNameLst>
                                          <p:attrName>ppt_h</p:attrName>
                                        </p:attrNameLst>
                                      </p:cBhvr>
                                      <p:tavLst>
                                        <p:tav tm="0">
                                          <p:val>
                                            <p:strVal val="ppt_h"/>
                                          </p:val>
                                        </p:tav>
                                        <p:tav tm="100000">
                                          <p:val>
                                            <p:fltVal val="0"/>
                                          </p:val>
                                        </p:tav>
                                      </p:tavLst>
                                    </p:anim>
                                    <p:anim calcmode="lin" valueType="num">
                                      <p:cBhvr>
                                        <p:cTn id="4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7"/>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1000"/>
                                        <p:tgtEl>
                                          <p:spTgt spid="40"/>
                                        </p:tgtEl>
                                        <p:attrNameLst>
                                          <p:attrName>ppt_w</p:attrName>
                                        </p:attrNameLst>
                                      </p:cBhvr>
                                      <p:tavLst>
                                        <p:tav tm="0">
                                          <p:val>
                                            <p:strVal val="ppt_w"/>
                                          </p:val>
                                        </p:tav>
                                        <p:tav tm="100000">
                                          <p:val>
                                            <p:fltVal val="0"/>
                                          </p:val>
                                        </p:tav>
                                      </p:tavLst>
                                    </p:anim>
                                    <p:anim calcmode="lin" valueType="num">
                                      <p:cBhvr>
                                        <p:cTn id="45" dur="1000"/>
                                        <p:tgtEl>
                                          <p:spTgt spid="40"/>
                                        </p:tgtEl>
                                        <p:attrNameLst>
                                          <p:attrName>ppt_h</p:attrName>
                                        </p:attrNameLst>
                                      </p:cBhvr>
                                      <p:tavLst>
                                        <p:tav tm="0">
                                          <p:val>
                                            <p:strVal val="ppt_h"/>
                                          </p:val>
                                        </p:tav>
                                        <p:tav tm="100000">
                                          <p:val>
                                            <p:fltVal val="0"/>
                                          </p:val>
                                        </p:tav>
                                      </p:tavLst>
                                    </p:anim>
                                    <p:anim calcmode="lin" valueType="num">
                                      <p:cBhvr>
                                        <p:cTn id="46" dur="1000"/>
                                        <p:tgtEl>
                                          <p:spTgt spid="4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1000"/>
                                        <p:tgtEl>
                                          <p:spTgt spid="4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999"/>
                                          </p:stCondLst>
                                        </p:cTn>
                                        <p:tgtEl>
                                          <p:spTgt spid="4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1000"/>
                                        <p:tgtEl>
                                          <p:spTgt spid="48"/>
                                        </p:tgtEl>
                                        <p:attrNameLst>
                                          <p:attrName>ppt_w</p:attrName>
                                        </p:attrNameLst>
                                      </p:cBhvr>
                                      <p:tavLst>
                                        <p:tav tm="0">
                                          <p:val>
                                            <p:strVal val="ppt_w"/>
                                          </p:val>
                                        </p:tav>
                                        <p:tav tm="100000">
                                          <p:val>
                                            <p:fltVal val="0"/>
                                          </p:val>
                                        </p:tav>
                                      </p:tavLst>
                                    </p:anim>
                                    <p:anim calcmode="lin" valueType="num">
                                      <p:cBhvr>
                                        <p:cTn id="51" dur="1000"/>
                                        <p:tgtEl>
                                          <p:spTgt spid="48"/>
                                        </p:tgtEl>
                                        <p:attrNameLst>
                                          <p:attrName>ppt_h</p:attrName>
                                        </p:attrNameLst>
                                      </p:cBhvr>
                                      <p:tavLst>
                                        <p:tav tm="0">
                                          <p:val>
                                            <p:strVal val="ppt_h"/>
                                          </p:val>
                                        </p:tav>
                                        <p:tav tm="100000">
                                          <p:val>
                                            <p:fltVal val="0"/>
                                          </p:val>
                                        </p:tav>
                                      </p:tavLst>
                                    </p:anim>
                                    <p:anim calcmode="lin" valueType="num">
                                      <p:cBhvr>
                                        <p:cTn id="52" dur="1000"/>
                                        <p:tgtEl>
                                          <p:spTgt spid="4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1000"/>
                                        <p:tgtEl>
                                          <p:spTgt spid="4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999"/>
                                          </p:stCondLst>
                                        </p:cTn>
                                        <p:tgtEl>
                                          <p:spTgt spid="48"/>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1000"/>
                                        <p:tgtEl>
                                          <p:spTgt spid="42"/>
                                        </p:tgtEl>
                                        <p:attrNameLst>
                                          <p:attrName>ppt_w</p:attrName>
                                        </p:attrNameLst>
                                      </p:cBhvr>
                                      <p:tavLst>
                                        <p:tav tm="0">
                                          <p:val>
                                            <p:strVal val="ppt_w"/>
                                          </p:val>
                                        </p:tav>
                                        <p:tav tm="100000">
                                          <p:val>
                                            <p:fltVal val="0"/>
                                          </p:val>
                                        </p:tav>
                                      </p:tavLst>
                                    </p:anim>
                                    <p:anim calcmode="lin" valueType="num">
                                      <p:cBhvr>
                                        <p:cTn id="57" dur="1000"/>
                                        <p:tgtEl>
                                          <p:spTgt spid="42"/>
                                        </p:tgtEl>
                                        <p:attrNameLst>
                                          <p:attrName>ppt_h</p:attrName>
                                        </p:attrNameLst>
                                      </p:cBhvr>
                                      <p:tavLst>
                                        <p:tav tm="0">
                                          <p:val>
                                            <p:strVal val="ppt_h"/>
                                          </p:val>
                                        </p:tav>
                                        <p:tav tm="100000">
                                          <p:val>
                                            <p:fltVal val="0"/>
                                          </p:val>
                                        </p:tav>
                                      </p:tavLst>
                                    </p:anim>
                                    <p:anim calcmode="lin" valueType="num">
                                      <p:cBhvr>
                                        <p:cTn id="58" dur="1000"/>
                                        <p:tgtEl>
                                          <p:spTgt spid="4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1000"/>
                                        <p:tgtEl>
                                          <p:spTgt spid="4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999"/>
                                          </p:stCondLst>
                                        </p:cTn>
                                        <p:tgtEl>
                                          <p:spTgt spid="42"/>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1000"/>
                                        <p:tgtEl>
                                          <p:spTgt spid="50"/>
                                        </p:tgtEl>
                                        <p:attrNameLst>
                                          <p:attrName>ppt_w</p:attrName>
                                        </p:attrNameLst>
                                      </p:cBhvr>
                                      <p:tavLst>
                                        <p:tav tm="0">
                                          <p:val>
                                            <p:strVal val="ppt_w"/>
                                          </p:val>
                                        </p:tav>
                                        <p:tav tm="100000">
                                          <p:val>
                                            <p:fltVal val="0"/>
                                          </p:val>
                                        </p:tav>
                                      </p:tavLst>
                                    </p:anim>
                                    <p:anim calcmode="lin" valueType="num">
                                      <p:cBhvr>
                                        <p:cTn id="63" dur="1000"/>
                                        <p:tgtEl>
                                          <p:spTgt spid="50"/>
                                        </p:tgtEl>
                                        <p:attrNameLst>
                                          <p:attrName>ppt_h</p:attrName>
                                        </p:attrNameLst>
                                      </p:cBhvr>
                                      <p:tavLst>
                                        <p:tav tm="0">
                                          <p:val>
                                            <p:strVal val="ppt_h"/>
                                          </p:val>
                                        </p:tav>
                                        <p:tav tm="100000">
                                          <p:val>
                                            <p:fltVal val="0"/>
                                          </p:val>
                                        </p:tav>
                                      </p:tavLst>
                                    </p:anim>
                                    <p:anim calcmode="lin" valueType="num">
                                      <p:cBhvr>
                                        <p:cTn id="64" dur="1000"/>
                                        <p:tgtEl>
                                          <p:spTgt spid="5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5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50"/>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1000"/>
                                        <p:tgtEl>
                                          <p:spTgt spid="45"/>
                                        </p:tgtEl>
                                        <p:attrNameLst>
                                          <p:attrName>ppt_w</p:attrName>
                                        </p:attrNameLst>
                                      </p:cBhvr>
                                      <p:tavLst>
                                        <p:tav tm="0">
                                          <p:val>
                                            <p:strVal val="ppt_w"/>
                                          </p:val>
                                        </p:tav>
                                        <p:tav tm="100000">
                                          <p:val>
                                            <p:fltVal val="0"/>
                                          </p:val>
                                        </p:tav>
                                      </p:tavLst>
                                    </p:anim>
                                    <p:anim calcmode="lin" valueType="num">
                                      <p:cBhvr>
                                        <p:cTn id="69" dur="1000"/>
                                        <p:tgtEl>
                                          <p:spTgt spid="45"/>
                                        </p:tgtEl>
                                        <p:attrNameLst>
                                          <p:attrName>ppt_h</p:attrName>
                                        </p:attrNameLst>
                                      </p:cBhvr>
                                      <p:tavLst>
                                        <p:tav tm="0">
                                          <p:val>
                                            <p:strVal val="ppt_h"/>
                                          </p:val>
                                        </p:tav>
                                        <p:tav tm="100000">
                                          <p:val>
                                            <p:fltVal val="0"/>
                                          </p:val>
                                        </p:tav>
                                      </p:tavLst>
                                    </p:anim>
                                    <p:anim calcmode="lin" valueType="num">
                                      <p:cBhvr>
                                        <p:cTn id="70" dur="1000"/>
                                        <p:tgtEl>
                                          <p:spTgt spid="4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1000"/>
                                        <p:tgtEl>
                                          <p:spTgt spid="4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999"/>
                                          </p:stCondLst>
                                        </p:cTn>
                                        <p:tgtEl>
                                          <p:spTgt spid="45"/>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1000"/>
                                        <p:tgtEl>
                                          <p:spTgt spid="49"/>
                                        </p:tgtEl>
                                        <p:attrNameLst>
                                          <p:attrName>ppt_w</p:attrName>
                                        </p:attrNameLst>
                                      </p:cBhvr>
                                      <p:tavLst>
                                        <p:tav tm="0">
                                          <p:val>
                                            <p:strVal val="ppt_w"/>
                                          </p:val>
                                        </p:tav>
                                        <p:tav tm="100000">
                                          <p:val>
                                            <p:fltVal val="0"/>
                                          </p:val>
                                        </p:tav>
                                      </p:tavLst>
                                    </p:anim>
                                    <p:anim calcmode="lin" valueType="num">
                                      <p:cBhvr>
                                        <p:cTn id="75" dur="1000"/>
                                        <p:tgtEl>
                                          <p:spTgt spid="49"/>
                                        </p:tgtEl>
                                        <p:attrNameLst>
                                          <p:attrName>ppt_h</p:attrName>
                                        </p:attrNameLst>
                                      </p:cBhvr>
                                      <p:tavLst>
                                        <p:tav tm="0">
                                          <p:val>
                                            <p:strVal val="ppt_h"/>
                                          </p:val>
                                        </p:tav>
                                        <p:tav tm="100000">
                                          <p:val>
                                            <p:fltVal val="0"/>
                                          </p:val>
                                        </p:tav>
                                      </p:tavLst>
                                    </p:anim>
                                    <p:anim calcmode="lin" valueType="num">
                                      <p:cBhvr>
                                        <p:cTn id="76" dur="1000"/>
                                        <p:tgtEl>
                                          <p:spTgt spid="4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1000"/>
                                        <p:tgtEl>
                                          <p:spTgt spid="4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999"/>
                                          </p:stCondLst>
                                        </p:cTn>
                                        <p:tgtEl>
                                          <p:spTgt spid="49"/>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1000"/>
                                        <p:tgtEl>
                                          <p:spTgt spid="44"/>
                                        </p:tgtEl>
                                        <p:attrNameLst>
                                          <p:attrName>ppt_w</p:attrName>
                                        </p:attrNameLst>
                                      </p:cBhvr>
                                      <p:tavLst>
                                        <p:tav tm="0">
                                          <p:val>
                                            <p:strVal val="ppt_w"/>
                                          </p:val>
                                        </p:tav>
                                        <p:tav tm="100000">
                                          <p:val>
                                            <p:fltVal val="0"/>
                                          </p:val>
                                        </p:tav>
                                      </p:tavLst>
                                    </p:anim>
                                    <p:anim calcmode="lin" valueType="num">
                                      <p:cBhvr>
                                        <p:cTn id="81" dur="1000"/>
                                        <p:tgtEl>
                                          <p:spTgt spid="44"/>
                                        </p:tgtEl>
                                        <p:attrNameLst>
                                          <p:attrName>ppt_h</p:attrName>
                                        </p:attrNameLst>
                                      </p:cBhvr>
                                      <p:tavLst>
                                        <p:tav tm="0">
                                          <p:val>
                                            <p:strVal val="ppt_h"/>
                                          </p:val>
                                        </p:tav>
                                        <p:tav tm="100000">
                                          <p:val>
                                            <p:fltVal val="0"/>
                                          </p:val>
                                        </p:tav>
                                      </p:tavLst>
                                    </p:anim>
                                    <p:anim calcmode="lin" valueType="num">
                                      <p:cBhvr>
                                        <p:cTn id="82" dur="1000"/>
                                        <p:tgtEl>
                                          <p:spTgt spid="4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1000"/>
                                        <p:tgtEl>
                                          <p:spTgt spid="4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999"/>
                                          </p:stCondLst>
                                        </p:cTn>
                                        <p:tgtEl>
                                          <p:spTgt spid="4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1000"/>
                                        <p:tgtEl>
                                          <p:spTgt spid="43"/>
                                        </p:tgtEl>
                                        <p:attrNameLst>
                                          <p:attrName>ppt_w</p:attrName>
                                        </p:attrNameLst>
                                      </p:cBhvr>
                                      <p:tavLst>
                                        <p:tav tm="0">
                                          <p:val>
                                            <p:strVal val="ppt_w"/>
                                          </p:val>
                                        </p:tav>
                                        <p:tav tm="100000">
                                          <p:val>
                                            <p:fltVal val="0"/>
                                          </p:val>
                                        </p:tav>
                                      </p:tavLst>
                                    </p:anim>
                                    <p:anim calcmode="lin" valueType="num">
                                      <p:cBhvr>
                                        <p:cTn id="87" dur="1000"/>
                                        <p:tgtEl>
                                          <p:spTgt spid="43"/>
                                        </p:tgtEl>
                                        <p:attrNameLst>
                                          <p:attrName>ppt_h</p:attrName>
                                        </p:attrNameLst>
                                      </p:cBhvr>
                                      <p:tavLst>
                                        <p:tav tm="0">
                                          <p:val>
                                            <p:strVal val="ppt_h"/>
                                          </p:val>
                                        </p:tav>
                                        <p:tav tm="100000">
                                          <p:val>
                                            <p:fltVal val="0"/>
                                          </p:val>
                                        </p:tav>
                                      </p:tavLst>
                                    </p:anim>
                                    <p:anim calcmode="lin" valueType="num">
                                      <p:cBhvr>
                                        <p:cTn id="88" dur="1000"/>
                                        <p:tgtEl>
                                          <p:spTgt spid="4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1000"/>
                                        <p:tgtEl>
                                          <p:spTgt spid="4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999"/>
                                          </p:stCondLst>
                                        </p:cTn>
                                        <p:tgtEl>
                                          <p:spTgt spid="43"/>
                                        </p:tgtEl>
                                        <p:attrNameLst>
                                          <p:attrName>style.visibility</p:attrName>
                                        </p:attrNameLst>
                                      </p:cBhvr>
                                      <p:to>
                                        <p:strVal val="hidden"/>
                                      </p:to>
                                    </p:set>
                                  </p:childTnLst>
                                </p:cTn>
                              </p:par>
                              <p:par>
                                <p:cTn id="91" presetID="15" presetClass="exit" presetSubtype="0" fill="hold" nodeType="withEffect">
                                  <p:stCondLst>
                                    <p:cond delay="0"/>
                                  </p:stCondLst>
                                  <p:childTnLst>
                                    <p:anim calcmode="lin" valueType="num">
                                      <p:cBhvr>
                                        <p:cTn id="92" dur="1000"/>
                                        <p:tgtEl>
                                          <p:spTgt spid="39"/>
                                        </p:tgtEl>
                                        <p:attrNameLst>
                                          <p:attrName>ppt_w</p:attrName>
                                        </p:attrNameLst>
                                      </p:cBhvr>
                                      <p:tavLst>
                                        <p:tav tm="0">
                                          <p:val>
                                            <p:strVal val="ppt_w"/>
                                          </p:val>
                                        </p:tav>
                                        <p:tav tm="100000">
                                          <p:val>
                                            <p:fltVal val="0"/>
                                          </p:val>
                                        </p:tav>
                                      </p:tavLst>
                                    </p:anim>
                                    <p:anim calcmode="lin" valueType="num">
                                      <p:cBhvr>
                                        <p:cTn id="93" dur="1000"/>
                                        <p:tgtEl>
                                          <p:spTgt spid="39"/>
                                        </p:tgtEl>
                                        <p:attrNameLst>
                                          <p:attrName>ppt_h</p:attrName>
                                        </p:attrNameLst>
                                      </p:cBhvr>
                                      <p:tavLst>
                                        <p:tav tm="0">
                                          <p:val>
                                            <p:strVal val="ppt_h"/>
                                          </p:val>
                                        </p:tav>
                                        <p:tav tm="100000">
                                          <p:val>
                                            <p:fltVal val="0"/>
                                          </p:val>
                                        </p:tav>
                                      </p:tavLst>
                                    </p:anim>
                                    <p:anim calcmode="lin" valueType="num">
                                      <p:cBhvr>
                                        <p:cTn id="94" dur="1000"/>
                                        <p:tgtEl>
                                          <p:spTgt spid="3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1000"/>
                                        <p:tgtEl>
                                          <p:spTgt spid="3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999"/>
                                          </p:stCondLst>
                                        </p:cTn>
                                        <p:tgtEl>
                                          <p:spTgt spid="3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1000"/>
                                        <p:tgtEl>
                                          <p:spTgt spid="47"/>
                                        </p:tgtEl>
                                        <p:attrNameLst>
                                          <p:attrName>ppt_w</p:attrName>
                                        </p:attrNameLst>
                                      </p:cBhvr>
                                      <p:tavLst>
                                        <p:tav tm="0">
                                          <p:val>
                                            <p:strVal val="ppt_w"/>
                                          </p:val>
                                        </p:tav>
                                        <p:tav tm="100000">
                                          <p:val>
                                            <p:fltVal val="0"/>
                                          </p:val>
                                        </p:tav>
                                      </p:tavLst>
                                    </p:anim>
                                    <p:anim calcmode="lin" valueType="num">
                                      <p:cBhvr>
                                        <p:cTn id="99" dur="1000"/>
                                        <p:tgtEl>
                                          <p:spTgt spid="47"/>
                                        </p:tgtEl>
                                        <p:attrNameLst>
                                          <p:attrName>ppt_h</p:attrName>
                                        </p:attrNameLst>
                                      </p:cBhvr>
                                      <p:tavLst>
                                        <p:tav tm="0">
                                          <p:val>
                                            <p:strVal val="ppt_h"/>
                                          </p:val>
                                        </p:tav>
                                        <p:tav tm="100000">
                                          <p:val>
                                            <p:fltVal val="0"/>
                                          </p:val>
                                        </p:tav>
                                      </p:tavLst>
                                    </p:anim>
                                    <p:anim calcmode="lin" valueType="num">
                                      <p:cBhvr>
                                        <p:cTn id="100" dur="1000"/>
                                        <p:tgtEl>
                                          <p:spTgt spid="4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1000"/>
                                        <p:tgtEl>
                                          <p:spTgt spid="4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999"/>
                                          </p:stCondLst>
                                        </p:cTn>
                                        <p:tgtEl>
                                          <p:spTgt spid="47"/>
                                        </p:tgtEl>
                                        <p:attrNameLst>
                                          <p:attrName>style.visibility</p:attrName>
                                        </p:attrNameLst>
                                      </p:cBhvr>
                                      <p:to>
                                        <p:strVal val="hidden"/>
                                      </p:to>
                                    </p:set>
                                  </p:childTnLst>
                                </p:cTn>
                              </p:par>
                              <p:par>
                                <p:cTn id="103" presetID="15" presetClass="exit" presetSubtype="0" fill="hold" nodeType="withEffect">
                                  <p:stCondLst>
                                    <p:cond delay="0"/>
                                  </p:stCondLst>
                                  <p:childTnLst>
                                    <p:anim calcmode="lin" valueType="num">
                                      <p:cBhvr>
                                        <p:cTn id="104" dur="1000"/>
                                        <p:tgtEl>
                                          <p:spTgt spid="4"/>
                                        </p:tgtEl>
                                        <p:attrNameLst>
                                          <p:attrName>ppt_w</p:attrName>
                                        </p:attrNameLst>
                                      </p:cBhvr>
                                      <p:tavLst>
                                        <p:tav tm="0">
                                          <p:val>
                                            <p:strVal val="ppt_w"/>
                                          </p:val>
                                        </p:tav>
                                        <p:tav tm="100000">
                                          <p:val>
                                            <p:fltVal val="0"/>
                                          </p:val>
                                        </p:tav>
                                      </p:tavLst>
                                    </p:anim>
                                    <p:anim calcmode="lin" valueType="num">
                                      <p:cBhvr>
                                        <p:cTn id="105" dur="1000"/>
                                        <p:tgtEl>
                                          <p:spTgt spid="4"/>
                                        </p:tgtEl>
                                        <p:attrNameLst>
                                          <p:attrName>ppt_h</p:attrName>
                                        </p:attrNameLst>
                                      </p:cBhvr>
                                      <p:tavLst>
                                        <p:tav tm="0">
                                          <p:val>
                                            <p:strVal val="ppt_h"/>
                                          </p:val>
                                        </p:tav>
                                        <p:tav tm="100000">
                                          <p:val>
                                            <p:fltVal val="0"/>
                                          </p:val>
                                        </p:tav>
                                      </p:tavLst>
                                    </p:anim>
                                    <p:anim calcmode="lin" valueType="num">
                                      <p:cBhvr>
                                        <p:cTn id="106" dur="1000"/>
                                        <p:tgtEl>
                                          <p:spTgt spid="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7" dur="1000"/>
                                        <p:tgtEl>
                                          <p:spTgt spid="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8" dur="1" fill="hold">
                                          <p:stCondLst>
                                            <p:cond delay="999"/>
                                          </p:stCondLst>
                                        </p:cTn>
                                        <p:tgtEl>
                                          <p:spTgt spid="4"/>
                                        </p:tgtEl>
                                        <p:attrNameLst>
                                          <p:attrName>style.visibility</p:attrName>
                                        </p:attrNameLst>
                                      </p:cBhvr>
                                      <p:to>
                                        <p:strVal val="hidden"/>
                                      </p:to>
                                    </p:set>
                                  </p:childTnLst>
                                </p:cTn>
                              </p:par>
                              <p:par>
                                <p:cTn id="109" presetID="15" presetClass="exit" presetSubtype="0" fill="hold" nodeType="withEffect">
                                  <p:stCondLst>
                                    <p:cond delay="0"/>
                                  </p:stCondLst>
                                  <p:childTnLst>
                                    <p:anim calcmode="lin" valueType="num">
                                      <p:cBhvr>
                                        <p:cTn id="110" dur="1000"/>
                                        <p:tgtEl>
                                          <p:spTgt spid="5"/>
                                        </p:tgtEl>
                                        <p:attrNameLst>
                                          <p:attrName>ppt_w</p:attrName>
                                        </p:attrNameLst>
                                      </p:cBhvr>
                                      <p:tavLst>
                                        <p:tav tm="0">
                                          <p:val>
                                            <p:strVal val="ppt_w"/>
                                          </p:val>
                                        </p:tav>
                                        <p:tav tm="100000">
                                          <p:val>
                                            <p:fltVal val="0"/>
                                          </p:val>
                                        </p:tav>
                                      </p:tavLst>
                                    </p:anim>
                                    <p:anim calcmode="lin" valueType="num">
                                      <p:cBhvr>
                                        <p:cTn id="111" dur="1000"/>
                                        <p:tgtEl>
                                          <p:spTgt spid="5"/>
                                        </p:tgtEl>
                                        <p:attrNameLst>
                                          <p:attrName>ppt_h</p:attrName>
                                        </p:attrNameLst>
                                      </p:cBhvr>
                                      <p:tavLst>
                                        <p:tav tm="0">
                                          <p:val>
                                            <p:strVal val="ppt_h"/>
                                          </p:val>
                                        </p:tav>
                                        <p:tav tm="100000">
                                          <p:val>
                                            <p:fltVal val="0"/>
                                          </p:val>
                                        </p:tav>
                                      </p:tavLst>
                                    </p:anim>
                                    <p:anim calcmode="lin" valueType="num">
                                      <p:cBhvr>
                                        <p:cTn id="112" dur="1000"/>
                                        <p:tgtEl>
                                          <p:spTgt spid="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3" dur="1000"/>
                                        <p:tgtEl>
                                          <p:spTgt spid="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14" dur="1" fill="hold">
                                          <p:stCondLst>
                                            <p:cond delay="999"/>
                                          </p:stCondLst>
                                        </p:cTn>
                                        <p:tgtEl>
                                          <p:spTgt spid="5"/>
                                        </p:tgtEl>
                                        <p:attrNameLst>
                                          <p:attrName>style.visibility</p:attrName>
                                        </p:attrNameLst>
                                      </p:cBhvr>
                                      <p:to>
                                        <p:strVal val="hidden"/>
                                      </p:to>
                                    </p:set>
                                  </p:childTnLst>
                                </p:cTn>
                              </p:par>
                            </p:childTnLst>
                          </p:cTn>
                        </p:par>
                        <p:par>
                          <p:cTn id="115" fill="hold">
                            <p:stCondLst>
                              <p:cond delay="1000"/>
                            </p:stCondLst>
                            <p:childTnLst>
                              <p:par>
                                <p:cTn id="116" presetID="42" presetClass="entr" presetSubtype="0" fill="hold" grpId="0" nodeType="afterEffect">
                                  <p:stCondLst>
                                    <p:cond delay="1000"/>
                                  </p:stCondLst>
                                  <p:childTnLst>
                                    <p:set>
                                      <p:cBhvr>
                                        <p:cTn id="117" dur="1" fill="hold">
                                          <p:stCondLst>
                                            <p:cond delay="0"/>
                                          </p:stCondLst>
                                        </p:cTn>
                                        <p:tgtEl>
                                          <p:spTgt spid="34"/>
                                        </p:tgtEl>
                                        <p:attrNameLst>
                                          <p:attrName>style.visibility</p:attrName>
                                        </p:attrNameLst>
                                      </p:cBhvr>
                                      <p:to>
                                        <p:strVal val="visible"/>
                                      </p:to>
                                    </p:set>
                                    <p:animEffect transition="in" filter="fade">
                                      <p:cBhvr>
                                        <p:cTn id="118" dur="1000"/>
                                        <p:tgtEl>
                                          <p:spTgt spid="34"/>
                                        </p:tgtEl>
                                      </p:cBhvr>
                                    </p:animEffect>
                                    <p:anim calcmode="lin" valueType="num">
                                      <p:cBhvr>
                                        <p:cTn id="119" dur="1000" fill="hold"/>
                                        <p:tgtEl>
                                          <p:spTgt spid="34"/>
                                        </p:tgtEl>
                                        <p:attrNameLst>
                                          <p:attrName>ppt_x</p:attrName>
                                        </p:attrNameLst>
                                      </p:cBhvr>
                                      <p:tavLst>
                                        <p:tav tm="0">
                                          <p:val>
                                            <p:strVal val="#ppt_x"/>
                                          </p:val>
                                        </p:tav>
                                        <p:tav tm="100000">
                                          <p:val>
                                            <p:strVal val="#ppt_x"/>
                                          </p:val>
                                        </p:tav>
                                      </p:tavLst>
                                    </p:anim>
                                    <p:anim calcmode="lin" valueType="num">
                                      <p:cBhvr>
                                        <p:cTn id="120" dur="1000" fill="hold"/>
                                        <p:tgtEl>
                                          <p:spTgt spid="34"/>
                                        </p:tgtEl>
                                        <p:attrNameLst>
                                          <p:attrName>ppt_y</p:attrName>
                                        </p:attrNameLst>
                                      </p:cBhvr>
                                      <p:tavLst>
                                        <p:tav tm="0">
                                          <p:val>
                                            <p:strVal val="#ppt_y+.1"/>
                                          </p:val>
                                        </p:tav>
                                        <p:tav tm="100000">
                                          <p:val>
                                            <p:strVal val="#ppt_y"/>
                                          </p:val>
                                        </p:tav>
                                      </p:tavLst>
                                    </p:anim>
                                  </p:childTnLst>
                                </p:cTn>
                              </p:par>
                              <p:par>
                                <p:cTn id="121" presetID="1" presetClass="mediacall" presetSubtype="0" fill="hold" nodeType="withEffect">
                                  <p:stCondLst>
                                    <p:cond delay="1000"/>
                                  </p:stCondLst>
                                  <p:childTnLst>
                                    <p:cmd type="call" cmd="playFrom(0.0)">
                                      <p:cBhvr>
                                        <p:cTn id="122" dur="3006" fill="hold"/>
                                        <p:tgtEl>
                                          <p:spTgt spid="51"/>
                                        </p:tgtEl>
                                      </p:cBhvr>
                                    </p:cmd>
                                  </p:childTnLst>
                                </p:cTn>
                              </p:par>
                            </p:childTnLst>
                          </p:cTn>
                        </p:par>
                        <p:par>
                          <p:cTn id="123" fill="hold">
                            <p:stCondLst>
                              <p:cond delay="5006"/>
                            </p:stCondLst>
                            <p:childTnLst>
                              <p:par>
                                <p:cTn id="124" presetID="10" presetClass="entr" presetSubtype="0" fill="hold" nodeType="afterEffect">
                                  <p:stCondLst>
                                    <p:cond delay="1000"/>
                                  </p:stCondLst>
                                  <p:childTnLst>
                                    <p:set>
                                      <p:cBhvr>
                                        <p:cTn id="125" dur="1" fill="hold">
                                          <p:stCondLst>
                                            <p:cond delay="0"/>
                                          </p:stCondLst>
                                        </p:cTn>
                                        <p:tgtEl>
                                          <p:spTgt spid="32">
                                            <p:txEl>
                                              <p:pRg st="0" end="0"/>
                                            </p:txEl>
                                          </p:spTgt>
                                        </p:tgtEl>
                                        <p:attrNameLst>
                                          <p:attrName>style.visibility</p:attrName>
                                        </p:attrNameLst>
                                      </p:cBhvr>
                                      <p:to>
                                        <p:strVal val="visible"/>
                                      </p:to>
                                    </p:set>
                                    <p:animEffect transition="in" filter="fade">
                                      <p:cBhvr>
                                        <p:cTn id="126" dur="500"/>
                                        <p:tgtEl>
                                          <p:spTgt spid="32">
                                            <p:txEl>
                                              <p:pRg st="0" end="0"/>
                                            </p:txEl>
                                          </p:spTgt>
                                        </p:tgtEl>
                                      </p:cBhvr>
                                    </p:animEffect>
                                  </p:childTnLst>
                                </p:cTn>
                              </p:par>
                              <p:par>
                                <p:cTn id="127" presetID="1" presetClass="mediacall" presetSubtype="0" fill="hold" nodeType="withEffect">
                                  <p:stCondLst>
                                    <p:cond delay="1000"/>
                                  </p:stCondLst>
                                  <p:childTnLst>
                                    <p:cmd type="call" cmd="playFrom(0.0)">
                                      <p:cBhvr>
                                        <p:cTn id="128" dur="1517"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9" fill="hold" display="0">
                  <p:stCondLst>
                    <p:cond delay="indefinite"/>
                  </p:stCondLst>
                  <p:endCondLst>
                    <p:cond evt="onStopAudio" delay="0">
                      <p:tgtEl>
                        <p:sldTgt/>
                      </p:tgtEl>
                    </p:cond>
                  </p:endCondLst>
                </p:cTn>
                <p:tgtEl>
                  <p:spTgt spid="51"/>
                </p:tgtEl>
              </p:cMediaNode>
            </p:audio>
            <p:audio>
              <p:cMediaNode vol="80000">
                <p:cTn id="130" fill="hold" display="0">
                  <p:stCondLst>
                    <p:cond delay="indefinite"/>
                  </p:stCondLst>
                  <p:endCondLst>
                    <p:cond evt="onStopAudio" delay="0">
                      <p:tgtEl>
                        <p:sldTgt/>
                      </p:tgtEl>
                    </p:cond>
                  </p:endCondLst>
                </p:cTn>
                <p:tgtEl>
                  <p:spTgt spid="52"/>
                </p:tgtEl>
              </p:cMediaNode>
            </p:audio>
          </p:childTnLst>
        </p:cTn>
      </p:par>
    </p:tnLst>
    <p:bldLst>
      <p:bldP spid="34"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AAC0-BBA8-1181-57BC-A871347A1BD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1D0D26B-B10B-B058-4257-C22C86D81F0A}"/>
              </a:ext>
            </a:extLst>
          </p:cNvPr>
          <p:cNvSpPr/>
          <p:nvPr/>
        </p:nvSpPr>
        <p:spPr>
          <a:xfrm>
            <a:off x="0" y="0"/>
            <a:ext cx="12192000" cy="6858000"/>
          </a:xfrm>
          <a:prstGeom prst="rect">
            <a:avLst/>
          </a:prstGeom>
          <a:solidFill>
            <a:srgbClr val="FFFF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1" descr="A set of cartoon faces&#10;&#10;AI-generated content may be incorrect.">
            <a:extLst>
              <a:ext uri="{FF2B5EF4-FFF2-40B4-BE49-F238E27FC236}">
                <a16:creationId xmlns:a16="http://schemas.microsoft.com/office/drawing/2014/main" id="{F20CDF95-12D2-827E-B466-D77FB2F481DD}"/>
              </a:ext>
            </a:extLst>
          </p:cNvPr>
          <p:cNvPicPr>
            <a:picLocks noChangeAspect="1"/>
          </p:cNvPicPr>
          <p:nvPr/>
        </p:nvPicPr>
        <p:blipFill>
          <a:blip r:embed="rId7"/>
          <a:srcRect l="66392" t="64290" r="18625" b="10105"/>
          <a:stretch>
            <a:fillRect/>
          </a:stretch>
        </p:blipFill>
        <p:spPr>
          <a:xfrm>
            <a:off x="4161662" y="1223009"/>
            <a:ext cx="4518017" cy="4411982"/>
          </a:xfrm>
          <a:prstGeom prst="rect">
            <a:avLst/>
          </a:prstGeom>
        </p:spPr>
      </p:pic>
      <p:pic>
        <p:nvPicPr>
          <p:cNvPr id="6" name="Picture 5" descr="A set of cartoon faces&#10;&#10;AI-generated content may be incorrect.">
            <a:extLst>
              <a:ext uri="{FF2B5EF4-FFF2-40B4-BE49-F238E27FC236}">
                <a16:creationId xmlns:a16="http://schemas.microsoft.com/office/drawing/2014/main" id="{D2DB174A-7637-B03A-A5BA-3EDC138324A4}"/>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6904010" y="2844850"/>
            <a:ext cx="1887664" cy="1806666"/>
          </a:xfrm>
          <a:prstGeom prst="rect">
            <a:avLst/>
          </a:prstGeom>
        </p:spPr>
      </p:pic>
      <p:pic>
        <p:nvPicPr>
          <p:cNvPr id="7" name="Picture 6" descr="A set of cartoon faces&#10;&#10;AI-generated content may be incorrect.">
            <a:extLst>
              <a:ext uri="{FF2B5EF4-FFF2-40B4-BE49-F238E27FC236}">
                <a16:creationId xmlns:a16="http://schemas.microsoft.com/office/drawing/2014/main" id="{590AA3D8-470B-575B-225A-5FDBB4D0AE7D}"/>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4752027" y="1865660"/>
            <a:ext cx="2281570" cy="2309419"/>
          </a:xfrm>
          <a:prstGeom prst="rect">
            <a:avLst/>
          </a:prstGeom>
        </p:spPr>
      </p:pic>
      <p:sp>
        <p:nvSpPr>
          <p:cNvPr id="14" name="TextBox 13">
            <a:extLst>
              <a:ext uri="{FF2B5EF4-FFF2-40B4-BE49-F238E27FC236}">
                <a16:creationId xmlns:a16="http://schemas.microsoft.com/office/drawing/2014/main" id="{405F72FB-16B5-3DDE-8474-F45D156BC347}"/>
              </a:ext>
            </a:extLst>
          </p:cNvPr>
          <p:cNvSpPr txBox="1"/>
          <p:nvPr/>
        </p:nvSpPr>
        <p:spPr>
          <a:xfrm>
            <a:off x="4411572" y="213216"/>
            <a:ext cx="4268107" cy="707886"/>
          </a:xfrm>
          <a:prstGeom prst="rect">
            <a:avLst/>
          </a:prstGeom>
          <a:noFill/>
        </p:spPr>
        <p:txBody>
          <a:bodyPr wrap="square" rtlCol="0">
            <a:spAutoFit/>
          </a:bodyPr>
          <a:lstStyle/>
          <a:p>
            <a:r>
              <a:rPr lang="en-US" sz="4000" b="1" dirty="0"/>
              <a:t>Are you _______? </a:t>
            </a:r>
          </a:p>
        </p:txBody>
      </p:sp>
      <p:sp>
        <p:nvSpPr>
          <p:cNvPr id="32" name="TextBox 31">
            <a:extLst>
              <a:ext uri="{FF2B5EF4-FFF2-40B4-BE49-F238E27FC236}">
                <a16:creationId xmlns:a16="http://schemas.microsoft.com/office/drawing/2014/main" id="{39A58983-A49F-27F9-086E-7C3125430BDA}"/>
              </a:ext>
            </a:extLst>
          </p:cNvPr>
          <p:cNvSpPr txBox="1"/>
          <p:nvPr/>
        </p:nvSpPr>
        <p:spPr>
          <a:xfrm>
            <a:off x="5204486" y="5816506"/>
            <a:ext cx="2432368" cy="707886"/>
          </a:xfrm>
          <a:prstGeom prst="rect">
            <a:avLst/>
          </a:prstGeom>
          <a:noFill/>
        </p:spPr>
        <p:txBody>
          <a:bodyPr wrap="square" rtlCol="0">
            <a:spAutoFit/>
          </a:bodyPr>
          <a:lstStyle/>
          <a:p>
            <a:r>
              <a:rPr lang="en-US" sz="4000" b="1" dirty="0"/>
              <a:t>Yes, I am. </a:t>
            </a:r>
          </a:p>
        </p:txBody>
      </p:sp>
      <p:sp>
        <p:nvSpPr>
          <p:cNvPr id="34" name="TextBox 33">
            <a:extLst>
              <a:ext uri="{FF2B5EF4-FFF2-40B4-BE49-F238E27FC236}">
                <a16:creationId xmlns:a16="http://schemas.microsoft.com/office/drawing/2014/main" id="{B7F71C55-9E40-5119-0935-EC4066F36578}"/>
              </a:ext>
            </a:extLst>
          </p:cNvPr>
          <p:cNvSpPr txBox="1"/>
          <p:nvPr/>
        </p:nvSpPr>
        <p:spPr>
          <a:xfrm>
            <a:off x="6339675" y="172546"/>
            <a:ext cx="2111653" cy="707886"/>
          </a:xfrm>
          <a:prstGeom prst="rect">
            <a:avLst/>
          </a:prstGeom>
          <a:noFill/>
        </p:spPr>
        <p:txBody>
          <a:bodyPr wrap="square" rtlCol="0">
            <a:spAutoFit/>
          </a:bodyPr>
          <a:lstStyle/>
          <a:p>
            <a:r>
              <a:rPr lang="en-US" sz="4000" b="1" dirty="0"/>
              <a:t>thirsty</a:t>
            </a:r>
          </a:p>
        </p:txBody>
      </p:sp>
      <p:pic>
        <p:nvPicPr>
          <p:cNvPr id="37" name="Picture 36" descr="A set of cartoon faces&#10;&#10;AI-generated content may be incorrect.">
            <a:extLst>
              <a:ext uri="{FF2B5EF4-FFF2-40B4-BE49-F238E27FC236}">
                <a16:creationId xmlns:a16="http://schemas.microsoft.com/office/drawing/2014/main" id="{7540D9AE-8217-68A4-55BB-86BA43F7FD6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759288" y="7262357"/>
            <a:ext cx="1819013" cy="1841216"/>
          </a:xfrm>
          <a:prstGeom prst="rect">
            <a:avLst/>
          </a:prstGeom>
        </p:spPr>
      </p:pic>
      <p:pic>
        <p:nvPicPr>
          <p:cNvPr id="39" name="Picture 38" descr="A set of cartoon faces&#10;&#10;AI-generated content may be incorrect.">
            <a:extLst>
              <a:ext uri="{FF2B5EF4-FFF2-40B4-BE49-F238E27FC236}">
                <a16:creationId xmlns:a16="http://schemas.microsoft.com/office/drawing/2014/main" id="{71366DAD-92AF-935A-6056-5582582AFE6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12703221" y="4535495"/>
            <a:ext cx="1945486" cy="1914701"/>
          </a:xfrm>
          <a:prstGeom prst="rect">
            <a:avLst/>
          </a:prstGeom>
        </p:spPr>
      </p:pic>
      <p:pic>
        <p:nvPicPr>
          <p:cNvPr id="40" name="Picture 39" descr="A set of cartoon faces&#10;&#10;AI-generated content may be incorrect.">
            <a:extLst>
              <a:ext uri="{FF2B5EF4-FFF2-40B4-BE49-F238E27FC236}">
                <a16:creationId xmlns:a16="http://schemas.microsoft.com/office/drawing/2014/main" id="{3ED765DE-C904-9886-45EC-D345DFDAA513}"/>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9010032" y="-2321895"/>
            <a:ext cx="1780800" cy="1841216"/>
          </a:xfrm>
          <a:prstGeom prst="rect">
            <a:avLst/>
          </a:prstGeom>
        </p:spPr>
      </p:pic>
      <p:pic>
        <p:nvPicPr>
          <p:cNvPr id="42" name="Picture 41" descr="A set of cartoon faces&#10;&#10;AI-generated content may be incorrect.">
            <a:extLst>
              <a:ext uri="{FF2B5EF4-FFF2-40B4-BE49-F238E27FC236}">
                <a16:creationId xmlns:a16="http://schemas.microsoft.com/office/drawing/2014/main" id="{251EDBCB-4B0A-63EC-90E9-E4079C60C221}"/>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12415989" y="-1438015"/>
            <a:ext cx="1887664" cy="1806666"/>
          </a:xfrm>
          <a:prstGeom prst="rect">
            <a:avLst/>
          </a:prstGeom>
        </p:spPr>
      </p:pic>
      <p:pic>
        <p:nvPicPr>
          <p:cNvPr id="43" name="Picture 42" descr="A set of cartoon faces&#10;&#10;AI-generated content may be incorrect.">
            <a:extLst>
              <a:ext uri="{FF2B5EF4-FFF2-40B4-BE49-F238E27FC236}">
                <a16:creationId xmlns:a16="http://schemas.microsoft.com/office/drawing/2014/main" id="{763A2C81-7213-8A56-2418-C152CFE025E9}"/>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2565772" y="2094928"/>
            <a:ext cx="1828800" cy="1850884"/>
          </a:xfrm>
          <a:prstGeom prst="rect">
            <a:avLst/>
          </a:prstGeom>
        </p:spPr>
      </p:pic>
      <p:pic>
        <p:nvPicPr>
          <p:cNvPr id="44" name="Picture 43" descr="A set of cartoon faces&#10;&#10;AI-generated content may be incorrect.">
            <a:extLst>
              <a:ext uri="{FF2B5EF4-FFF2-40B4-BE49-F238E27FC236}">
                <a16:creationId xmlns:a16="http://schemas.microsoft.com/office/drawing/2014/main" id="{48E052DA-9FF2-B25C-61E2-418E979725AA}"/>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9712710" y="7164561"/>
            <a:ext cx="1977655" cy="1880190"/>
          </a:xfrm>
          <a:prstGeom prst="rect">
            <a:avLst/>
          </a:prstGeom>
        </p:spPr>
      </p:pic>
      <p:pic>
        <p:nvPicPr>
          <p:cNvPr id="45" name="Picture 44" descr="A set of cartoon faces&#10;&#10;AI-generated content may be incorrect.">
            <a:extLst>
              <a:ext uri="{FF2B5EF4-FFF2-40B4-BE49-F238E27FC236}">
                <a16:creationId xmlns:a16="http://schemas.microsoft.com/office/drawing/2014/main" id="{2F4F0BBE-3D56-4404-BF58-48495C37D027}"/>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12928972" y="1079109"/>
            <a:ext cx="1828800" cy="1850884"/>
          </a:xfrm>
          <a:prstGeom prst="rect">
            <a:avLst/>
          </a:prstGeom>
        </p:spPr>
      </p:pic>
      <p:pic>
        <p:nvPicPr>
          <p:cNvPr id="46" name="Picture 45" descr="A set of cartoon faces&#10;&#10;AI-generated content may be incorrect.">
            <a:extLst>
              <a:ext uri="{FF2B5EF4-FFF2-40B4-BE49-F238E27FC236}">
                <a16:creationId xmlns:a16="http://schemas.microsoft.com/office/drawing/2014/main" id="{F03C604E-91C9-CF31-38A2-09D3AAFD98A3}"/>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1204315" y="-2378110"/>
            <a:ext cx="1977655" cy="1880190"/>
          </a:xfrm>
          <a:prstGeom prst="rect">
            <a:avLst/>
          </a:prstGeom>
        </p:spPr>
      </p:pic>
      <p:pic>
        <p:nvPicPr>
          <p:cNvPr id="47" name="Picture 46" descr="A set of cartoon faces&#10;&#10;AI-generated content may be incorrect.">
            <a:extLst>
              <a:ext uri="{FF2B5EF4-FFF2-40B4-BE49-F238E27FC236}">
                <a16:creationId xmlns:a16="http://schemas.microsoft.com/office/drawing/2014/main" id="{D8C39B27-1B45-C1CD-8677-982C7594DFFE}"/>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78110"/>
            <a:ext cx="1887664" cy="1806666"/>
          </a:xfrm>
          <a:prstGeom prst="rect">
            <a:avLst/>
          </a:prstGeom>
        </p:spPr>
      </p:pic>
      <p:pic>
        <p:nvPicPr>
          <p:cNvPr id="48" name="Picture 47" descr="A set of cartoon faces&#10;&#10;AI-generated content may be incorrect.">
            <a:extLst>
              <a:ext uri="{FF2B5EF4-FFF2-40B4-BE49-F238E27FC236}">
                <a16:creationId xmlns:a16="http://schemas.microsoft.com/office/drawing/2014/main" id="{905B9465-4B69-9103-4F7A-F92827703F56}"/>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1490462" y="7164561"/>
            <a:ext cx="1780800" cy="1841216"/>
          </a:xfrm>
          <a:prstGeom prst="rect">
            <a:avLst/>
          </a:prstGeom>
        </p:spPr>
      </p:pic>
      <p:pic>
        <p:nvPicPr>
          <p:cNvPr id="49" name="Picture 48" descr="A set of cartoon faces&#10;&#10;AI-generated content may be incorrect.">
            <a:extLst>
              <a:ext uri="{FF2B5EF4-FFF2-40B4-BE49-F238E27FC236}">
                <a16:creationId xmlns:a16="http://schemas.microsoft.com/office/drawing/2014/main" id="{CB201E0F-79AB-DB77-4E10-035D3AF72C0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2201096" y="5347656"/>
            <a:ext cx="1945486" cy="1914701"/>
          </a:xfrm>
          <a:prstGeom prst="rect">
            <a:avLst/>
          </a:prstGeom>
        </p:spPr>
      </p:pic>
      <p:pic>
        <p:nvPicPr>
          <p:cNvPr id="50" name="Picture 49" descr="A set of cartoon faces&#10;&#10;AI-generated content may be incorrect.">
            <a:extLst>
              <a:ext uri="{FF2B5EF4-FFF2-40B4-BE49-F238E27FC236}">
                <a16:creationId xmlns:a16="http://schemas.microsoft.com/office/drawing/2014/main" id="{BFDF6E50-9D3D-45D4-80EF-DBDBD327418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2050194" y="-737933"/>
            <a:ext cx="1819013" cy="1841216"/>
          </a:xfrm>
          <a:prstGeom prst="rect">
            <a:avLst/>
          </a:prstGeom>
        </p:spPr>
      </p:pic>
      <p:pic>
        <p:nvPicPr>
          <p:cNvPr id="51" name="success-1-6297">
            <a:hlinkClick r:id="" action="ppaction://media"/>
            <a:extLst>
              <a:ext uri="{FF2B5EF4-FFF2-40B4-BE49-F238E27FC236}">
                <a16:creationId xmlns:a16="http://schemas.microsoft.com/office/drawing/2014/main" id="{53566D69-A987-B390-8FF6-0690FD41AC90}"/>
              </a:ext>
            </a:extLst>
          </p:cNvPr>
          <p:cNvPicPr>
            <a:picLocks noChangeAspect="1"/>
          </p:cNvPicPr>
          <p:nvPr>
            <a:audioFile r:link="rId1"/>
            <p:extLst>
              <p:ext uri="{DAA4B4D4-6D71-4841-9C94-3DE7FCFB9230}">
                <p14:media xmlns:p14="http://schemas.microsoft.com/office/powerpoint/2010/main" r:embed="rId2">
                  <p14:trim end="354"/>
                </p14:media>
              </p:ext>
            </p:extLst>
          </p:nvPr>
        </p:nvPicPr>
        <p:blipFill>
          <a:blip r:embed="rId9"/>
          <a:stretch>
            <a:fillRect/>
          </a:stretch>
        </p:blipFill>
        <p:spPr>
          <a:xfrm>
            <a:off x="-4826947" y="-2581310"/>
            <a:ext cx="406400" cy="406400"/>
          </a:xfrm>
          <a:prstGeom prst="rect">
            <a:avLst/>
          </a:prstGeom>
        </p:spPr>
      </p:pic>
      <p:pic>
        <p:nvPicPr>
          <p:cNvPr id="52" name="success-68578">
            <a:hlinkClick r:id="" action="ppaction://media"/>
            <a:extLst>
              <a:ext uri="{FF2B5EF4-FFF2-40B4-BE49-F238E27FC236}">
                <a16:creationId xmlns:a16="http://schemas.microsoft.com/office/drawing/2014/main" id="{78AFF97B-62DC-2670-0449-15BD342AB7DA}"/>
              </a:ext>
            </a:extLst>
          </p:cNvPr>
          <p:cNvPicPr>
            <a:picLocks noChangeAspect="1"/>
          </p:cNvPicPr>
          <p:nvPr>
            <a:audioFile r:link="rId1"/>
            <p:extLst>
              <p:ext uri="{DAA4B4D4-6D71-4841-9C94-3DE7FCFB9230}">
                <p14:media xmlns:p14="http://schemas.microsoft.com/office/powerpoint/2010/main" r:embed="rId3">
                  <p14:trim end="27949.0937"/>
                </p14:media>
              </p:ext>
            </p:extLst>
          </p:nvPr>
        </p:nvPicPr>
        <p:blipFill>
          <a:blip r:embed="rId9"/>
          <a:stretch>
            <a:fillRect/>
          </a:stretch>
        </p:blipFill>
        <p:spPr>
          <a:xfrm>
            <a:off x="15643852" y="-2366928"/>
            <a:ext cx="406400" cy="406400"/>
          </a:xfrm>
          <a:prstGeom prst="rect">
            <a:avLst/>
          </a:prstGeom>
        </p:spPr>
      </p:pic>
    </p:spTree>
    <p:extLst>
      <p:ext uri="{BB962C8B-B14F-4D97-AF65-F5344CB8AC3E}">
        <p14:creationId xmlns:p14="http://schemas.microsoft.com/office/powerpoint/2010/main" val="4741522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0.0138 0.01435 L 0.0138 0.01435 C 0.01784 0.02268 0.02161 0.03148 0.02591 0.03935 C 0.02747 0.0419 0.02982 0.04259 0.03112 0.04537 C 0.03398 0.05116 0.03554 0.0581 0.03815 0.06412 C 0.04661 0.08356 0.04101 0.06157 0.04857 0.08889 C 0.05625 0.11597 0.04687 0.09352 0.05911 0.12291 C 0.07812 0.16921 0.06406 0.1331 0.08346 0.17569 C 0.08945 0.18889 0.09505 0.20278 0.10091 0.21574 C 0.10377 0.22222 0.10716 0.22778 0.10963 0.23449 C 0.11653 0.25278 0.12474 0.27731 0.13581 0.28703 L 0.14284 0.29328 C 0.16289 0.32893 0.14062 0.2919 0.16028 0.31805 C 0.18476 0.35069 0.15872 0.32453 0.18984 0.35231 C 0.19336 0.35532 0.19648 0.36018 0.20039 0.36157 C 0.20625 0.36366 0.21211 0.36528 0.21784 0.36782 C 0.23841 0.37685 0.21771 0.37083 0.24049 0.38333 C 0.24388 0.38518 0.24752 0.38541 0.25091 0.38634 C 0.25442 0.38842 0.25794 0.39074 0.26146 0.39259 C 0.26601 0.39491 0.27096 0.3956 0.27539 0.39884 C 0.27851 0.40092 0.28099 0.40555 0.28411 0.4081 C 0.31706 0.43518 0.27643 0.39444 0.31549 0.43588 C 0.31862 0.43935 0.32838 0.44907 0.33125 0.45463 C 0.33398 0.46018 0.33567 0.46713 0.33815 0.47315 C 0.34088 0.47963 0.34388 0.48588 0.34687 0.49166 C 0.3651 0.52731 0.34557 0.48449 0.36601 0.52893 C 0.37317 0.54444 0.38255 0.55717 0.38698 0.57546 C 0.3888 0.58264 0.39036 0.59004 0.39219 0.59722 C 0.39336 0.60139 0.39479 0.60532 0.3957 0.60949 C 0.39713 0.61666 0.39765 0.6243 0.39922 0.63125 C 0.40117 0.63981 0.40482 0.64722 0.40625 0.65602 C 0.40729 0.66342 0.40807 0.67083 0.40963 0.67778 C 0.41185 0.68727 0.42422 0.70764 0.42539 0.70879 C 0.42825 0.71203 0.43125 0.71481 0.43411 0.71805 C 0.43763 0.72222 0.44075 0.72731 0.44453 0.73055 C 0.44896 0.73449 0.4539 0.73634 0.45846 0.73981 C 0.46211 0.74259 0.46523 0.74722 0.46901 0.74907 C 0.47982 0.75463 0.49127 0.75625 0.50208 0.76157 L 0.52135 0.77083 C 0.52721 0.77384 0.53294 0.77731 0.5388 0.78009 C 0.56172 0.7912 0.55729 0.78611 0.5789 0.80185 C 0.58541 0.80648 0.59206 0.81088 0.59804 0.81736 C 0.60195 0.82153 0.64414 0.87523 0.65911 0.88866 C 0.68086 0.9081 0.70312 0.91643 0.72708 0.92592 C 0.76315 0.94004 0.74791 0.93588 0.77252 0.94143 C 0.79114 0.95856 0.83242 0.99953 0.85625 1.01273 C 0.87278 1.02199 0.88997 1.02639 0.90677 1.03449 C 0.91614 1.03889 0.92526 1.04537 0.93463 1.05 C 0.97942 1.07129 1.02721 1.07639 1.06901 1.11203 C 1.08242 1.12338 1.09531 1.13657 1.10911 1.14606 C 1.12422 1.15648 1.13919 1.16759 1.15442 1.17708 C 1.18567 1.19653 1.16562 1.17916 1.17708 1.18958 " pathEditMode="relative" ptsTypes="AAAAAAAAAAAAAAAAAAAAAAAAAAAAAAAAAAAAAAAAAAAAAAAAAAAA">
                                      <p:cBhvr>
                                        <p:cTn id="6" dur="2000" fill="hold"/>
                                        <p:tgtEl>
                                          <p:spTgt spid="46"/>
                                        </p:tgtEl>
                                        <p:attrNameLst>
                                          <p:attrName>ppt_x</p:attrName>
                                          <p:attrName>ppt_y</p:attrName>
                                        </p:attrNameLst>
                                      </p:cBhvr>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0.00638 0.04699 L -0.00638 0.04699 C -0.0017 0.0324 0.00364 0.01852 0.00755 0.00347 C 0.01223 -0.01459 0.01432 -0.04283 0.01627 -0.06158 C 0.01848 -0.10741 0.02031 -0.12963 0.01627 -0.18264 C 0.01549 -0.19352 0.01158 -0.20324 0.00937 -0.21366 C 0.00807 -0.21968 0.00742 -0.22616 0.00585 -0.23218 C -0.0073 -0.28426 -0.00326 -0.2632 -0.0168 -0.30672 C -0.02461 -0.33125 -0.03034 -0.3581 -0.03946 -0.38102 L -0.06563 -0.44607 C -0.06915 -0.46783 -0.07344 -0.48912 -0.07618 -0.51135 C -0.07735 -0.5206 -0.07852 -0.52986 -0.07969 -0.53912 C -0.08165 -0.55556 -0.08152 -0.56273 -0.08659 -0.5794 C -0.08894 -0.58727 -0.09232 -0.59422 -0.09532 -0.60116 C -0.11316 -0.64283 -0.10261 -0.6213 -0.11797 -0.64468 C -0.11928 -0.64653 -0.12019 -0.64908 -0.12149 -0.6507 C -0.14831 -0.68264 -0.13086 -0.6544 -0.15638 -0.69723 C -0.17162 -0.72292 -0.18646 -0.74908 -0.2017 -0.77477 C -0.2086 -0.78635 -0.21485 -0.79954 -0.22266 -0.8088 C -0.23659 -0.82547 -0.24922 -0.84607 -0.26459 -0.85857 C -0.28933 -0.87848 -0.31081 -0.89398 -0.33256 -0.92986 C -0.36628 -0.98565 -0.37409 -0.9926 -0.40235 -1.08496 C -0.41277 -1.11898 -0.41993 -1.15695 -0.43373 -1.18727 C -0.44128 -1.20348 -0.4474 -1.22269 -0.45638 -1.23658 L -0.49649 -1.29861 C -0.50521 -1.31204 -0.51407 -1.32523 -0.52266 -1.33889 C -0.53099 -1.35209 -0.53894 -1.36574 -0.54701 -1.37917 C -0.55456 -1.39167 -0.56068 -1.40741 -0.56967 -1.41644 C -0.58594 -1.43287 -0.60274 -1.44792 -0.61849 -1.46598 C -0.62435 -1.47269 -0.6293 -1.48195 -0.63425 -1.49074 C -0.63568 -1.49352 -0.63777 -1.50023 -0.63777 -1.50023 " pathEditMode="relative" ptsTypes="AAAAAAAAAAAAAAAAAAAAAAAAAAAAAAA">
                                      <p:cBhvr>
                                        <p:cTn id="8" dur="2000" fill="hold"/>
                                        <p:tgtEl>
                                          <p:spTgt spid="37"/>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endCondLst>
                                    <p:cond evt="onNext" delay="0">
                                      <p:tgtEl>
                                        <p:sldTgt/>
                                      </p:tgtEl>
                                    </p:cond>
                                  </p:endCondLst>
                                  <p:childTnLst>
                                    <p:animMotion origin="layout" path="M -0.00443 0.04005 L -0.00443 0.04005 C -0.01615 0.05972 -0.02721 0.08056 -0.03932 0.09908 C -0.12396 0.22778 -0.00013 0.02454 -0.09518 0.17662 C -0.10313 0.18935 -0.11185 0.20116 -0.11784 0.21667 C -0.13529 0.26227 -0.15104 0.30996 -0.16497 0.35926 C -0.17135 0.38195 -0.17682 0.40556 -0.18412 0.42755 C -0.18828 0.44005 -0.21354 0.49884 -0.2207 0.51111 C -0.23177 0.53009 -0.24154 0.55394 -0.2556 0.56389 L -0.27305 0.57639 C -0.27721 0.58241 -0.28073 0.58982 -0.28529 0.59491 C -0.30078 0.61227 -0.31602 0.61713 -0.3306 0.63843 C -0.34622 0.66111 -0.35833 0.69074 -0.37422 0.71273 C -0.37943 0.71991 -0.38438 0.72801 -0.38997 0.73449 C -0.40612 0.75347 -0.39857 0.73148 -0.41615 0.76852 C -0.42331 0.7838 -0.43242 0.82176 -0.44232 0.83357 C -0.45117 0.84445 -0.47721 0.84491 -0.48594 0.84607 C -0.50495 0.83959 -0.52005 0.8419 -0.53477 0.8213 C -0.54219 0.81088 -0.54909 0.79931 -0.5556 0.78727 C -0.56133 0.77662 -0.5651 0.76273 -0.57135 0.75301 C -0.57526 0.74699 -0.5806 0.74468 -0.58529 0.74074 C -0.64688 0.74838 -0.56029 0.73102 -0.65677 0.79329 C -0.66315 0.79746 -0.6694 0.80255 -0.67604 0.80579 C -0.6944 0.81505 -0.70807 0.8132 -0.72826 0.81505 C -0.76029 0.83171 -0.79128 0.85579 -0.82409 0.86459 C -0.87435 0.87824 -0.91107 0.88959 -0.96016 0.89884 C -0.98997 0.9044 -1.06198 0.90463 -1.07357 0.90509 C -1.10612 0.90185 -1.0944 0.90185 -1.10846 0.90185 " pathEditMode="relative" ptsTypes="AAAAAAAAAAAAAAAAAAAAAAAAAAAA">
                                      <p:cBhvr>
                                        <p:cTn id="10" dur="2000" fill="hold"/>
                                        <p:tgtEl>
                                          <p:spTgt spid="40"/>
                                        </p:tgtEl>
                                        <p:attrNameLst>
                                          <p:attrName>ppt_x</p:attrName>
                                          <p:attrName>ppt_y</p:attrName>
                                        </p:attrNameLst>
                                      </p:cBhvr>
                                    </p:animMotion>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0.00521 -0.0007 L 0.00521 -0.0007 C 0.02604 -0.01829 0.04584 -0.04121 0.06797 -0.05348 C 0.1013 -0.072 0.08698 -0.06204 0.11159 -0.08149 C 0.16211 -0.16389 0.10547 -0.07709 0.1517 -0.13403 C 0.17175 -0.15903 0.20378 -0.22061 0.21628 -0.2426 C 0.22383 -0.25602 0.2319 -0.26852 0.23893 -0.28288 C 0.24584 -0.29746 0.25287 -0.31181 0.25977 -0.32639 C 0.26224 -0.33149 0.26407 -0.3375 0.2668 -0.3419 C 0.27149 -0.34908 0.27657 -0.35533 0.28073 -0.36366 C 0.29232 -0.38658 0.30612 -0.40718 0.31393 -0.43496 C 0.32045 -0.45811 0.31602 -0.44931 0.32617 -0.46274 C 0.33412 -0.48542 0.34219 -0.51088 0.35404 -0.52778 C 0.3599 -0.53612 0.36602 -0.54352 0.37149 -0.55278 C 0.37539 -0.55926 0.37787 -0.56829 0.3819 -0.57431 C 0.38451 -0.57825 0.40886 -0.6088 0.4168 -0.61459 C 0.4224 -0.61875 0.42852 -0.62084 0.43425 -0.62408 C 0.43959 -0.62686 0.44466 -0.63102 0.45 -0.63334 C 0.46459 -0.63982 0.47344 -0.64028 0.48828 -0.6426 C 0.48867 -0.6426 0.53607 -0.64051 0.54766 -0.63635 C 0.55365 -0.63426 0.55925 -0.62963 0.56511 -0.62709 C 0.57865 -0.6213 0.58659 -0.62038 0.6 -0.61783 C 0.61341 -0.61875 0.62761 -0.6125 0.64011 -0.62084 C 0.65651 -0.63195 0.66927 -0.65579 0.68373 -0.67362 C 0.69024 -0.68172 0.69649 -0.69005 0.70287 -0.69838 C 0.72071 -0.7213 0.72435 -0.72524 0.74128 -0.75116 C 0.74779 -0.76112 0.75365 -0.77269 0.76042 -0.78218 C 0.76641 -0.79028 0.77357 -0.79561 0.77969 -0.80371 C 0.78815 -0.81528 0.79571 -0.82894 0.80404 -0.84098 C 0.81146 -0.85163 0.81966 -0.86065 0.8267 -0.872 C 0.8418 -0.89584 0.85443 -0.92431 0.87032 -0.94653 C 0.88893 -0.97223 0.90703 -0.99931 0.92617 -1.02385 C 0.93659 -1.03727 0.94779 -1.04931 0.95755 -1.06436 C 0.96537 -1.07616 0.97032 -1.09352 0.97852 -1.10463 C 1.08255 -1.24306 0.97565 -1.07917 1.0431 -1.17894 C 1.04974 -1.18866 1.05547 -1.20024 1.06224 -1.20973 C 1.06589 -1.21482 1.07045 -1.21783 1.07448 -1.22223 C 1.078 -1.22593 1.08125 -1.23079 1.0849 -1.2345 C 1.08776 -1.2375 1.09597 -1.24538 1.10065 -1.247 C 1.1017 -1.24723 1.103 -1.247 1.10417 -1.247 " pathEditMode="relative" ptsTypes="AAAAAAAAAAAAAAAAAAAAAAAAAAAAAAAAAAAAAAAA">
                                      <p:cBhvr>
                                        <p:cTn id="12" dur="2000" fill="hold"/>
                                        <p:tgtEl>
                                          <p:spTgt spid="48"/>
                                        </p:tgtEl>
                                        <p:attrNameLst>
                                          <p:attrName>ppt_x</p:attrName>
                                          <p:attrName>ppt_y</p:attrName>
                                        </p:attrNameLst>
                                      </p:cBhvr>
                                    </p:animMotion>
                                  </p:childTnLst>
                                </p:cTn>
                              </p:par>
                              <p:par>
                                <p:cTn id="13" presetID="0" presetClass="path" presetSubtype="0" repeatCount="indefinite" accel="50000" decel="50000" fill="hold" nodeType="withEffect">
                                  <p:stCondLst>
                                    <p:cond delay="0"/>
                                  </p:stCondLst>
                                  <p:endCondLst>
                                    <p:cond evt="onNext" delay="0">
                                      <p:tgtEl>
                                        <p:sldTgt/>
                                      </p:tgtEl>
                                    </p:cond>
                                  </p:endCondLst>
                                  <p:childTnLst>
                                    <p:animMotion origin="layout" path="M -0.0125 0.00046 L -0.0125 0.00046 C -0.17239 0.13287 0.04779 -0.0419 -0.12422 0.06875 C -0.13281 0.07431 -0.13893 0.08843 -0.14687 0.09653 C -0.18034 0.13079 -0.18047 0.11829 -0.20794 0.16157 C -0.21562 0.17384 -0.22148 0.18912 -0.2289 0.20185 C -0.23776 0.21713 -0.24882 0.22847 -0.25677 0.24537 C -0.2664 0.26597 -0.27161 0.29259 -0.28112 0.31343 C -0.28346 0.31852 -0.32226 0.39352 -0.33698 0.41273 C -0.36015 0.44306 -0.35143 0.42431 -0.38229 0.44375 C -0.3914 0.44954 -0.39961 0.45926 -0.40846 0.46551 C -0.4263 0.47778 -0.44479 0.48704 -0.46263 0.49954 C -0.47682 0.50972 -0.49023 0.52338 -0.50442 0.5338 C -0.52578 0.54907 -0.55573 0.55532 -0.57591 0.56458 C -0.58203 0.56759 -0.58763 0.57292 -0.59336 0.57708 C -0.6164 0.62014 -0.62487 0.63056 -0.64049 0.67315 C -0.64492 0.68519 -0.64804 0.69884 -0.65273 0.71042 C -0.65898 0.72616 -0.66823 0.74213 -0.67708 0.75394 C -0.68216 0.76042 -0.68685 0.76898 -0.69284 0.77245 C -0.70286 0.77847 -0.7138 0.7787 -0.72422 0.78171 C -0.7306 0.78727 -0.7556 0.81273 -0.76614 0.81273 C -0.78945 0.81273 -0.81263 0.80695 -0.8358 0.80347 C -0.85247 0.80116 -0.85091 0.8007 -0.86718 0.79421 C -0.88359 0.81389 -0.89896 0.83565 -0.91614 0.85301 C -0.92825 0.86551 -0.94166 0.87477 -0.95273 0.89028 C -0.96862 0.91227 -0.97955 0.94491 -0.99635 0.96482 C -1.01731 0.98958 -1.04049 1.00903 -1.05911 1.03912 C -1.06549 1.04954 -1.07252 1.0588 -1.07825 1.07014 C -1.09466 1.10232 -1.10612 1.14282 -1.12526 1.16945 C -1.20716 1.28264 -1.10508 1.13681 -1.18633 1.26852 C -1.19557 1.28357 -1.20586 1.29607 -1.21601 1.3088 C -1.23437 1.33218 -1.25416 1.35208 -1.27174 1.37708 C -1.28216 1.3919 -1.27747 1.38588 -1.2858 1.39583 " pathEditMode="relative" ptsTypes="AAAAAAAAAAAAAAAAAAAAAAAAAAAAAAAAA">
                                      <p:cBhvr>
                                        <p:cTn id="14" dur="2000" fill="hold"/>
                                        <p:tgtEl>
                                          <p:spTgt spid="42"/>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endCondLst>
                                    <p:cond evt="onNext" delay="0">
                                      <p:tgtEl>
                                        <p:sldTgt/>
                                      </p:tgtEl>
                                    </p:cond>
                                  </p:endCondLst>
                                  <p:childTnLst>
                                    <p:animMotion origin="layout" path="M 0.02552 0.05093 L 0.02552 0.05093 C 0.0332 0.07245 0.04036 0.09468 0.04831 0.11597 C 0.06276 0.15509 0.08138 0.19653 0.10039 0.22755 C 0.11055 0.24398 0.12839 0.27454 0.14063 0.28634 C 0.15247 0.29792 0.16615 0.2963 0.17891 0.29884 C 0.18828 0.30069 0.19753 0.30301 0.2069 0.30509 C 0.21328 0.30926 0.21953 0.31366 0.22604 0.31736 C 0.24518 0.32847 0.25912 0.33519 0.27839 0.34236 C 0.28763 0.3456 0.29688 0.34931 0.30625 0.35162 C 0.31432 0.35347 0.32253 0.35417 0.33073 0.35463 C 0.35742 0.35625 0.38412 0.35671 0.41094 0.35787 C 0.45547 0.37639 0.42708 0.36528 0.47721 0.38264 C 0.48294 0.38449 0.48867 0.3875 0.49466 0.38866 L 0.52253 0.39491 C 0.53294 0.40116 0.54675 0.40787 0.5556 0.41968 C 0.55794 0.42292 0.56068 0.42523 0.56263 0.42917 C 0.5724 0.44907 0.5905 0.49097 0.5905 0.49097 C 0.59427 0.51111 0.60039 0.5412 0.60273 0.5625 C 0.60378 0.57153 0.60352 0.58102 0.60456 0.59028 C 0.60599 0.60486 0.60846 0.61435 0.61146 0.62755 C 0.61211 0.63472 0.61237 0.64213 0.61315 0.64931 C 0.61732 0.68333 0.62695 0.70972 0.63594 0.74213 C 0.64336 0.76968 0.64583 0.78264 0.65677 0.80417 C 0.6582 0.80694 0.66055 0.80787 0.66211 0.81042 C 0.66471 0.81505 0.66641 0.8213 0.66901 0.82593 C 0.67227 0.83171 0.6763 0.83565 0.67943 0.84144 C 0.68099 0.84398 0.68164 0.84792 0.68294 0.85069 C 0.69076 0.86667 0.69297 0.86898 0.70391 0.8787 C 0.70677 0.88125 0.70951 0.88449 0.71263 0.88495 C 0.74102 0.88866 0.76966 0.88889 0.79805 0.89097 C 0.80273 0.89421 0.80755 0.89676 0.81198 0.90046 C 0.81823 0.90556 0.82435 0.91412 0.82943 0.92199 C 0.85456 0.96019 0.85104 0.9588 0.88359 1.01505 C 0.93854 1.11019 0.88854 1.01458 0.92891 1.10509 C 0.93607 1.12107 0.94518 1.13449 0.95156 1.15139 C 0.96849 1.19653 0.98112 1.24653 0.9987 1.29097 C 1.00677 1.31157 1.01406 1.33357 1.02305 1.35301 C 1.07461 1.46343 1.05664 1.40116 1.06849 1.44306 " pathEditMode="relative" ptsTypes="AAAAAAAAAAAAAAAAAAAAAAAAAAAAAAAAAAAAAAA">
                                      <p:cBhvr>
                                        <p:cTn id="16" dur="2000" fill="hold"/>
                                        <p:tgtEl>
                                          <p:spTgt spid="50"/>
                                        </p:tgtEl>
                                        <p:attrNameLst>
                                          <p:attrName>ppt_x</p:attrName>
                                          <p:attrName>ppt_y</p:attrName>
                                        </p:attrNameLst>
                                      </p:cBhvr>
                                    </p:animMotion>
                                  </p:childTnLst>
                                </p:cTn>
                              </p:par>
                              <p:par>
                                <p:cTn id="17" presetID="0" presetClass="path" presetSubtype="0" repeatCount="indefinite" accel="50000" decel="50000" fill="hold" nodeType="withEffect">
                                  <p:stCondLst>
                                    <p:cond delay="1000"/>
                                  </p:stCondLst>
                                  <p:endCondLst>
                                    <p:cond evt="onNext" delay="0">
                                      <p:tgtEl>
                                        <p:sldTgt/>
                                      </p:tgtEl>
                                    </p:cond>
                                  </p:endCondLst>
                                  <p:childTnLst>
                                    <p:animMotion origin="layout" path="M -0.02618 0.00509 L -0.02618 0.00509 C -0.05495 0.04884 -0.06563 0.06783 -0.09597 0.1044 C -0.1392 0.15625 -0.13516 0.14491 -0.18841 0.1912 C -0.19844 0.2 -0.20795 0.21088 -0.2181 0.21921 C -0.24519 0.24097 -0.27058 0.2757 -0.3 0.28125 C -0.37904 0.29583 -0.33373 0.28866 -0.43607 0.29977 C -0.45183 0.29769 -0.46758 0.29699 -0.48321 0.29375 C -0.49141 0.2919 -0.49935 0.28658 -0.50756 0.28426 C -0.51511 0.28241 -0.52279 0.28264 -0.53034 0.28125 C -0.53907 0.27963 -0.54779 0.27708 -0.55651 0.275 L -0.58959 0.22222 C -0.59297 0.2169 -0.6 0.20671 -0.6 0.20671 C -0.60052 0.20509 -0.61263 0.16736 -0.61407 0.16019 C -0.61511 0.1544 -0.61511 0.14792 -0.61576 0.14167 C -0.61289 0.13333 -0.60391 0.0794 -0.58789 0.08264 C -0.58112 0.08403 -0.575 0.09097 -0.56862 0.09514 C -0.56394 0.11181 -0.56237 0.11574 -0.5599 0.13866 C -0.55873 0.14977 -0.55873 0.16134 -0.55821 0.17269 C -0.56055 0.18611 -0.56107 0.20093 -0.56511 0.21296 C -0.5694 0.22546 -0.57631 0.23472 -0.58256 0.24398 C -0.62097 0.3 -0.62995 0.30093 -0.68907 0.32153 C -0.71576 0.33079 -0.74219 0.34259 -0.76927 0.34954 C -0.78763 0.35417 -0.80638 0.3537 -0.825 0.35556 C -0.83438 0.35255 -0.84375 0.35023 -0.853 0.3463 C -0.87526 0.33681 -0.89284 0.32176 -0.91394 0.30301 C -0.92123 0.29653 -0.92839 0.28958 -0.9349 0.28125 C -0.96446 0.24352 -0.97956 0.2132 -1.0099 0.18519 C -1.0293 0.16713 -1.04922 0.15116 -1.06927 0.13542 C -1.08998 0.11921 -1.11185 0.10741 -1.13203 0.08889 C -1.22331 0.00486 -1.12578 0.08102 -1.19636 -0.00092 C -1.25222 -0.06551 -1.39623 -0.13241 -1.42318 -0.15 C -1.56315 -0.2412 -1.51341 -0.21875 -1.56797 -0.24282 " pathEditMode="relative" ptsTypes="AAAAAAAAAAAAAAAAAAAAAAAAAAAAAAAAA">
                                      <p:cBhvr>
                                        <p:cTn id="18" dur="2000" fill="hold"/>
                                        <p:tgtEl>
                                          <p:spTgt spid="45"/>
                                        </p:tgtEl>
                                        <p:attrNameLst>
                                          <p:attrName>ppt_x</p:attrName>
                                          <p:attrName>ppt_y</p:attrName>
                                        </p:attrNameLst>
                                      </p:cBhvr>
                                    </p:animMotion>
                                  </p:childTnLst>
                                </p:cTn>
                              </p:par>
                              <p:par>
                                <p:cTn id="19" presetID="0" presetClass="path" presetSubtype="0" repeatCount="indefinite" accel="50000" decel="50000" fill="hold" nodeType="withEffect">
                                  <p:stCondLst>
                                    <p:cond delay="1000"/>
                                  </p:stCondLst>
                                  <p:endCondLst>
                                    <p:cond evt="onNext" delay="0">
                                      <p:tgtEl>
                                        <p:sldTgt/>
                                      </p:tgtEl>
                                    </p:cond>
                                  </p:endCondLst>
                                  <p:childTnLst>
                                    <p:animMotion origin="layout" path="M 0.03281 -0.01713 L 0.03281 -0.01713 C 0.04049 -0.01412 0.04805 -0.0118 0.0556 -0.00787 C 0.06211 -0.00439 0.0681 0.00162 0.07474 0.00463 C 0.08164 0.00764 0.08867 0.0088 0.0957 0.01088 C 0.12539 0.00371 0.14284 0.00301 0.16875 -0.01088 C 0.197 -0.02615 0.18034 -0.01967 0.20885 -0.04513 C 0.23568 -0.06875 0.21745 -0.04537 0.24557 -0.07291 C 0.24987 -0.07731 0.25338 -0.08402 0.25768 -0.08842 C 0.26445 -0.09537 0.27213 -0.09953 0.27864 -0.10717 C 0.29427 -0.12523 0.30664 -0.16111 0.31706 -0.18449 C 0.31979 -0.19097 0.32578 -0.20324 0.32578 -0.20324 C 0.32747 -0.21157 0.32891 -0.2199 0.33099 -0.228 C 0.33646 -0.24861 0.34297 -0.26111 0.35013 -0.28078 C 0.35508 -0.29398 0.35911 -0.3081 0.36419 -0.32106 C 0.37357 -0.34537 0.38398 -0.36851 0.39375 -0.39236 C 0.39857 -0.40393 0.40976 -0.4331 0.41471 -0.44189 C 0.42226 -0.45532 0.42943 -0.46944 0.43737 -0.4824 C 0.44232 -0.49027 0.44739 -0.49791 0.45312 -0.50393 C 0.46393 -0.51574 0.48672 -0.52638 0.49661 -0.53194 C 0.50833 -0.52361 0.52096 -0.51898 0.53151 -0.50717 C 0.54062 -0.49699 0.547 -0.48078 0.5543 -0.46689 C 0.59075 -0.39606 0.55169 -0.46574 0.59088 -0.37685 C 0.60052 -0.35509 0.61575 -0.34027 0.62226 -0.31481 C 0.63242 -0.27523 0.62734 -0.29143 0.6362 -0.26527 C 0.64661 -0.29097 0.65963 -0.31435 0.66758 -0.34282 C 0.66992 -0.35092 0.67239 -0.35925 0.67461 -0.36759 C 0.67643 -0.37476 0.67773 -0.3824 0.67982 -0.38935 C 0.68125 -0.39375 0.6832 -0.39768 0.68502 -0.40162 C 0.69935 -0.43356 0.68919 -0.40949 0.7095 -0.44814 C 0.7125 -0.45416 0.7151 -0.46088 0.71823 -0.46689 C 0.72266 -0.47546 0.7276 -0.4831 0.73216 -0.49166 C 0.75898 -0.54236 0.73437 -0.49699 0.75651 -0.54421 C 0.76159 -0.55509 0.76719 -0.56481 0.77226 -0.57523 C 0.77656 -0.58425 0.77995 -0.59467 0.7845 -0.60324 C 0.78971 -0.61319 0.80039 -0.62407 0.80716 -0.628 C 0.81068 -0.63009 0.81393 -0.63287 0.81758 -0.63425 C 0.83086 -0.63912 0.85768 -0.64675 0.85768 -0.64675 C 0.86471 -0.65277 0.87122 -0.66064 0.87864 -0.66527 C 0.89271 -0.67407 0.94453 -0.67731 0.94661 -0.67777 C 0.95833 -0.68171 0.97005 -0.68518 0.98151 -0.69004 C 0.99141 -0.69421 1.0013 -0.69884 1.0112 -0.70254 C 1.03698 -0.71226 1.04101 -0.70902 1.06523 -0.72731 C 1.12969 -0.77592 1.06432 -0.74907 1.17161 -0.80162 C 1.18854 -0.80995 1.20547 -0.81759 1.22226 -0.82662 C 1.23867 -0.83518 1.25456 -0.84675 1.27109 -0.85439 C 1.28359 -0.86018 1.29674 -0.86157 1.30937 -0.86689 C 1.31654 -0.8699 1.32357 -0.8743 1.33034 -0.87916 C 1.3375 -0.88449 1.34427 -0.89166 1.3513 -0.89791 L 1.35833 -0.90393 " pathEditMode="relative" ptsTypes="AAAAAAAAAAAAAAAAAAAAAAAAAAAAAAAAAAAAAAAAAAAAAAAAAA">
                                      <p:cBhvr>
                                        <p:cTn id="20" dur="2000" fill="hold"/>
                                        <p:tgtEl>
                                          <p:spTgt spid="49"/>
                                        </p:tgtEl>
                                        <p:attrNameLst>
                                          <p:attrName>ppt_x</p:attrName>
                                          <p:attrName>ppt_y</p:attrName>
                                        </p:attrNameLst>
                                      </p:cBhvr>
                                    </p:animMotion>
                                  </p:childTnLst>
                                </p:cTn>
                              </p:par>
                              <p:par>
                                <p:cTn id="21" presetID="0" presetClass="path" presetSubtype="0" repeatCount="indefinite" accel="50000" decel="50000" fill="hold" nodeType="withEffect">
                                  <p:stCondLst>
                                    <p:cond delay="1000"/>
                                  </p:stCondLst>
                                  <p:endCondLst>
                                    <p:cond evt="onNext" delay="0">
                                      <p:tgtEl>
                                        <p:sldTgt/>
                                      </p:tgtEl>
                                    </p:cond>
                                  </p:endCondLst>
                                  <p:childTnLst>
                                    <p:animMotion origin="layout" path="M 0.04141 0.03079 L 0.04141 0.03079 C 0.02917 0.01343 0.02318 0.00672 0.01342 -0.01273 C 0.00743 -0.02477 0.00274 -0.03912 -0.00403 -0.05 C -0.00794 -0.05602 -0.01341 -0.05787 -0.01796 -0.06227 C -0.02096 -0.06527 -0.02369 -0.06898 -0.02669 -0.07176 C -0.03294 -0.07731 -0.03958 -0.08148 -0.04583 -0.08727 C -0.05 -0.09097 -0.05442 -0.09421 -0.05807 -0.09953 C -0.06497 -0.10995 -0.07721 -0.13356 -0.07721 -0.13356 C -0.07955 -0.14398 -0.08203 -0.15416 -0.08424 -0.16458 C -0.09869 -0.23472 -0.08268 -0.1625 -0.09296 -0.2081 C -0.09908 -0.27384 -0.08932 -0.17315 -0.09817 -0.24838 C -0.0996 -0.26065 -0.10052 -0.27315 -0.10169 -0.28565 C -0.10221 -0.32384 -0.10091 -0.36227 -0.10338 -0.40046 C -0.1052 -0.42777 -0.11119 -0.45092 -0.12265 -0.46852 C -0.13658 -0.49027 -0.14869 -0.51921 -0.16627 -0.53055 C -0.17265 -0.53472 -0.17877 -0.54004 -0.18541 -0.54305 C -0.21041 -0.55463 -0.28802 -0.55856 -0.28828 -0.55856 C -0.30221 -0.57083 -0.31849 -0.58333 -0.3302 -0.60185 C -0.34492 -0.62523 -0.36015 -0.64838 -0.372 -0.67639 C -0.39414 -0.7287 -0.38203 -0.70185 -0.40872 -0.75694 C -0.42122 -0.81296 -0.41067 -0.7625 -0.42083 -0.82199 C -0.42304 -0.83449 -0.42591 -0.84676 -0.42786 -0.85926 C -0.42942 -0.86944 -0.42942 -0.88032 -0.43138 -0.89027 C -0.43632 -0.91574 -0.44401 -0.93912 -0.44882 -0.96481 L -0.45924 -1.0206 C -0.46263 -1.05671 -0.46406 -1.06852 -0.46627 -1.1074 C -0.46705 -1.12176 -0.46744 -1.13634 -0.46796 -1.15069 C -0.46862 -1.17037 -0.46862 -1.18981 -0.46966 -1.20949 C -0.47031 -1.22106 -0.472 -1.23217 -0.47317 -1.24352 C -0.47382 -1.29629 -0.47096 -1.34953 -0.475 -1.40162 C -0.47877 -1.45139 -0.49583 -1.50949 -0.50989 -1.5537 C -0.51354 -1.56527 -0.51809 -1.57615 -0.522 -1.58773 L -0.52721 -1.60648 " pathEditMode="relative" ptsTypes="AAAAAAAAAAAAAAAAAAAAAAAAAAAAAAAAAA">
                                      <p:cBhvr>
                                        <p:cTn id="22" dur="2000" fill="hold"/>
                                        <p:tgtEl>
                                          <p:spTgt spid="44"/>
                                        </p:tgtEl>
                                        <p:attrNameLst>
                                          <p:attrName>ppt_x</p:attrName>
                                          <p:attrName>ppt_y</p:attrName>
                                        </p:attrNameLst>
                                      </p:cBhvr>
                                    </p:animMotion>
                                  </p:childTnLst>
                                </p:cTn>
                              </p:par>
                              <p:par>
                                <p:cTn id="23" presetID="0" presetClass="path" presetSubtype="0" repeatCount="indefinite" accel="50000" decel="50000" fill="hold" nodeType="withEffect">
                                  <p:stCondLst>
                                    <p:cond delay="1000"/>
                                  </p:stCondLst>
                                  <p:endCondLst>
                                    <p:cond evt="onNext" delay="0">
                                      <p:tgtEl>
                                        <p:sldTgt/>
                                      </p:tgtEl>
                                    </p:cond>
                                  </p:endCondLst>
                                  <p:childTnLst>
                                    <p:animMotion origin="layout" path="M 0.02722 0.0463 L 0.02722 0.0463 C 0.16446 0.07963 0.11237 0.06389 0.18412 0.08657 C 0.19636 0.09792 0.20834 0.10995 0.22071 0.1206 C 0.23216 0.13055 0.2444 0.13773 0.2556 0.14838 C 0.28034 0.17245 0.27826 0.17986 0.29922 0.21366 C 0.39388 0.36667 0.30078 0.20301 0.34987 0.30347 C 0.35222 0.30856 0.35547 0.31204 0.3586 0.31597 C 0.36628 0.32546 0.37761 0.33727 0.38646 0.34375 C 0.39857 0.35278 0.42305 0.36852 0.42305 0.36852 C 0.47058 0.35324 0.45078 0.36157 0.49453 0.34074 L 0.51381 0.33148 C 0.54506 0.33472 0.55222 0.34074 0.58529 0.31597 C 0.59857 0.30602 0.60964 0.28889 0.62188 0.27569 C 0.64466 0.25116 0.63685 0.25787 0.65677 0.24468 C 0.66381 0.25278 0.67058 0.26157 0.67774 0.26944 C 0.68112 0.27292 0.6849 0.275 0.68815 0.2787 C 0.6948 0.28634 0.70078 0.29583 0.70743 0.30347 C 0.7211 0.31968 0.73763 0.3294 0.74922 0.35 C 0.75469 0.35972 0.7655 0.37986 0.77188 0.38727 C 0.77565 0.39143 0.78021 0.39305 0.78412 0.39653 C 0.78711 0.3993 0.78985 0.40301 0.79284 0.40579 C 0.79519 0.4081 0.79766 0.40949 0.79987 0.41204 C 0.80235 0.41481 0.8043 0.41875 0.80677 0.4213 C 0.80847 0.42292 0.81029 0.42338 0.81198 0.42454 C 0.81498 0.42639 0.81784 0.42847 0.82071 0.43055 C 0.82657 0.42963 0.83256 0.43009 0.83815 0.42755 C 0.84219 0.42569 0.86875 0.40231 0.87136 0.39954 C 0.87631 0.39421 0.88021 0.38611 0.88529 0.38102 C 0.89493 0.3713 0.90443 0.37037 0.91498 0.36551 C 0.92318 0.3618 0.93125 0.35718 0.93933 0.35301 C 0.95105 0.35926 0.96341 0.36204 0.97422 0.37176 C 1.04818 0.4375 0.99154 0.39884 1.0336 0.44606 C 1.0448 0.4588 1.05599 0.47199 1.06849 0.48032 C 1.07305 0.48333 1.07761 0.4868 1.08243 0.48958 C 1.08868 0.49305 1.09519 0.4956 1.10157 0.49884 C 1.10743 0.50185 1.11315 0.50509 1.11901 0.5081 L 1.15222 0.54838 C 1.15795 0.55555 1.16341 0.56389 1.16953 0.57014 C 1.17657 0.57731 1.18386 0.5838 1.1905 0.5919 C 1.21159 0.6169 1.20313 0.61366 1.22539 0.64444 C 1.23203 0.6537 1.2392 0.66157 1.24636 0.66944 C 1.27539 0.70023 1.27761 0.70602 1.30222 0.71898 C 1.31862 0.72755 1.31237 0.71852 1.31953 0.73148 " pathEditMode="relative" ptsTypes="AAAAAAAAAAAAAAAAAAAAAAAAAAAAAAAAAAAAAAAAAAAA">
                                      <p:cBhvr>
                                        <p:cTn id="24" dur="2000" fill="hold"/>
                                        <p:tgtEl>
                                          <p:spTgt spid="43"/>
                                        </p:tgtEl>
                                        <p:attrNameLst>
                                          <p:attrName>ppt_x</p:attrName>
                                          <p:attrName>ppt_y</p:attrName>
                                        </p:attrNameLst>
                                      </p:cBhvr>
                                    </p:animMotion>
                                  </p:childTnLst>
                                </p:cTn>
                              </p:par>
                              <p:par>
                                <p:cTn id="25" presetID="0" presetClass="path" presetSubtype="0" repeatCount="indefinite" accel="50000" decel="50000" fill="hold" nodeType="withEffect">
                                  <p:stCondLst>
                                    <p:cond delay="1000"/>
                                  </p:stCondLst>
                                  <p:endCondLst>
                                    <p:cond evt="onNext" delay="0">
                                      <p:tgtEl>
                                        <p:sldTgt/>
                                      </p:tgtEl>
                                    </p:cond>
                                  </p:endCondLst>
                                  <p:childTnLst>
                                    <p:animMotion origin="layout" path="M -0.00026 -0.02269 L -0.00026 -0.02269 C -0.01848 -0.08426 -0.01809 -0.08889 -0.04049 -0.14375 C -0.04817 -0.16274 -0.05572 -0.18241 -0.06484 -0.19954 C -0.09401 -0.25394 -0.10585 -0.26505 -0.13111 -0.30811 C -0.15638 -0.35116 -0.15455 -0.35463 -0.18346 -0.39167 C -0.19908 -0.41181 -0.21328 -0.42292 -0.23059 -0.4382 C -0.24335 -0.43311 -0.2569 -0.43195 -0.26888 -0.42269 C -0.27773 -0.41598 -0.28437 -0.40278 -0.29153 -0.39167 C -0.30533 -0.37084 -0.31822 -0.34815 -0.33177 -0.32662 C -0.33971 -0.31389 -0.34804 -0.30209 -0.35611 -0.28936 C -0.36497 -0.27547 -0.38098 -0.2463 -0.3927 -0.23681 C -0.40403 -0.22755 -0.41901 -0.22639 -0.43111 -0.22431 C -0.4332 -0.225 -0.50416 -0.24931 -0.51835 -0.25232 C -0.53346 -0.25533 -0.54856 -0.25649 -0.56367 -0.25834 L -0.58815 -0.26158 C -0.60638 -0.27199 -0.63033 -0.28357 -0.64908 -0.29862 C -0.65625 -0.3044 -0.66367 -0.30949 -0.67005 -0.31737 C -0.67825 -0.32732 -0.68489 -0.34074 -0.6927 -0.35139 C -0.72096 -0.39005 -0.7125 -0.3669 -0.73632 -0.41968 C -0.74218 -0.43241 -0.74596 -0.44769 -0.75208 -0.45996 C -0.75833 -0.47269 -0.76679 -0.48125 -0.77304 -0.49399 C -0.77682 -0.50209 -0.77851 -0.51297 -0.78164 -0.52199 C -0.78658 -0.53565 -0.79166 -0.54954 -0.79739 -0.56227 L -0.81132 -0.59329 C -0.81367 -0.59838 -0.81549 -0.6044 -0.81835 -0.6088 C -0.83385 -0.63287 -0.83906 -0.64005 -0.85494 -0.67084 C -0.86106 -0.68264 -0.86536 -0.69769 -0.87239 -0.70787 C -0.88125 -0.72084 -0.89127 -0.72686 -0.90208 -0.72963 C -0.90729 -0.73102 -0.9125 -0.73172 -0.9177 -0.73264 C -0.92955 -0.7169 -0.94765 -0.69098 -0.96132 -0.6801 C -0.98411 -0.66158 -1.00742 -0.64491 -1.03111 -0.63056 C -1.05494 -0.61598 -1.07786 -0.59468 -1.1026 -0.58704 C -1.19322 -0.55926 -1.28541 -0.54954 -1.3763 -0.525 C -1.42487 -0.51181 -1.44062 -0.50417 -1.47929 -0.50024 C -1.48216 -0.5 -1.48502 -0.50024 -1.48802 -0.50024 " pathEditMode="relative" ptsTypes="AAAAAAAAAAAAAAAAAAAAAAAAAAAAAAAAAAAA">
                                      <p:cBhvr>
                                        <p:cTn id="26" dur="2000" fill="hold"/>
                                        <p:tgtEl>
                                          <p:spTgt spid="39"/>
                                        </p:tgtEl>
                                        <p:attrNameLst>
                                          <p:attrName>ppt_x</p:attrName>
                                          <p:attrName>ppt_y</p:attrName>
                                        </p:attrNameLst>
                                      </p:cBhvr>
                                    </p:animMotion>
                                  </p:childTnLst>
                                </p:cTn>
                              </p:par>
                              <p:par>
                                <p:cTn id="27" presetID="0" presetClass="path" presetSubtype="0" repeatCount="indefinite" accel="50000" decel="50000" fill="hold" nodeType="withEffect">
                                  <p:stCondLst>
                                    <p:cond delay="1000"/>
                                  </p:stCondLst>
                                  <p:endCondLst>
                                    <p:cond evt="onNext" delay="0">
                                      <p:tgtEl>
                                        <p:sldTgt/>
                                      </p:tgtEl>
                                    </p:cond>
                                  </p:endCondLst>
                                  <p:childTnLst>
                                    <p:animMotion origin="layout" path="M 0.01328 0.04445 L 0.01328 0.04445 C 0.0138 0.06274 0.01471 0.10324 0.0168 0.12524 C 0.02591 0.22338 0.01927 0.13287 0.0237 0.19653 C 0.02526 0.24005 0.02982 0.3125 0.02552 0.36065 C 0.02487 0.36667 0.02148 0.37061 0.02018 0.37616 C -0.00508 0.48889 0.03724 0.32176 0.00625 0.4382 C -0.00274 0.47176 0.0043 0.45926 -0.00768 0.47524 C -0.01367 0.50209 -0.01081 0.49931 -0.03555 0.5125 C -0.04141 0.51574 -0.04714 0.51899 -0.053 0.52176 C -0.05768 0.52408 -0.0625 0.52524 -0.06693 0.52801 C -0.07409 0.53241 -0.08099 0.5382 -0.08789 0.54352 C -0.09141 0.5463 -0.09518 0.54885 -0.09831 0.55278 C -0.10156 0.55695 -0.11055 0.57547 -0.11237 0.58079 C -0.12357 0.61343 -0.12526 0.62408 -0.1332 0.65834 C -0.13385 0.66852 -0.13555 0.67894 -0.13503 0.68936 C -0.13372 0.71135 -0.13164 0.73334 -0.128 0.7544 C -0.12656 0.76297 -0.11367 0.78195 -0.11055 0.78542 C -0.09805 0.79931 -0.08685 0.80625 -0.07214 0.81019 C -0.06419 0.8125 -0.05586 0.81227 -0.04779 0.81343 C -0.03203 0.81227 -0.01628 0.81389 -0.00065 0.81019 C 0.00547 0.8088 0.0112 0.80278 0.0168 0.79792 C 0.03698 0.77986 0.03789 0.7676 0.05508 0.72963 C 0.06068 0.71736 0.06081 0.71598 0.06562 0.70162 C 0.0526 0.68334 0.05391 0.67755 0.03242 0.70787 C 0.025 0.71852 0.01992 0.73357 0.01497 0.74815 C -0.00586 0.81042 -0.00469 0.81482 -0.01471 0.87524 C -0.01406 0.88774 -0.01589 0.90139 -0.01289 0.9125 C -0.00912 0.92639 -0.00104 0.93496 0.00456 0.94676 C 0.05443 1.0507 0.00872 0.96436 0.03763 1.01181 C 0.09023 1.09792 8.33333E-7 0.95579 0.06732 1.05834 C 0.08633 1.08727 0.08763 1.09468 0.10911 1.12037 C 0.11693 1.12963 0.12578 1.13588 0.13359 1.14514 C 0.14154 1.1544 0.14844 1.16644 0.15625 1.17616 C 0.17891 1.20417 0.17044 1.18403 0.19115 1.22269 C 0.21654 1.26991 0.20898 1.26366 0.23294 1.31574 C 0.23893 1.32871 0.247 1.33866 0.25221 1.35278 C 0.2599 1.37431 0.27135 1.42107 0.27135 1.42107 C 0.2737 1.45301 0.27682 1.48496 0.27838 1.51713 C 0.27891 1.52963 0.27878 1.54213 0.28008 1.5544 C 0.28112 1.56412 0.28359 1.57292 0.28529 1.58241 C 0.28724 1.60926 0.28698 1.59885 0.28698 1.61343 " pathEditMode="relative" ptsTypes="AAAAAAAAAAAAAAAAAAAAAAAAAAAAAAAAAAAAAAAAAA">
                                      <p:cBhvr>
                                        <p:cTn id="28" dur="2000" fill="hold"/>
                                        <p:tgtEl>
                                          <p:spTgt spid="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46"/>
                                        </p:tgtEl>
                                        <p:attrNameLst>
                                          <p:attrName>ppt_w</p:attrName>
                                        </p:attrNameLst>
                                      </p:cBhvr>
                                      <p:tavLst>
                                        <p:tav tm="0">
                                          <p:val>
                                            <p:strVal val="ppt_w"/>
                                          </p:val>
                                        </p:tav>
                                        <p:tav tm="100000">
                                          <p:val>
                                            <p:fltVal val="0"/>
                                          </p:val>
                                        </p:tav>
                                      </p:tavLst>
                                    </p:anim>
                                    <p:anim calcmode="lin" valueType="num">
                                      <p:cBhvr>
                                        <p:cTn id="33" dur="1000"/>
                                        <p:tgtEl>
                                          <p:spTgt spid="46"/>
                                        </p:tgtEl>
                                        <p:attrNameLst>
                                          <p:attrName>ppt_h</p:attrName>
                                        </p:attrNameLst>
                                      </p:cBhvr>
                                      <p:tavLst>
                                        <p:tav tm="0">
                                          <p:val>
                                            <p:strVal val="ppt_h"/>
                                          </p:val>
                                        </p:tav>
                                        <p:tav tm="100000">
                                          <p:val>
                                            <p:fltVal val="0"/>
                                          </p:val>
                                        </p:tav>
                                      </p:tavLst>
                                    </p:anim>
                                    <p:anim calcmode="lin" valueType="num">
                                      <p:cBhvr>
                                        <p:cTn id="34" dur="1000"/>
                                        <p:tgtEl>
                                          <p:spTgt spid="4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1000"/>
                                        <p:tgtEl>
                                          <p:spTgt spid="37"/>
                                        </p:tgtEl>
                                        <p:attrNameLst>
                                          <p:attrName>ppt_w</p:attrName>
                                        </p:attrNameLst>
                                      </p:cBhvr>
                                      <p:tavLst>
                                        <p:tav tm="0">
                                          <p:val>
                                            <p:strVal val="ppt_w"/>
                                          </p:val>
                                        </p:tav>
                                        <p:tav tm="100000">
                                          <p:val>
                                            <p:fltVal val="0"/>
                                          </p:val>
                                        </p:tav>
                                      </p:tavLst>
                                    </p:anim>
                                    <p:anim calcmode="lin" valueType="num">
                                      <p:cBhvr>
                                        <p:cTn id="39" dur="1000"/>
                                        <p:tgtEl>
                                          <p:spTgt spid="37"/>
                                        </p:tgtEl>
                                        <p:attrNameLst>
                                          <p:attrName>ppt_h</p:attrName>
                                        </p:attrNameLst>
                                      </p:cBhvr>
                                      <p:tavLst>
                                        <p:tav tm="0">
                                          <p:val>
                                            <p:strVal val="ppt_h"/>
                                          </p:val>
                                        </p:tav>
                                        <p:tav tm="100000">
                                          <p:val>
                                            <p:fltVal val="0"/>
                                          </p:val>
                                        </p:tav>
                                      </p:tavLst>
                                    </p:anim>
                                    <p:anim calcmode="lin" valueType="num">
                                      <p:cBhvr>
                                        <p:cTn id="4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7"/>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1000"/>
                                        <p:tgtEl>
                                          <p:spTgt spid="40"/>
                                        </p:tgtEl>
                                        <p:attrNameLst>
                                          <p:attrName>ppt_w</p:attrName>
                                        </p:attrNameLst>
                                      </p:cBhvr>
                                      <p:tavLst>
                                        <p:tav tm="0">
                                          <p:val>
                                            <p:strVal val="ppt_w"/>
                                          </p:val>
                                        </p:tav>
                                        <p:tav tm="100000">
                                          <p:val>
                                            <p:fltVal val="0"/>
                                          </p:val>
                                        </p:tav>
                                      </p:tavLst>
                                    </p:anim>
                                    <p:anim calcmode="lin" valueType="num">
                                      <p:cBhvr>
                                        <p:cTn id="45" dur="1000"/>
                                        <p:tgtEl>
                                          <p:spTgt spid="40"/>
                                        </p:tgtEl>
                                        <p:attrNameLst>
                                          <p:attrName>ppt_h</p:attrName>
                                        </p:attrNameLst>
                                      </p:cBhvr>
                                      <p:tavLst>
                                        <p:tav tm="0">
                                          <p:val>
                                            <p:strVal val="ppt_h"/>
                                          </p:val>
                                        </p:tav>
                                        <p:tav tm="100000">
                                          <p:val>
                                            <p:fltVal val="0"/>
                                          </p:val>
                                        </p:tav>
                                      </p:tavLst>
                                    </p:anim>
                                    <p:anim calcmode="lin" valueType="num">
                                      <p:cBhvr>
                                        <p:cTn id="46" dur="1000"/>
                                        <p:tgtEl>
                                          <p:spTgt spid="4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1000"/>
                                        <p:tgtEl>
                                          <p:spTgt spid="4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999"/>
                                          </p:stCondLst>
                                        </p:cTn>
                                        <p:tgtEl>
                                          <p:spTgt spid="4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1000"/>
                                        <p:tgtEl>
                                          <p:spTgt spid="48"/>
                                        </p:tgtEl>
                                        <p:attrNameLst>
                                          <p:attrName>ppt_w</p:attrName>
                                        </p:attrNameLst>
                                      </p:cBhvr>
                                      <p:tavLst>
                                        <p:tav tm="0">
                                          <p:val>
                                            <p:strVal val="ppt_w"/>
                                          </p:val>
                                        </p:tav>
                                        <p:tav tm="100000">
                                          <p:val>
                                            <p:fltVal val="0"/>
                                          </p:val>
                                        </p:tav>
                                      </p:tavLst>
                                    </p:anim>
                                    <p:anim calcmode="lin" valueType="num">
                                      <p:cBhvr>
                                        <p:cTn id="51" dur="1000"/>
                                        <p:tgtEl>
                                          <p:spTgt spid="48"/>
                                        </p:tgtEl>
                                        <p:attrNameLst>
                                          <p:attrName>ppt_h</p:attrName>
                                        </p:attrNameLst>
                                      </p:cBhvr>
                                      <p:tavLst>
                                        <p:tav tm="0">
                                          <p:val>
                                            <p:strVal val="ppt_h"/>
                                          </p:val>
                                        </p:tav>
                                        <p:tav tm="100000">
                                          <p:val>
                                            <p:fltVal val="0"/>
                                          </p:val>
                                        </p:tav>
                                      </p:tavLst>
                                    </p:anim>
                                    <p:anim calcmode="lin" valueType="num">
                                      <p:cBhvr>
                                        <p:cTn id="52" dur="1000"/>
                                        <p:tgtEl>
                                          <p:spTgt spid="4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1000"/>
                                        <p:tgtEl>
                                          <p:spTgt spid="4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999"/>
                                          </p:stCondLst>
                                        </p:cTn>
                                        <p:tgtEl>
                                          <p:spTgt spid="48"/>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1000"/>
                                        <p:tgtEl>
                                          <p:spTgt spid="42"/>
                                        </p:tgtEl>
                                        <p:attrNameLst>
                                          <p:attrName>ppt_w</p:attrName>
                                        </p:attrNameLst>
                                      </p:cBhvr>
                                      <p:tavLst>
                                        <p:tav tm="0">
                                          <p:val>
                                            <p:strVal val="ppt_w"/>
                                          </p:val>
                                        </p:tav>
                                        <p:tav tm="100000">
                                          <p:val>
                                            <p:fltVal val="0"/>
                                          </p:val>
                                        </p:tav>
                                      </p:tavLst>
                                    </p:anim>
                                    <p:anim calcmode="lin" valueType="num">
                                      <p:cBhvr>
                                        <p:cTn id="57" dur="1000"/>
                                        <p:tgtEl>
                                          <p:spTgt spid="42"/>
                                        </p:tgtEl>
                                        <p:attrNameLst>
                                          <p:attrName>ppt_h</p:attrName>
                                        </p:attrNameLst>
                                      </p:cBhvr>
                                      <p:tavLst>
                                        <p:tav tm="0">
                                          <p:val>
                                            <p:strVal val="ppt_h"/>
                                          </p:val>
                                        </p:tav>
                                        <p:tav tm="100000">
                                          <p:val>
                                            <p:fltVal val="0"/>
                                          </p:val>
                                        </p:tav>
                                      </p:tavLst>
                                    </p:anim>
                                    <p:anim calcmode="lin" valueType="num">
                                      <p:cBhvr>
                                        <p:cTn id="58" dur="1000"/>
                                        <p:tgtEl>
                                          <p:spTgt spid="4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1000"/>
                                        <p:tgtEl>
                                          <p:spTgt spid="4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999"/>
                                          </p:stCondLst>
                                        </p:cTn>
                                        <p:tgtEl>
                                          <p:spTgt spid="42"/>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1000"/>
                                        <p:tgtEl>
                                          <p:spTgt spid="50"/>
                                        </p:tgtEl>
                                        <p:attrNameLst>
                                          <p:attrName>ppt_w</p:attrName>
                                        </p:attrNameLst>
                                      </p:cBhvr>
                                      <p:tavLst>
                                        <p:tav tm="0">
                                          <p:val>
                                            <p:strVal val="ppt_w"/>
                                          </p:val>
                                        </p:tav>
                                        <p:tav tm="100000">
                                          <p:val>
                                            <p:fltVal val="0"/>
                                          </p:val>
                                        </p:tav>
                                      </p:tavLst>
                                    </p:anim>
                                    <p:anim calcmode="lin" valueType="num">
                                      <p:cBhvr>
                                        <p:cTn id="63" dur="1000"/>
                                        <p:tgtEl>
                                          <p:spTgt spid="50"/>
                                        </p:tgtEl>
                                        <p:attrNameLst>
                                          <p:attrName>ppt_h</p:attrName>
                                        </p:attrNameLst>
                                      </p:cBhvr>
                                      <p:tavLst>
                                        <p:tav tm="0">
                                          <p:val>
                                            <p:strVal val="ppt_h"/>
                                          </p:val>
                                        </p:tav>
                                        <p:tav tm="100000">
                                          <p:val>
                                            <p:fltVal val="0"/>
                                          </p:val>
                                        </p:tav>
                                      </p:tavLst>
                                    </p:anim>
                                    <p:anim calcmode="lin" valueType="num">
                                      <p:cBhvr>
                                        <p:cTn id="64" dur="1000"/>
                                        <p:tgtEl>
                                          <p:spTgt spid="5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5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50"/>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1000"/>
                                        <p:tgtEl>
                                          <p:spTgt spid="45"/>
                                        </p:tgtEl>
                                        <p:attrNameLst>
                                          <p:attrName>ppt_w</p:attrName>
                                        </p:attrNameLst>
                                      </p:cBhvr>
                                      <p:tavLst>
                                        <p:tav tm="0">
                                          <p:val>
                                            <p:strVal val="ppt_w"/>
                                          </p:val>
                                        </p:tav>
                                        <p:tav tm="100000">
                                          <p:val>
                                            <p:fltVal val="0"/>
                                          </p:val>
                                        </p:tav>
                                      </p:tavLst>
                                    </p:anim>
                                    <p:anim calcmode="lin" valueType="num">
                                      <p:cBhvr>
                                        <p:cTn id="69" dur="1000"/>
                                        <p:tgtEl>
                                          <p:spTgt spid="45"/>
                                        </p:tgtEl>
                                        <p:attrNameLst>
                                          <p:attrName>ppt_h</p:attrName>
                                        </p:attrNameLst>
                                      </p:cBhvr>
                                      <p:tavLst>
                                        <p:tav tm="0">
                                          <p:val>
                                            <p:strVal val="ppt_h"/>
                                          </p:val>
                                        </p:tav>
                                        <p:tav tm="100000">
                                          <p:val>
                                            <p:fltVal val="0"/>
                                          </p:val>
                                        </p:tav>
                                      </p:tavLst>
                                    </p:anim>
                                    <p:anim calcmode="lin" valueType="num">
                                      <p:cBhvr>
                                        <p:cTn id="70" dur="1000"/>
                                        <p:tgtEl>
                                          <p:spTgt spid="4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1000"/>
                                        <p:tgtEl>
                                          <p:spTgt spid="4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999"/>
                                          </p:stCondLst>
                                        </p:cTn>
                                        <p:tgtEl>
                                          <p:spTgt spid="45"/>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1000"/>
                                        <p:tgtEl>
                                          <p:spTgt spid="49"/>
                                        </p:tgtEl>
                                        <p:attrNameLst>
                                          <p:attrName>ppt_w</p:attrName>
                                        </p:attrNameLst>
                                      </p:cBhvr>
                                      <p:tavLst>
                                        <p:tav tm="0">
                                          <p:val>
                                            <p:strVal val="ppt_w"/>
                                          </p:val>
                                        </p:tav>
                                        <p:tav tm="100000">
                                          <p:val>
                                            <p:fltVal val="0"/>
                                          </p:val>
                                        </p:tav>
                                      </p:tavLst>
                                    </p:anim>
                                    <p:anim calcmode="lin" valueType="num">
                                      <p:cBhvr>
                                        <p:cTn id="75" dur="1000"/>
                                        <p:tgtEl>
                                          <p:spTgt spid="49"/>
                                        </p:tgtEl>
                                        <p:attrNameLst>
                                          <p:attrName>ppt_h</p:attrName>
                                        </p:attrNameLst>
                                      </p:cBhvr>
                                      <p:tavLst>
                                        <p:tav tm="0">
                                          <p:val>
                                            <p:strVal val="ppt_h"/>
                                          </p:val>
                                        </p:tav>
                                        <p:tav tm="100000">
                                          <p:val>
                                            <p:fltVal val="0"/>
                                          </p:val>
                                        </p:tav>
                                      </p:tavLst>
                                    </p:anim>
                                    <p:anim calcmode="lin" valueType="num">
                                      <p:cBhvr>
                                        <p:cTn id="76" dur="1000"/>
                                        <p:tgtEl>
                                          <p:spTgt spid="4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1000"/>
                                        <p:tgtEl>
                                          <p:spTgt spid="4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999"/>
                                          </p:stCondLst>
                                        </p:cTn>
                                        <p:tgtEl>
                                          <p:spTgt spid="49"/>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1000"/>
                                        <p:tgtEl>
                                          <p:spTgt spid="44"/>
                                        </p:tgtEl>
                                        <p:attrNameLst>
                                          <p:attrName>ppt_w</p:attrName>
                                        </p:attrNameLst>
                                      </p:cBhvr>
                                      <p:tavLst>
                                        <p:tav tm="0">
                                          <p:val>
                                            <p:strVal val="ppt_w"/>
                                          </p:val>
                                        </p:tav>
                                        <p:tav tm="100000">
                                          <p:val>
                                            <p:fltVal val="0"/>
                                          </p:val>
                                        </p:tav>
                                      </p:tavLst>
                                    </p:anim>
                                    <p:anim calcmode="lin" valueType="num">
                                      <p:cBhvr>
                                        <p:cTn id="81" dur="1000"/>
                                        <p:tgtEl>
                                          <p:spTgt spid="44"/>
                                        </p:tgtEl>
                                        <p:attrNameLst>
                                          <p:attrName>ppt_h</p:attrName>
                                        </p:attrNameLst>
                                      </p:cBhvr>
                                      <p:tavLst>
                                        <p:tav tm="0">
                                          <p:val>
                                            <p:strVal val="ppt_h"/>
                                          </p:val>
                                        </p:tav>
                                        <p:tav tm="100000">
                                          <p:val>
                                            <p:fltVal val="0"/>
                                          </p:val>
                                        </p:tav>
                                      </p:tavLst>
                                    </p:anim>
                                    <p:anim calcmode="lin" valueType="num">
                                      <p:cBhvr>
                                        <p:cTn id="82" dur="1000"/>
                                        <p:tgtEl>
                                          <p:spTgt spid="4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1000"/>
                                        <p:tgtEl>
                                          <p:spTgt spid="4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999"/>
                                          </p:stCondLst>
                                        </p:cTn>
                                        <p:tgtEl>
                                          <p:spTgt spid="4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1000"/>
                                        <p:tgtEl>
                                          <p:spTgt spid="43"/>
                                        </p:tgtEl>
                                        <p:attrNameLst>
                                          <p:attrName>ppt_w</p:attrName>
                                        </p:attrNameLst>
                                      </p:cBhvr>
                                      <p:tavLst>
                                        <p:tav tm="0">
                                          <p:val>
                                            <p:strVal val="ppt_w"/>
                                          </p:val>
                                        </p:tav>
                                        <p:tav tm="100000">
                                          <p:val>
                                            <p:fltVal val="0"/>
                                          </p:val>
                                        </p:tav>
                                      </p:tavLst>
                                    </p:anim>
                                    <p:anim calcmode="lin" valueType="num">
                                      <p:cBhvr>
                                        <p:cTn id="87" dur="1000"/>
                                        <p:tgtEl>
                                          <p:spTgt spid="43"/>
                                        </p:tgtEl>
                                        <p:attrNameLst>
                                          <p:attrName>ppt_h</p:attrName>
                                        </p:attrNameLst>
                                      </p:cBhvr>
                                      <p:tavLst>
                                        <p:tav tm="0">
                                          <p:val>
                                            <p:strVal val="ppt_h"/>
                                          </p:val>
                                        </p:tav>
                                        <p:tav tm="100000">
                                          <p:val>
                                            <p:fltVal val="0"/>
                                          </p:val>
                                        </p:tav>
                                      </p:tavLst>
                                    </p:anim>
                                    <p:anim calcmode="lin" valueType="num">
                                      <p:cBhvr>
                                        <p:cTn id="88" dur="1000"/>
                                        <p:tgtEl>
                                          <p:spTgt spid="4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1000"/>
                                        <p:tgtEl>
                                          <p:spTgt spid="4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999"/>
                                          </p:stCondLst>
                                        </p:cTn>
                                        <p:tgtEl>
                                          <p:spTgt spid="43"/>
                                        </p:tgtEl>
                                        <p:attrNameLst>
                                          <p:attrName>style.visibility</p:attrName>
                                        </p:attrNameLst>
                                      </p:cBhvr>
                                      <p:to>
                                        <p:strVal val="hidden"/>
                                      </p:to>
                                    </p:set>
                                  </p:childTnLst>
                                </p:cTn>
                              </p:par>
                              <p:par>
                                <p:cTn id="91" presetID="15" presetClass="exit" presetSubtype="0" fill="hold" nodeType="withEffect">
                                  <p:stCondLst>
                                    <p:cond delay="0"/>
                                  </p:stCondLst>
                                  <p:childTnLst>
                                    <p:anim calcmode="lin" valueType="num">
                                      <p:cBhvr>
                                        <p:cTn id="92" dur="1000"/>
                                        <p:tgtEl>
                                          <p:spTgt spid="39"/>
                                        </p:tgtEl>
                                        <p:attrNameLst>
                                          <p:attrName>ppt_w</p:attrName>
                                        </p:attrNameLst>
                                      </p:cBhvr>
                                      <p:tavLst>
                                        <p:tav tm="0">
                                          <p:val>
                                            <p:strVal val="ppt_w"/>
                                          </p:val>
                                        </p:tav>
                                        <p:tav tm="100000">
                                          <p:val>
                                            <p:fltVal val="0"/>
                                          </p:val>
                                        </p:tav>
                                      </p:tavLst>
                                    </p:anim>
                                    <p:anim calcmode="lin" valueType="num">
                                      <p:cBhvr>
                                        <p:cTn id="93" dur="1000"/>
                                        <p:tgtEl>
                                          <p:spTgt spid="39"/>
                                        </p:tgtEl>
                                        <p:attrNameLst>
                                          <p:attrName>ppt_h</p:attrName>
                                        </p:attrNameLst>
                                      </p:cBhvr>
                                      <p:tavLst>
                                        <p:tav tm="0">
                                          <p:val>
                                            <p:strVal val="ppt_h"/>
                                          </p:val>
                                        </p:tav>
                                        <p:tav tm="100000">
                                          <p:val>
                                            <p:fltVal val="0"/>
                                          </p:val>
                                        </p:tav>
                                      </p:tavLst>
                                    </p:anim>
                                    <p:anim calcmode="lin" valueType="num">
                                      <p:cBhvr>
                                        <p:cTn id="94" dur="1000"/>
                                        <p:tgtEl>
                                          <p:spTgt spid="3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1000"/>
                                        <p:tgtEl>
                                          <p:spTgt spid="3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999"/>
                                          </p:stCondLst>
                                        </p:cTn>
                                        <p:tgtEl>
                                          <p:spTgt spid="3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1000"/>
                                        <p:tgtEl>
                                          <p:spTgt spid="47"/>
                                        </p:tgtEl>
                                        <p:attrNameLst>
                                          <p:attrName>ppt_w</p:attrName>
                                        </p:attrNameLst>
                                      </p:cBhvr>
                                      <p:tavLst>
                                        <p:tav tm="0">
                                          <p:val>
                                            <p:strVal val="ppt_w"/>
                                          </p:val>
                                        </p:tav>
                                        <p:tav tm="100000">
                                          <p:val>
                                            <p:fltVal val="0"/>
                                          </p:val>
                                        </p:tav>
                                      </p:tavLst>
                                    </p:anim>
                                    <p:anim calcmode="lin" valueType="num">
                                      <p:cBhvr>
                                        <p:cTn id="99" dur="1000"/>
                                        <p:tgtEl>
                                          <p:spTgt spid="47"/>
                                        </p:tgtEl>
                                        <p:attrNameLst>
                                          <p:attrName>ppt_h</p:attrName>
                                        </p:attrNameLst>
                                      </p:cBhvr>
                                      <p:tavLst>
                                        <p:tav tm="0">
                                          <p:val>
                                            <p:strVal val="ppt_h"/>
                                          </p:val>
                                        </p:tav>
                                        <p:tav tm="100000">
                                          <p:val>
                                            <p:fltVal val="0"/>
                                          </p:val>
                                        </p:tav>
                                      </p:tavLst>
                                    </p:anim>
                                    <p:anim calcmode="lin" valueType="num">
                                      <p:cBhvr>
                                        <p:cTn id="100" dur="1000"/>
                                        <p:tgtEl>
                                          <p:spTgt spid="4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1000"/>
                                        <p:tgtEl>
                                          <p:spTgt spid="4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999"/>
                                          </p:stCondLst>
                                        </p:cTn>
                                        <p:tgtEl>
                                          <p:spTgt spid="47"/>
                                        </p:tgtEl>
                                        <p:attrNameLst>
                                          <p:attrName>style.visibility</p:attrName>
                                        </p:attrNameLst>
                                      </p:cBhvr>
                                      <p:to>
                                        <p:strVal val="hidden"/>
                                      </p:to>
                                    </p:set>
                                  </p:childTnLst>
                                </p:cTn>
                              </p:par>
                              <p:par>
                                <p:cTn id="103" presetID="15" presetClass="exit" presetSubtype="0" fill="hold" nodeType="withEffect">
                                  <p:stCondLst>
                                    <p:cond delay="0"/>
                                  </p:stCondLst>
                                  <p:childTnLst>
                                    <p:anim calcmode="lin" valueType="num">
                                      <p:cBhvr>
                                        <p:cTn id="104" dur="1000"/>
                                        <p:tgtEl>
                                          <p:spTgt spid="7"/>
                                        </p:tgtEl>
                                        <p:attrNameLst>
                                          <p:attrName>ppt_w</p:attrName>
                                        </p:attrNameLst>
                                      </p:cBhvr>
                                      <p:tavLst>
                                        <p:tav tm="0">
                                          <p:val>
                                            <p:strVal val="ppt_w"/>
                                          </p:val>
                                        </p:tav>
                                        <p:tav tm="100000">
                                          <p:val>
                                            <p:fltVal val="0"/>
                                          </p:val>
                                        </p:tav>
                                      </p:tavLst>
                                    </p:anim>
                                    <p:anim calcmode="lin" valueType="num">
                                      <p:cBhvr>
                                        <p:cTn id="105" dur="1000"/>
                                        <p:tgtEl>
                                          <p:spTgt spid="7"/>
                                        </p:tgtEl>
                                        <p:attrNameLst>
                                          <p:attrName>ppt_h</p:attrName>
                                        </p:attrNameLst>
                                      </p:cBhvr>
                                      <p:tavLst>
                                        <p:tav tm="0">
                                          <p:val>
                                            <p:strVal val="ppt_h"/>
                                          </p:val>
                                        </p:tav>
                                        <p:tav tm="100000">
                                          <p:val>
                                            <p:fltVal val="0"/>
                                          </p:val>
                                        </p:tav>
                                      </p:tavLst>
                                    </p:anim>
                                    <p:anim calcmode="lin" valueType="num">
                                      <p:cBhvr>
                                        <p:cTn id="106" dur="1000"/>
                                        <p:tgtEl>
                                          <p:spTgt spid="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7" dur="1000"/>
                                        <p:tgtEl>
                                          <p:spTgt spid="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8" dur="1" fill="hold">
                                          <p:stCondLst>
                                            <p:cond delay="999"/>
                                          </p:stCondLst>
                                        </p:cTn>
                                        <p:tgtEl>
                                          <p:spTgt spid="7"/>
                                        </p:tgtEl>
                                        <p:attrNameLst>
                                          <p:attrName>style.visibility</p:attrName>
                                        </p:attrNameLst>
                                      </p:cBhvr>
                                      <p:to>
                                        <p:strVal val="hidden"/>
                                      </p:to>
                                    </p:set>
                                  </p:childTnLst>
                                </p:cTn>
                              </p:par>
                              <p:par>
                                <p:cTn id="109" presetID="15" presetClass="exit" presetSubtype="0" fill="hold" nodeType="withEffect">
                                  <p:stCondLst>
                                    <p:cond delay="0"/>
                                  </p:stCondLst>
                                  <p:childTnLst>
                                    <p:anim calcmode="lin" valueType="num">
                                      <p:cBhvr>
                                        <p:cTn id="110" dur="1000"/>
                                        <p:tgtEl>
                                          <p:spTgt spid="6"/>
                                        </p:tgtEl>
                                        <p:attrNameLst>
                                          <p:attrName>ppt_w</p:attrName>
                                        </p:attrNameLst>
                                      </p:cBhvr>
                                      <p:tavLst>
                                        <p:tav tm="0">
                                          <p:val>
                                            <p:strVal val="ppt_w"/>
                                          </p:val>
                                        </p:tav>
                                        <p:tav tm="100000">
                                          <p:val>
                                            <p:fltVal val="0"/>
                                          </p:val>
                                        </p:tav>
                                      </p:tavLst>
                                    </p:anim>
                                    <p:anim calcmode="lin" valueType="num">
                                      <p:cBhvr>
                                        <p:cTn id="111" dur="1000"/>
                                        <p:tgtEl>
                                          <p:spTgt spid="6"/>
                                        </p:tgtEl>
                                        <p:attrNameLst>
                                          <p:attrName>ppt_h</p:attrName>
                                        </p:attrNameLst>
                                      </p:cBhvr>
                                      <p:tavLst>
                                        <p:tav tm="0">
                                          <p:val>
                                            <p:strVal val="ppt_h"/>
                                          </p:val>
                                        </p:tav>
                                        <p:tav tm="100000">
                                          <p:val>
                                            <p:fltVal val="0"/>
                                          </p:val>
                                        </p:tav>
                                      </p:tavLst>
                                    </p:anim>
                                    <p:anim calcmode="lin" valueType="num">
                                      <p:cBhvr>
                                        <p:cTn id="112" dur="1000"/>
                                        <p:tgtEl>
                                          <p:spTgt spid="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3" dur="1000"/>
                                        <p:tgtEl>
                                          <p:spTgt spid="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14" dur="1" fill="hold">
                                          <p:stCondLst>
                                            <p:cond delay="999"/>
                                          </p:stCondLst>
                                        </p:cTn>
                                        <p:tgtEl>
                                          <p:spTgt spid="6"/>
                                        </p:tgtEl>
                                        <p:attrNameLst>
                                          <p:attrName>style.visibility</p:attrName>
                                        </p:attrNameLst>
                                      </p:cBhvr>
                                      <p:to>
                                        <p:strVal val="hidden"/>
                                      </p:to>
                                    </p:set>
                                  </p:childTnLst>
                                </p:cTn>
                              </p:par>
                            </p:childTnLst>
                          </p:cTn>
                        </p:par>
                        <p:par>
                          <p:cTn id="115" fill="hold">
                            <p:stCondLst>
                              <p:cond delay="1000"/>
                            </p:stCondLst>
                            <p:childTnLst>
                              <p:par>
                                <p:cTn id="116" presetID="42" presetClass="entr" presetSubtype="0" fill="hold" grpId="0" nodeType="afterEffect">
                                  <p:stCondLst>
                                    <p:cond delay="1000"/>
                                  </p:stCondLst>
                                  <p:childTnLst>
                                    <p:set>
                                      <p:cBhvr>
                                        <p:cTn id="117" dur="1" fill="hold">
                                          <p:stCondLst>
                                            <p:cond delay="0"/>
                                          </p:stCondLst>
                                        </p:cTn>
                                        <p:tgtEl>
                                          <p:spTgt spid="34"/>
                                        </p:tgtEl>
                                        <p:attrNameLst>
                                          <p:attrName>style.visibility</p:attrName>
                                        </p:attrNameLst>
                                      </p:cBhvr>
                                      <p:to>
                                        <p:strVal val="visible"/>
                                      </p:to>
                                    </p:set>
                                    <p:animEffect transition="in" filter="fade">
                                      <p:cBhvr>
                                        <p:cTn id="118" dur="1000"/>
                                        <p:tgtEl>
                                          <p:spTgt spid="34"/>
                                        </p:tgtEl>
                                      </p:cBhvr>
                                    </p:animEffect>
                                    <p:anim calcmode="lin" valueType="num">
                                      <p:cBhvr>
                                        <p:cTn id="119" dur="1000" fill="hold"/>
                                        <p:tgtEl>
                                          <p:spTgt spid="34"/>
                                        </p:tgtEl>
                                        <p:attrNameLst>
                                          <p:attrName>ppt_x</p:attrName>
                                        </p:attrNameLst>
                                      </p:cBhvr>
                                      <p:tavLst>
                                        <p:tav tm="0">
                                          <p:val>
                                            <p:strVal val="#ppt_x"/>
                                          </p:val>
                                        </p:tav>
                                        <p:tav tm="100000">
                                          <p:val>
                                            <p:strVal val="#ppt_x"/>
                                          </p:val>
                                        </p:tav>
                                      </p:tavLst>
                                    </p:anim>
                                    <p:anim calcmode="lin" valueType="num">
                                      <p:cBhvr>
                                        <p:cTn id="120" dur="1000" fill="hold"/>
                                        <p:tgtEl>
                                          <p:spTgt spid="34"/>
                                        </p:tgtEl>
                                        <p:attrNameLst>
                                          <p:attrName>ppt_y</p:attrName>
                                        </p:attrNameLst>
                                      </p:cBhvr>
                                      <p:tavLst>
                                        <p:tav tm="0">
                                          <p:val>
                                            <p:strVal val="#ppt_y+.1"/>
                                          </p:val>
                                        </p:tav>
                                        <p:tav tm="100000">
                                          <p:val>
                                            <p:strVal val="#ppt_y"/>
                                          </p:val>
                                        </p:tav>
                                      </p:tavLst>
                                    </p:anim>
                                  </p:childTnLst>
                                </p:cTn>
                              </p:par>
                              <p:par>
                                <p:cTn id="121" presetID="1" presetClass="mediacall" presetSubtype="0" fill="hold" nodeType="withEffect">
                                  <p:stCondLst>
                                    <p:cond delay="1000"/>
                                  </p:stCondLst>
                                  <p:childTnLst>
                                    <p:cmd type="call" cmd="playFrom(0.0)">
                                      <p:cBhvr>
                                        <p:cTn id="122" dur="3006" fill="hold"/>
                                        <p:tgtEl>
                                          <p:spTgt spid="51"/>
                                        </p:tgtEl>
                                      </p:cBhvr>
                                    </p:cmd>
                                  </p:childTnLst>
                                </p:cTn>
                              </p:par>
                            </p:childTnLst>
                          </p:cTn>
                        </p:par>
                        <p:par>
                          <p:cTn id="123" fill="hold">
                            <p:stCondLst>
                              <p:cond delay="5006"/>
                            </p:stCondLst>
                            <p:childTnLst>
                              <p:par>
                                <p:cTn id="124" presetID="10" presetClass="entr" presetSubtype="0" fill="hold" nodeType="afterEffect">
                                  <p:stCondLst>
                                    <p:cond delay="1000"/>
                                  </p:stCondLst>
                                  <p:childTnLst>
                                    <p:set>
                                      <p:cBhvr>
                                        <p:cTn id="125" dur="1" fill="hold">
                                          <p:stCondLst>
                                            <p:cond delay="0"/>
                                          </p:stCondLst>
                                        </p:cTn>
                                        <p:tgtEl>
                                          <p:spTgt spid="32">
                                            <p:txEl>
                                              <p:pRg st="0" end="0"/>
                                            </p:txEl>
                                          </p:spTgt>
                                        </p:tgtEl>
                                        <p:attrNameLst>
                                          <p:attrName>style.visibility</p:attrName>
                                        </p:attrNameLst>
                                      </p:cBhvr>
                                      <p:to>
                                        <p:strVal val="visible"/>
                                      </p:to>
                                    </p:set>
                                    <p:animEffect transition="in" filter="fade">
                                      <p:cBhvr>
                                        <p:cTn id="126" dur="500"/>
                                        <p:tgtEl>
                                          <p:spTgt spid="32">
                                            <p:txEl>
                                              <p:pRg st="0" end="0"/>
                                            </p:txEl>
                                          </p:spTgt>
                                        </p:tgtEl>
                                      </p:cBhvr>
                                    </p:animEffect>
                                  </p:childTnLst>
                                </p:cTn>
                              </p:par>
                              <p:par>
                                <p:cTn id="127" presetID="1" presetClass="mediacall" presetSubtype="0" fill="hold" nodeType="withEffect">
                                  <p:stCondLst>
                                    <p:cond delay="1000"/>
                                  </p:stCondLst>
                                  <p:childTnLst>
                                    <p:cmd type="call" cmd="playFrom(0.0)">
                                      <p:cBhvr>
                                        <p:cTn id="128" dur="1517"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9" fill="hold" display="0">
                  <p:stCondLst>
                    <p:cond delay="indefinite"/>
                  </p:stCondLst>
                  <p:endCondLst>
                    <p:cond evt="onStopAudio" delay="0">
                      <p:tgtEl>
                        <p:sldTgt/>
                      </p:tgtEl>
                    </p:cond>
                  </p:endCondLst>
                </p:cTn>
                <p:tgtEl>
                  <p:spTgt spid="51"/>
                </p:tgtEl>
              </p:cMediaNode>
            </p:audio>
            <p:audio>
              <p:cMediaNode vol="80000">
                <p:cTn id="130" fill="hold" display="0">
                  <p:stCondLst>
                    <p:cond delay="indefinite"/>
                  </p:stCondLst>
                  <p:endCondLst>
                    <p:cond evt="onStopAudio" delay="0">
                      <p:tgtEl>
                        <p:sldTgt/>
                      </p:tgtEl>
                    </p:cond>
                  </p:endCondLst>
                </p:cTn>
                <p:tgtEl>
                  <p:spTgt spid="52"/>
                </p:tgtEl>
              </p:cMediaNode>
            </p:audio>
          </p:childTnLst>
        </p:cTn>
      </p:par>
    </p:tnLst>
    <p:bldLst>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6CAAC0-BBA8-1181-57BC-A871347A1BDF}"/>
            </a:ext>
          </a:extLst>
        </p:cNvPr>
        <p:cNvGrpSpPr/>
        <p:nvPr/>
      </p:nvGrpSpPr>
      <p:grpSpPr>
        <a:xfrm>
          <a:off x="0" y="0"/>
          <a:ext cx="0" cy="0"/>
          <a:chOff x="0" y="0"/>
          <a:chExt cx="0" cy="0"/>
        </a:xfrm>
      </p:grpSpPr>
      <p:sp>
        <p:nvSpPr>
          <p:cNvPr id="33" name="Rectangle 32">
            <a:extLst>
              <a:ext uri="{FF2B5EF4-FFF2-40B4-BE49-F238E27FC236}">
                <a16:creationId xmlns:a16="http://schemas.microsoft.com/office/drawing/2014/main" id="{41D0D26B-B10B-B058-4257-C22C86D81F0A}"/>
              </a:ext>
            </a:extLst>
          </p:cNvPr>
          <p:cNvSpPr/>
          <p:nvPr/>
        </p:nvSpPr>
        <p:spPr>
          <a:xfrm>
            <a:off x="0" y="0"/>
            <a:ext cx="12192000" cy="6858000"/>
          </a:xfrm>
          <a:prstGeom prst="rect">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descr="A set of cartoon faces&#10;&#10;AI-generated content may be incorrect.">
            <a:extLst>
              <a:ext uri="{FF2B5EF4-FFF2-40B4-BE49-F238E27FC236}">
                <a16:creationId xmlns:a16="http://schemas.microsoft.com/office/drawing/2014/main" id="{D347E8B9-D140-64A8-0492-205223ACC2BD}"/>
              </a:ext>
            </a:extLst>
          </p:cNvPr>
          <p:cNvPicPr>
            <a:picLocks noChangeAspect="1"/>
          </p:cNvPicPr>
          <p:nvPr/>
        </p:nvPicPr>
        <p:blipFill>
          <a:blip r:embed="rId7"/>
          <a:srcRect l="19354" t="34696" r="65494" b="39382"/>
          <a:stretch>
            <a:fillRect/>
          </a:stretch>
        </p:blipFill>
        <p:spPr>
          <a:xfrm>
            <a:off x="4203113" y="1265580"/>
            <a:ext cx="4425480" cy="4326031"/>
          </a:xfrm>
          <a:prstGeom prst="rect">
            <a:avLst/>
          </a:prstGeom>
        </p:spPr>
      </p:pic>
      <p:pic>
        <p:nvPicPr>
          <p:cNvPr id="4" name="Picture 3" descr="A set of cartoon faces&#10;&#10;AI-generated content may be incorrect.">
            <a:extLst>
              <a:ext uri="{FF2B5EF4-FFF2-40B4-BE49-F238E27FC236}">
                <a16:creationId xmlns:a16="http://schemas.microsoft.com/office/drawing/2014/main" id="{8211099C-AC50-5E0A-3DEF-EF284E35E7BD}"/>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6089765" y="2080275"/>
            <a:ext cx="1977655" cy="1880190"/>
          </a:xfrm>
          <a:prstGeom prst="rect">
            <a:avLst/>
          </a:prstGeom>
        </p:spPr>
      </p:pic>
      <p:pic>
        <p:nvPicPr>
          <p:cNvPr id="5" name="Picture 4" descr="A set of cartoon faces&#10;&#10;AI-generated content may be incorrect.">
            <a:extLst>
              <a:ext uri="{FF2B5EF4-FFF2-40B4-BE49-F238E27FC236}">
                <a16:creationId xmlns:a16="http://schemas.microsoft.com/office/drawing/2014/main" id="{9207E3FC-0E80-4CA8-CB97-643D0E92325D}"/>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5212466" y="3389448"/>
            <a:ext cx="1866126" cy="1836597"/>
          </a:xfrm>
          <a:prstGeom prst="rect">
            <a:avLst/>
          </a:prstGeom>
        </p:spPr>
      </p:pic>
      <p:sp>
        <p:nvSpPr>
          <p:cNvPr id="14" name="TextBox 13">
            <a:extLst>
              <a:ext uri="{FF2B5EF4-FFF2-40B4-BE49-F238E27FC236}">
                <a16:creationId xmlns:a16="http://schemas.microsoft.com/office/drawing/2014/main" id="{405F72FB-16B5-3DDE-8474-F45D156BC347}"/>
              </a:ext>
            </a:extLst>
          </p:cNvPr>
          <p:cNvSpPr txBox="1"/>
          <p:nvPr/>
        </p:nvSpPr>
        <p:spPr>
          <a:xfrm>
            <a:off x="4411572" y="213216"/>
            <a:ext cx="4268107" cy="707886"/>
          </a:xfrm>
          <a:prstGeom prst="rect">
            <a:avLst/>
          </a:prstGeom>
          <a:noFill/>
        </p:spPr>
        <p:txBody>
          <a:bodyPr wrap="square" rtlCol="0">
            <a:spAutoFit/>
          </a:bodyPr>
          <a:lstStyle/>
          <a:p>
            <a:r>
              <a:rPr lang="en-US" sz="4000" b="1" dirty="0"/>
              <a:t>Are you _______? </a:t>
            </a:r>
          </a:p>
        </p:txBody>
      </p:sp>
      <p:sp>
        <p:nvSpPr>
          <p:cNvPr id="32" name="TextBox 31">
            <a:extLst>
              <a:ext uri="{FF2B5EF4-FFF2-40B4-BE49-F238E27FC236}">
                <a16:creationId xmlns:a16="http://schemas.microsoft.com/office/drawing/2014/main" id="{39A58983-A49F-27F9-086E-7C3125430BDA}"/>
              </a:ext>
            </a:extLst>
          </p:cNvPr>
          <p:cNvSpPr txBox="1"/>
          <p:nvPr/>
        </p:nvSpPr>
        <p:spPr>
          <a:xfrm>
            <a:off x="5375469" y="5815630"/>
            <a:ext cx="2432368" cy="707886"/>
          </a:xfrm>
          <a:prstGeom prst="rect">
            <a:avLst/>
          </a:prstGeom>
          <a:noFill/>
        </p:spPr>
        <p:txBody>
          <a:bodyPr wrap="square" rtlCol="0">
            <a:spAutoFit/>
          </a:bodyPr>
          <a:lstStyle/>
          <a:p>
            <a:r>
              <a:rPr lang="en-US" sz="4000" b="1" dirty="0"/>
              <a:t>Yes, I am. </a:t>
            </a:r>
          </a:p>
        </p:txBody>
      </p:sp>
      <p:sp>
        <p:nvSpPr>
          <p:cNvPr id="34" name="TextBox 33">
            <a:extLst>
              <a:ext uri="{FF2B5EF4-FFF2-40B4-BE49-F238E27FC236}">
                <a16:creationId xmlns:a16="http://schemas.microsoft.com/office/drawing/2014/main" id="{B7F71C55-9E40-5119-0935-EC4066F36578}"/>
              </a:ext>
            </a:extLst>
          </p:cNvPr>
          <p:cNvSpPr txBox="1"/>
          <p:nvPr/>
        </p:nvSpPr>
        <p:spPr>
          <a:xfrm>
            <a:off x="6591653" y="174299"/>
            <a:ext cx="2111653" cy="707886"/>
          </a:xfrm>
          <a:prstGeom prst="rect">
            <a:avLst/>
          </a:prstGeom>
          <a:noFill/>
        </p:spPr>
        <p:txBody>
          <a:bodyPr wrap="square" rtlCol="0">
            <a:spAutoFit/>
          </a:bodyPr>
          <a:lstStyle/>
          <a:p>
            <a:r>
              <a:rPr lang="en-US" sz="4000" b="1" dirty="0"/>
              <a:t>sad</a:t>
            </a:r>
          </a:p>
        </p:txBody>
      </p:sp>
      <p:pic>
        <p:nvPicPr>
          <p:cNvPr id="37" name="Picture 36" descr="A set of cartoon faces&#10;&#10;AI-generated content may be incorrect.">
            <a:extLst>
              <a:ext uri="{FF2B5EF4-FFF2-40B4-BE49-F238E27FC236}">
                <a16:creationId xmlns:a16="http://schemas.microsoft.com/office/drawing/2014/main" id="{7540D9AE-8217-68A4-55BB-86BA43F7FD6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5759288" y="7262357"/>
            <a:ext cx="1819013" cy="1841216"/>
          </a:xfrm>
          <a:prstGeom prst="rect">
            <a:avLst/>
          </a:prstGeom>
        </p:spPr>
      </p:pic>
      <p:pic>
        <p:nvPicPr>
          <p:cNvPr id="39" name="Picture 38" descr="A set of cartoon faces&#10;&#10;AI-generated content may be incorrect.">
            <a:extLst>
              <a:ext uri="{FF2B5EF4-FFF2-40B4-BE49-F238E27FC236}">
                <a16:creationId xmlns:a16="http://schemas.microsoft.com/office/drawing/2014/main" id="{71366DAD-92AF-935A-6056-5582582AFE6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12703221" y="4535495"/>
            <a:ext cx="1945486" cy="1914701"/>
          </a:xfrm>
          <a:prstGeom prst="rect">
            <a:avLst/>
          </a:prstGeom>
        </p:spPr>
      </p:pic>
      <p:pic>
        <p:nvPicPr>
          <p:cNvPr id="40" name="Picture 39" descr="A set of cartoon faces&#10;&#10;AI-generated content may be incorrect.">
            <a:extLst>
              <a:ext uri="{FF2B5EF4-FFF2-40B4-BE49-F238E27FC236}">
                <a16:creationId xmlns:a16="http://schemas.microsoft.com/office/drawing/2014/main" id="{3ED765DE-C904-9886-45EC-D345DFDAA513}"/>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9010032" y="-2321895"/>
            <a:ext cx="1780800" cy="1841216"/>
          </a:xfrm>
          <a:prstGeom prst="rect">
            <a:avLst/>
          </a:prstGeom>
        </p:spPr>
      </p:pic>
      <p:pic>
        <p:nvPicPr>
          <p:cNvPr id="42" name="Picture 41" descr="A set of cartoon faces&#10;&#10;AI-generated content may be incorrect.">
            <a:extLst>
              <a:ext uri="{FF2B5EF4-FFF2-40B4-BE49-F238E27FC236}">
                <a16:creationId xmlns:a16="http://schemas.microsoft.com/office/drawing/2014/main" id="{251EDBCB-4B0A-63EC-90E9-E4079C60C221}"/>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12415989" y="-1438015"/>
            <a:ext cx="1887664" cy="1806666"/>
          </a:xfrm>
          <a:prstGeom prst="rect">
            <a:avLst/>
          </a:prstGeom>
        </p:spPr>
      </p:pic>
      <p:pic>
        <p:nvPicPr>
          <p:cNvPr id="43" name="Picture 42" descr="A set of cartoon faces&#10;&#10;AI-generated content may be incorrect.">
            <a:extLst>
              <a:ext uri="{FF2B5EF4-FFF2-40B4-BE49-F238E27FC236}">
                <a16:creationId xmlns:a16="http://schemas.microsoft.com/office/drawing/2014/main" id="{763A2C81-7213-8A56-2418-C152CFE025E9}"/>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2565772" y="2094928"/>
            <a:ext cx="1828800" cy="1850884"/>
          </a:xfrm>
          <a:prstGeom prst="rect">
            <a:avLst/>
          </a:prstGeom>
        </p:spPr>
      </p:pic>
      <p:pic>
        <p:nvPicPr>
          <p:cNvPr id="44" name="Picture 43" descr="A set of cartoon faces&#10;&#10;AI-generated content may be incorrect.">
            <a:extLst>
              <a:ext uri="{FF2B5EF4-FFF2-40B4-BE49-F238E27FC236}">
                <a16:creationId xmlns:a16="http://schemas.microsoft.com/office/drawing/2014/main" id="{48E052DA-9FF2-B25C-61E2-418E979725AA}"/>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9712710" y="7164561"/>
            <a:ext cx="1977655" cy="1880190"/>
          </a:xfrm>
          <a:prstGeom prst="rect">
            <a:avLst/>
          </a:prstGeom>
        </p:spPr>
      </p:pic>
      <p:pic>
        <p:nvPicPr>
          <p:cNvPr id="45" name="Picture 44" descr="A set of cartoon faces&#10;&#10;AI-generated content may be incorrect.">
            <a:extLst>
              <a:ext uri="{FF2B5EF4-FFF2-40B4-BE49-F238E27FC236}">
                <a16:creationId xmlns:a16="http://schemas.microsoft.com/office/drawing/2014/main" id="{2F4F0BBE-3D56-4404-BF58-48495C37D027}"/>
              </a:ext>
            </a:extLst>
          </p:cNvPr>
          <p:cNvPicPr>
            <a:picLocks noChangeAspect="1"/>
          </p:cNvPicPr>
          <p:nvPr/>
        </p:nvPicPr>
        <p:blipFill>
          <a:blip r:embed="rId8">
            <a:extLst>
              <a:ext uri="{28A0092B-C50C-407E-A947-70E740481C1C}">
                <a14:useLocalDpi xmlns:a14="http://schemas.microsoft.com/office/drawing/2010/main" val="0"/>
              </a:ext>
            </a:extLst>
          </a:blip>
          <a:srcRect l="34773" r="36848" b="49738"/>
          <a:stretch>
            <a:fillRect/>
          </a:stretch>
        </p:blipFill>
        <p:spPr>
          <a:xfrm>
            <a:off x="12928972" y="1079109"/>
            <a:ext cx="1828800" cy="1850884"/>
          </a:xfrm>
          <a:prstGeom prst="rect">
            <a:avLst/>
          </a:prstGeom>
        </p:spPr>
      </p:pic>
      <p:pic>
        <p:nvPicPr>
          <p:cNvPr id="46" name="Picture 45" descr="A set of cartoon faces&#10;&#10;AI-generated content may be incorrect.">
            <a:extLst>
              <a:ext uri="{FF2B5EF4-FFF2-40B4-BE49-F238E27FC236}">
                <a16:creationId xmlns:a16="http://schemas.microsoft.com/office/drawing/2014/main" id="{F03C604E-91C9-CF31-38A2-09D3AAFD98A3}"/>
              </a:ext>
            </a:extLst>
          </p:cNvPr>
          <p:cNvPicPr>
            <a:picLocks noChangeAspect="1"/>
          </p:cNvPicPr>
          <p:nvPr/>
        </p:nvPicPr>
        <p:blipFill>
          <a:blip r:embed="rId8">
            <a:extLst>
              <a:ext uri="{28A0092B-C50C-407E-A947-70E740481C1C}">
                <a14:useLocalDpi xmlns:a14="http://schemas.microsoft.com/office/drawing/2010/main" val="0"/>
              </a:ext>
            </a:extLst>
          </a:blip>
          <a:srcRect l="33475" t="48942" r="35837"/>
          <a:stretch>
            <a:fillRect/>
          </a:stretch>
        </p:blipFill>
        <p:spPr>
          <a:xfrm>
            <a:off x="1204315" y="-2378110"/>
            <a:ext cx="1977655" cy="1880190"/>
          </a:xfrm>
          <a:prstGeom prst="rect">
            <a:avLst/>
          </a:prstGeom>
        </p:spPr>
      </p:pic>
      <p:pic>
        <p:nvPicPr>
          <p:cNvPr id="47" name="Picture 46" descr="A set of cartoon faces&#10;&#10;AI-generated content may be incorrect.">
            <a:extLst>
              <a:ext uri="{FF2B5EF4-FFF2-40B4-BE49-F238E27FC236}">
                <a16:creationId xmlns:a16="http://schemas.microsoft.com/office/drawing/2014/main" id="{D8C39B27-1B45-C1CD-8677-982C7594DFFE}"/>
              </a:ext>
            </a:extLst>
          </p:cNvPr>
          <p:cNvPicPr>
            <a:picLocks noChangeAspect="1"/>
          </p:cNvPicPr>
          <p:nvPr/>
        </p:nvPicPr>
        <p:blipFill>
          <a:blip r:embed="rId8">
            <a:extLst>
              <a:ext uri="{28A0092B-C50C-407E-A947-70E740481C1C}">
                <a14:useLocalDpi xmlns:a14="http://schemas.microsoft.com/office/drawing/2010/main" val="0"/>
              </a:ext>
            </a:extLst>
          </a:blip>
          <a:srcRect l="70708" t="50938"/>
          <a:stretch>
            <a:fillRect/>
          </a:stretch>
        </p:blipFill>
        <p:spPr>
          <a:xfrm>
            <a:off x="5145933" y="-2378110"/>
            <a:ext cx="1887664" cy="1806666"/>
          </a:xfrm>
          <a:prstGeom prst="rect">
            <a:avLst/>
          </a:prstGeom>
        </p:spPr>
      </p:pic>
      <p:pic>
        <p:nvPicPr>
          <p:cNvPr id="48" name="Picture 47" descr="A set of cartoon faces&#10;&#10;AI-generated content may be incorrect.">
            <a:extLst>
              <a:ext uri="{FF2B5EF4-FFF2-40B4-BE49-F238E27FC236}">
                <a16:creationId xmlns:a16="http://schemas.microsoft.com/office/drawing/2014/main" id="{905B9465-4B69-9103-4F7A-F92827703F56}"/>
              </a:ext>
            </a:extLst>
          </p:cNvPr>
          <p:cNvPicPr>
            <a:picLocks noChangeAspect="1"/>
          </p:cNvPicPr>
          <p:nvPr/>
        </p:nvPicPr>
        <p:blipFill>
          <a:blip r:embed="rId8">
            <a:extLst>
              <a:ext uri="{28A0092B-C50C-407E-A947-70E740481C1C}">
                <a14:useLocalDpi xmlns:a14="http://schemas.microsoft.com/office/drawing/2010/main" val="0"/>
              </a:ext>
            </a:extLst>
          </a:blip>
          <a:srcRect t="50000" r="72366"/>
          <a:stretch>
            <a:fillRect/>
          </a:stretch>
        </p:blipFill>
        <p:spPr>
          <a:xfrm>
            <a:off x="1490462" y="7164561"/>
            <a:ext cx="1780800" cy="1841216"/>
          </a:xfrm>
          <a:prstGeom prst="rect">
            <a:avLst/>
          </a:prstGeom>
        </p:spPr>
      </p:pic>
      <p:pic>
        <p:nvPicPr>
          <p:cNvPr id="49" name="Picture 48" descr="A set of cartoon faces&#10;&#10;AI-generated content may be incorrect.">
            <a:extLst>
              <a:ext uri="{FF2B5EF4-FFF2-40B4-BE49-F238E27FC236}">
                <a16:creationId xmlns:a16="http://schemas.microsoft.com/office/drawing/2014/main" id="{CB201E0F-79AB-DB77-4E10-035D3AF72C08}"/>
              </a:ext>
            </a:extLst>
          </p:cNvPr>
          <p:cNvPicPr>
            <a:picLocks noChangeAspect="1"/>
          </p:cNvPicPr>
          <p:nvPr/>
        </p:nvPicPr>
        <p:blipFill>
          <a:blip r:embed="rId8">
            <a:extLst>
              <a:ext uri="{28A0092B-C50C-407E-A947-70E740481C1C}">
                <a14:useLocalDpi xmlns:a14="http://schemas.microsoft.com/office/drawing/2010/main" val="0"/>
              </a:ext>
            </a:extLst>
          </a:blip>
          <a:srcRect l="69811" b="48004"/>
          <a:stretch>
            <a:fillRect/>
          </a:stretch>
        </p:blipFill>
        <p:spPr>
          <a:xfrm>
            <a:off x="-2201096" y="5347656"/>
            <a:ext cx="1945486" cy="1914701"/>
          </a:xfrm>
          <a:prstGeom prst="rect">
            <a:avLst/>
          </a:prstGeom>
        </p:spPr>
      </p:pic>
      <p:pic>
        <p:nvPicPr>
          <p:cNvPr id="50" name="Picture 49" descr="A set of cartoon faces&#10;&#10;AI-generated content may be incorrect.">
            <a:extLst>
              <a:ext uri="{FF2B5EF4-FFF2-40B4-BE49-F238E27FC236}">
                <a16:creationId xmlns:a16="http://schemas.microsoft.com/office/drawing/2014/main" id="{BFDF6E50-9D3D-45D4-80EF-DBDBD3274189}"/>
              </a:ext>
            </a:extLst>
          </p:cNvPr>
          <p:cNvPicPr>
            <a:picLocks noChangeAspect="1"/>
          </p:cNvPicPr>
          <p:nvPr/>
        </p:nvPicPr>
        <p:blipFill>
          <a:blip r:embed="rId8">
            <a:extLst>
              <a:ext uri="{28A0092B-C50C-407E-A947-70E740481C1C}">
                <a14:useLocalDpi xmlns:a14="http://schemas.microsoft.com/office/drawing/2010/main" val="0"/>
              </a:ext>
            </a:extLst>
          </a:blip>
          <a:srcRect r="71773" b="50000"/>
          <a:stretch>
            <a:fillRect/>
          </a:stretch>
        </p:blipFill>
        <p:spPr>
          <a:xfrm>
            <a:off x="-2050194" y="-737933"/>
            <a:ext cx="1819013" cy="1841216"/>
          </a:xfrm>
          <a:prstGeom prst="rect">
            <a:avLst/>
          </a:prstGeom>
        </p:spPr>
      </p:pic>
      <p:pic>
        <p:nvPicPr>
          <p:cNvPr id="51" name="success-1-6297">
            <a:hlinkClick r:id="" action="ppaction://media"/>
            <a:extLst>
              <a:ext uri="{FF2B5EF4-FFF2-40B4-BE49-F238E27FC236}">
                <a16:creationId xmlns:a16="http://schemas.microsoft.com/office/drawing/2014/main" id="{53566D69-A987-B390-8FF6-0690FD41AC90}"/>
              </a:ext>
            </a:extLst>
          </p:cNvPr>
          <p:cNvPicPr>
            <a:picLocks noChangeAspect="1"/>
          </p:cNvPicPr>
          <p:nvPr>
            <a:audioFile r:link="rId1"/>
            <p:extLst>
              <p:ext uri="{DAA4B4D4-6D71-4841-9C94-3DE7FCFB9230}">
                <p14:media xmlns:p14="http://schemas.microsoft.com/office/powerpoint/2010/main" r:embed="rId2">
                  <p14:trim end="354"/>
                </p14:media>
              </p:ext>
            </p:extLst>
          </p:nvPr>
        </p:nvPicPr>
        <p:blipFill>
          <a:blip r:embed="rId9"/>
          <a:stretch>
            <a:fillRect/>
          </a:stretch>
        </p:blipFill>
        <p:spPr>
          <a:xfrm>
            <a:off x="-4826947" y="-2581310"/>
            <a:ext cx="406400" cy="406400"/>
          </a:xfrm>
          <a:prstGeom prst="rect">
            <a:avLst/>
          </a:prstGeom>
        </p:spPr>
      </p:pic>
      <p:pic>
        <p:nvPicPr>
          <p:cNvPr id="52" name="success-68578">
            <a:hlinkClick r:id="" action="ppaction://media"/>
            <a:extLst>
              <a:ext uri="{FF2B5EF4-FFF2-40B4-BE49-F238E27FC236}">
                <a16:creationId xmlns:a16="http://schemas.microsoft.com/office/drawing/2014/main" id="{78AFF97B-62DC-2670-0449-15BD342AB7DA}"/>
              </a:ext>
            </a:extLst>
          </p:cNvPr>
          <p:cNvPicPr>
            <a:picLocks noChangeAspect="1"/>
          </p:cNvPicPr>
          <p:nvPr>
            <a:audioFile r:link="rId1"/>
            <p:extLst>
              <p:ext uri="{DAA4B4D4-6D71-4841-9C94-3DE7FCFB9230}">
                <p14:media xmlns:p14="http://schemas.microsoft.com/office/powerpoint/2010/main" r:embed="rId3">
                  <p14:trim end="27949.0937"/>
                </p14:media>
              </p:ext>
            </p:extLst>
          </p:nvPr>
        </p:nvPicPr>
        <p:blipFill>
          <a:blip r:embed="rId9"/>
          <a:stretch>
            <a:fillRect/>
          </a:stretch>
        </p:blipFill>
        <p:spPr>
          <a:xfrm>
            <a:off x="15643852" y="-2366928"/>
            <a:ext cx="406400" cy="406400"/>
          </a:xfrm>
          <a:prstGeom prst="rect">
            <a:avLst/>
          </a:prstGeom>
        </p:spPr>
      </p:pic>
    </p:spTree>
    <p:extLst>
      <p:ext uri="{BB962C8B-B14F-4D97-AF65-F5344CB8AC3E}">
        <p14:creationId xmlns:p14="http://schemas.microsoft.com/office/powerpoint/2010/main" val="10101168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0" presetClass="path" presetSubtype="0" repeatCount="indefinite" accel="50000" decel="50000" fill="hold" nodeType="withEffect">
                                  <p:stCondLst>
                                    <p:cond delay="0"/>
                                  </p:stCondLst>
                                  <p:endCondLst>
                                    <p:cond evt="onNext" delay="0">
                                      <p:tgtEl>
                                        <p:sldTgt/>
                                      </p:tgtEl>
                                    </p:cond>
                                  </p:endCondLst>
                                  <p:childTnLst>
                                    <p:animMotion origin="layout" path="M 0.0138 0.01435 L 0.0138 0.01435 C 0.01784 0.02268 0.02161 0.03148 0.02591 0.03935 C 0.02747 0.0419 0.02982 0.04259 0.03112 0.04537 C 0.03398 0.05116 0.03554 0.0581 0.03815 0.06412 C 0.04661 0.08356 0.04101 0.06157 0.04857 0.08889 C 0.05625 0.11597 0.04687 0.09352 0.05911 0.12291 C 0.07812 0.16921 0.06406 0.1331 0.08346 0.17569 C 0.08945 0.18889 0.09505 0.20278 0.10091 0.21574 C 0.10377 0.22222 0.10716 0.22778 0.10963 0.23449 C 0.11653 0.25278 0.12474 0.27731 0.13581 0.28703 L 0.14284 0.29328 C 0.16289 0.32893 0.14062 0.2919 0.16028 0.31805 C 0.18476 0.35069 0.15872 0.32453 0.18984 0.35231 C 0.19336 0.35532 0.19648 0.36018 0.20039 0.36157 C 0.20625 0.36366 0.21211 0.36528 0.21784 0.36782 C 0.23841 0.37685 0.21771 0.37083 0.24049 0.38333 C 0.24388 0.38518 0.24752 0.38541 0.25091 0.38634 C 0.25442 0.38842 0.25794 0.39074 0.26146 0.39259 C 0.26601 0.39491 0.27096 0.3956 0.27539 0.39884 C 0.27851 0.40092 0.28099 0.40555 0.28411 0.4081 C 0.31706 0.43518 0.27643 0.39444 0.31549 0.43588 C 0.31862 0.43935 0.32838 0.44907 0.33125 0.45463 C 0.33398 0.46018 0.33567 0.46713 0.33815 0.47315 C 0.34088 0.47963 0.34388 0.48588 0.34687 0.49166 C 0.3651 0.52731 0.34557 0.48449 0.36601 0.52893 C 0.37317 0.54444 0.38255 0.55717 0.38698 0.57546 C 0.3888 0.58264 0.39036 0.59004 0.39219 0.59722 C 0.39336 0.60139 0.39479 0.60532 0.3957 0.60949 C 0.39713 0.61666 0.39765 0.6243 0.39922 0.63125 C 0.40117 0.63981 0.40482 0.64722 0.40625 0.65602 C 0.40729 0.66342 0.40807 0.67083 0.40963 0.67778 C 0.41185 0.68727 0.42422 0.70764 0.42539 0.70879 C 0.42825 0.71203 0.43125 0.71481 0.43411 0.71805 C 0.43763 0.72222 0.44075 0.72731 0.44453 0.73055 C 0.44896 0.73449 0.4539 0.73634 0.45846 0.73981 C 0.46211 0.74259 0.46523 0.74722 0.46901 0.74907 C 0.47982 0.75463 0.49127 0.75625 0.50208 0.76157 L 0.52135 0.77083 C 0.52721 0.77384 0.53294 0.77731 0.5388 0.78009 C 0.56172 0.7912 0.55729 0.78611 0.5789 0.80185 C 0.58541 0.80648 0.59206 0.81088 0.59804 0.81736 C 0.60195 0.82153 0.64414 0.87523 0.65911 0.88866 C 0.68086 0.9081 0.70312 0.91643 0.72708 0.92592 C 0.76315 0.94004 0.74791 0.93588 0.77252 0.94143 C 0.79114 0.95856 0.83242 0.99953 0.85625 1.01273 C 0.87278 1.02199 0.88997 1.02639 0.90677 1.03449 C 0.91614 1.03889 0.92526 1.04537 0.93463 1.05 C 0.97942 1.07129 1.02721 1.07639 1.06901 1.11203 C 1.08242 1.12338 1.09531 1.13657 1.10911 1.14606 C 1.12422 1.15648 1.13919 1.16759 1.15442 1.17708 C 1.18567 1.19653 1.16562 1.17916 1.17708 1.18958 " pathEditMode="relative" ptsTypes="AAAAAAAAAAAAAAAAAAAAAAAAAAAAAAAAAAAAAAAAAAAAAAAAAAAA">
                                      <p:cBhvr>
                                        <p:cTn id="6" dur="2000" fill="hold"/>
                                        <p:tgtEl>
                                          <p:spTgt spid="46"/>
                                        </p:tgtEl>
                                        <p:attrNameLst>
                                          <p:attrName>ppt_x</p:attrName>
                                          <p:attrName>ppt_y</p:attrName>
                                        </p:attrNameLst>
                                      </p:cBhvr>
                                    </p:animMotion>
                                  </p:childTnLst>
                                </p:cTn>
                              </p:par>
                              <p:par>
                                <p:cTn id="7" presetID="0" presetClass="path" presetSubtype="0" repeatCount="indefinite" accel="50000" decel="50000" fill="hold" nodeType="withEffect">
                                  <p:stCondLst>
                                    <p:cond delay="0"/>
                                  </p:stCondLst>
                                  <p:endCondLst>
                                    <p:cond evt="onNext" delay="0">
                                      <p:tgtEl>
                                        <p:sldTgt/>
                                      </p:tgtEl>
                                    </p:cond>
                                  </p:endCondLst>
                                  <p:childTnLst>
                                    <p:animMotion origin="layout" path="M -0.00638 0.04699 L -0.00638 0.04699 C -0.0017 0.0324 0.00364 0.01852 0.00755 0.00347 C 0.01223 -0.01459 0.01432 -0.04283 0.01627 -0.06158 C 0.01848 -0.10741 0.02031 -0.12963 0.01627 -0.18264 C 0.01549 -0.19352 0.01158 -0.20324 0.00937 -0.21366 C 0.00807 -0.21968 0.00742 -0.22616 0.00585 -0.23218 C -0.0073 -0.28426 -0.00326 -0.2632 -0.0168 -0.30672 C -0.02461 -0.33125 -0.03034 -0.3581 -0.03946 -0.38102 L -0.06563 -0.44607 C -0.06915 -0.46783 -0.07344 -0.48912 -0.07618 -0.51135 C -0.07735 -0.5206 -0.07852 -0.52986 -0.07969 -0.53912 C -0.08165 -0.55556 -0.08152 -0.56273 -0.08659 -0.5794 C -0.08894 -0.58727 -0.09232 -0.59422 -0.09532 -0.60116 C -0.11316 -0.64283 -0.10261 -0.6213 -0.11797 -0.64468 C -0.11928 -0.64653 -0.12019 -0.64908 -0.12149 -0.6507 C -0.14831 -0.68264 -0.13086 -0.6544 -0.15638 -0.69723 C -0.17162 -0.72292 -0.18646 -0.74908 -0.2017 -0.77477 C -0.2086 -0.78635 -0.21485 -0.79954 -0.22266 -0.8088 C -0.23659 -0.82547 -0.24922 -0.84607 -0.26459 -0.85857 C -0.28933 -0.87848 -0.31081 -0.89398 -0.33256 -0.92986 C -0.36628 -0.98565 -0.37409 -0.9926 -0.40235 -1.08496 C -0.41277 -1.11898 -0.41993 -1.15695 -0.43373 -1.18727 C -0.44128 -1.20348 -0.4474 -1.22269 -0.45638 -1.23658 L -0.49649 -1.29861 C -0.50521 -1.31204 -0.51407 -1.32523 -0.52266 -1.33889 C -0.53099 -1.35209 -0.53894 -1.36574 -0.54701 -1.37917 C -0.55456 -1.39167 -0.56068 -1.40741 -0.56967 -1.41644 C -0.58594 -1.43287 -0.60274 -1.44792 -0.61849 -1.46598 C -0.62435 -1.47269 -0.6293 -1.48195 -0.63425 -1.49074 C -0.63568 -1.49352 -0.63777 -1.50023 -0.63777 -1.50023 " pathEditMode="relative" ptsTypes="AAAAAAAAAAAAAAAAAAAAAAAAAAAAAAA">
                                      <p:cBhvr>
                                        <p:cTn id="8" dur="2000" fill="hold"/>
                                        <p:tgtEl>
                                          <p:spTgt spid="37"/>
                                        </p:tgtEl>
                                        <p:attrNameLst>
                                          <p:attrName>ppt_x</p:attrName>
                                          <p:attrName>ppt_y</p:attrName>
                                        </p:attrNameLst>
                                      </p:cBhvr>
                                    </p:animMotion>
                                  </p:childTnLst>
                                </p:cTn>
                              </p:par>
                              <p:par>
                                <p:cTn id="9" presetID="0" presetClass="path" presetSubtype="0" repeatCount="indefinite" accel="50000" decel="50000" fill="hold" nodeType="withEffect">
                                  <p:stCondLst>
                                    <p:cond delay="0"/>
                                  </p:stCondLst>
                                  <p:endCondLst>
                                    <p:cond evt="onNext" delay="0">
                                      <p:tgtEl>
                                        <p:sldTgt/>
                                      </p:tgtEl>
                                    </p:cond>
                                  </p:endCondLst>
                                  <p:childTnLst>
                                    <p:animMotion origin="layout" path="M -0.00443 0.04005 L -0.00443 0.04005 C -0.01615 0.05972 -0.02721 0.08056 -0.03932 0.09908 C -0.12396 0.22778 -0.00013 0.02454 -0.09518 0.17662 C -0.10313 0.18935 -0.11185 0.20116 -0.11784 0.21667 C -0.13529 0.26227 -0.15104 0.30996 -0.16497 0.35926 C -0.17135 0.38195 -0.17682 0.40556 -0.18412 0.42755 C -0.18828 0.44005 -0.21354 0.49884 -0.2207 0.51111 C -0.23177 0.53009 -0.24154 0.55394 -0.2556 0.56389 L -0.27305 0.57639 C -0.27721 0.58241 -0.28073 0.58982 -0.28529 0.59491 C -0.30078 0.61227 -0.31602 0.61713 -0.3306 0.63843 C -0.34622 0.66111 -0.35833 0.69074 -0.37422 0.71273 C -0.37943 0.71991 -0.38438 0.72801 -0.38997 0.73449 C -0.40612 0.75347 -0.39857 0.73148 -0.41615 0.76852 C -0.42331 0.7838 -0.43242 0.82176 -0.44232 0.83357 C -0.45117 0.84445 -0.47721 0.84491 -0.48594 0.84607 C -0.50495 0.83959 -0.52005 0.8419 -0.53477 0.8213 C -0.54219 0.81088 -0.54909 0.79931 -0.5556 0.78727 C -0.56133 0.77662 -0.5651 0.76273 -0.57135 0.75301 C -0.57526 0.74699 -0.5806 0.74468 -0.58529 0.74074 C -0.64688 0.74838 -0.56029 0.73102 -0.65677 0.79329 C -0.66315 0.79746 -0.6694 0.80255 -0.67604 0.80579 C -0.6944 0.81505 -0.70807 0.8132 -0.72826 0.81505 C -0.76029 0.83171 -0.79128 0.85579 -0.82409 0.86459 C -0.87435 0.87824 -0.91107 0.88959 -0.96016 0.89884 C -0.98997 0.9044 -1.06198 0.90463 -1.07357 0.90509 C -1.10612 0.90185 -1.0944 0.90185 -1.10846 0.90185 " pathEditMode="relative" ptsTypes="AAAAAAAAAAAAAAAAAAAAAAAAAAAA">
                                      <p:cBhvr>
                                        <p:cTn id="10" dur="2000" fill="hold"/>
                                        <p:tgtEl>
                                          <p:spTgt spid="40"/>
                                        </p:tgtEl>
                                        <p:attrNameLst>
                                          <p:attrName>ppt_x</p:attrName>
                                          <p:attrName>ppt_y</p:attrName>
                                        </p:attrNameLst>
                                      </p:cBhvr>
                                    </p:animMotion>
                                  </p:childTnLst>
                                </p:cTn>
                              </p:par>
                              <p:par>
                                <p:cTn id="11" presetID="0" presetClass="path" presetSubtype="0" repeatCount="indefinite" accel="50000" decel="50000" fill="hold" nodeType="withEffect">
                                  <p:stCondLst>
                                    <p:cond delay="0"/>
                                  </p:stCondLst>
                                  <p:endCondLst>
                                    <p:cond evt="onNext" delay="0">
                                      <p:tgtEl>
                                        <p:sldTgt/>
                                      </p:tgtEl>
                                    </p:cond>
                                  </p:endCondLst>
                                  <p:childTnLst>
                                    <p:animMotion origin="layout" path="M 0.00521 -0.0007 L 0.00521 -0.0007 C 0.02604 -0.01829 0.04584 -0.04121 0.06797 -0.05348 C 0.1013 -0.072 0.08698 -0.06204 0.11159 -0.08149 C 0.16211 -0.16389 0.10547 -0.07709 0.1517 -0.13403 C 0.17175 -0.15903 0.20378 -0.22061 0.21628 -0.2426 C 0.22383 -0.25602 0.2319 -0.26852 0.23893 -0.28288 C 0.24584 -0.29746 0.25287 -0.31181 0.25977 -0.32639 C 0.26224 -0.33149 0.26407 -0.3375 0.2668 -0.3419 C 0.27149 -0.34908 0.27657 -0.35533 0.28073 -0.36366 C 0.29232 -0.38658 0.30612 -0.40718 0.31393 -0.43496 C 0.32045 -0.45811 0.31602 -0.44931 0.32617 -0.46274 C 0.33412 -0.48542 0.34219 -0.51088 0.35404 -0.52778 C 0.3599 -0.53612 0.36602 -0.54352 0.37149 -0.55278 C 0.37539 -0.55926 0.37787 -0.56829 0.3819 -0.57431 C 0.38451 -0.57825 0.40886 -0.6088 0.4168 -0.61459 C 0.4224 -0.61875 0.42852 -0.62084 0.43425 -0.62408 C 0.43959 -0.62686 0.44466 -0.63102 0.45 -0.63334 C 0.46459 -0.63982 0.47344 -0.64028 0.48828 -0.6426 C 0.48867 -0.6426 0.53607 -0.64051 0.54766 -0.63635 C 0.55365 -0.63426 0.55925 -0.62963 0.56511 -0.62709 C 0.57865 -0.6213 0.58659 -0.62038 0.6 -0.61783 C 0.61341 -0.61875 0.62761 -0.6125 0.64011 -0.62084 C 0.65651 -0.63195 0.66927 -0.65579 0.68373 -0.67362 C 0.69024 -0.68172 0.69649 -0.69005 0.70287 -0.69838 C 0.72071 -0.7213 0.72435 -0.72524 0.74128 -0.75116 C 0.74779 -0.76112 0.75365 -0.77269 0.76042 -0.78218 C 0.76641 -0.79028 0.77357 -0.79561 0.77969 -0.80371 C 0.78815 -0.81528 0.79571 -0.82894 0.80404 -0.84098 C 0.81146 -0.85163 0.81966 -0.86065 0.8267 -0.872 C 0.8418 -0.89584 0.85443 -0.92431 0.87032 -0.94653 C 0.88893 -0.97223 0.90703 -0.99931 0.92617 -1.02385 C 0.93659 -1.03727 0.94779 -1.04931 0.95755 -1.06436 C 0.96537 -1.07616 0.97032 -1.09352 0.97852 -1.10463 C 1.08255 -1.24306 0.97565 -1.07917 1.0431 -1.17894 C 1.04974 -1.18866 1.05547 -1.20024 1.06224 -1.20973 C 1.06589 -1.21482 1.07045 -1.21783 1.07448 -1.22223 C 1.078 -1.22593 1.08125 -1.23079 1.0849 -1.2345 C 1.08776 -1.2375 1.09597 -1.24538 1.10065 -1.247 C 1.1017 -1.24723 1.103 -1.247 1.10417 -1.247 " pathEditMode="relative" ptsTypes="AAAAAAAAAAAAAAAAAAAAAAAAAAAAAAAAAAAAAAAA">
                                      <p:cBhvr>
                                        <p:cTn id="12" dur="2000" fill="hold"/>
                                        <p:tgtEl>
                                          <p:spTgt spid="48"/>
                                        </p:tgtEl>
                                        <p:attrNameLst>
                                          <p:attrName>ppt_x</p:attrName>
                                          <p:attrName>ppt_y</p:attrName>
                                        </p:attrNameLst>
                                      </p:cBhvr>
                                    </p:animMotion>
                                  </p:childTnLst>
                                </p:cTn>
                              </p:par>
                              <p:par>
                                <p:cTn id="13" presetID="0" presetClass="path" presetSubtype="0" repeatCount="indefinite" accel="50000" decel="50000" fill="hold" nodeType="withEffect">
                                  <p:stCondLst>
                                    <p:cond delay="0"/>
                                  </p:stCondLst>
                                  <p:endCondLst>
                                    <p:cond evt="onNext" delay="0">
                                      <p:tgtEl>
                                        <p:sldTgt/>
                                      </p:tgtEl>
                                    </p:cond>
                                  </p:endCondLst>
                                  <p:childTnLst>
                                    <p:animMotion origin="layout" path="M -0.0125 0.00046 L -0.0125 0.00046 C -0.17239 0.13287 0.04779 -0.0419 -0.12422 0.06875 C -0.13281 0.07431 -0.13893 0.08843 -0.14687 0.09653 C -0.18034 0.13079 -0.18047 0.11829 -0.20794 0.16157 C -0.21562 0.17384 -0.22148 0.18912 -0.2289 0.20185 C -0.23776 0.21713 -0.24882 0.22847 -0.25677 0.24537 C -0.2664 0.26597 -0.27161 0.29259 -0.28112 0.31343 C -0.28346 0.31852 -0.32226 0.39352 -0.33698 0.41273 C -0.36015 0.44306 -0.35143 0.42431 -0.38229 0.44375 C -0.3914 0.44954 -0.39961 0.45926 -0.40846 0.46551 C -0.4263 0.47778 -0.44479 0.48704 -0.46263 0.49954 C -0.47682 0.50972 -0.49023 0.52338 -0.50442 0.5338 C -0.52578 0.54907 -0.55573 0.55532 -0.57591 0.56458 C -0.58203 0.56759 -0.58763 0.57292 -0.59336 0.57708 C -0.6164 0.62014 -0.62487 0.63056 -0.64049 0.67315 C -0.64492 0.68519 -0.64804 0.69884 -0.65273 0.71042 C -0.65898 0.72616 -0.66823 0.74213 -0.67708 0.75394 C -0.68216 0.76042 -0.68685 0.76898 -0.69284 0.77245 C -0.70286 0.77847 -0.7138 0.7787 -0.72422 0.78171 C -0.7306 0.78727 -0.7556 0.81273 -0.76614 0.81273 C -0.78945 0.81273 -0.81263 0.80695 -0.8358 0.80347 C -0.85247 0.80116 -0.85091 0.8007 -0.86718 0.79421 C -0.88359 0.81389 -0.89896 0.83565 -0.91614 0.85301 C -0.92825 0.86551 -0.94166 0.87477 -0.95273 0.89028 C -0.96862 0.91227 -0.97955 0.94491 -0.99635 0.96482 C -1.01731 0.98958 -1.04049 1.00903 -1.05911 1.03912 C -1.06549 1.04954 -1.07252 1.0588 -1.07825 1.07014 C -1.09466 1.10232 -1.10612 1.14282 -1.12526 1.16945 C -1.20716 1.28264 -1.10508 1.13681 -1.18633 1.26852 C -1.19557 1.28357 -1.20586 1.29607 -1.21601 1.3088 C -1.23437 1.33218 -1.25416 1.35208 -1.27174 1.37708 C -1.28216 1.3919 -1.27747 1.38588 -1.2858 1.39583 " pathEditMode="relative" ptsTypes="AAAAAAAAAAAAAAAAAAAAAAAAAAAAAAAAA">
                                      <p:cBhvr>
                                        <p:cTn id="14" dur="2000" fill="hold"/>
                                        <p:tgtEl>
                                          <p:spTgt spid="42"/>
                                        </p:tgtEl>
                                        <p:attrNameLst>
                                          <p:attrName>ppt_x</p:attrName>
                                          <p:attrName>ppt_y</p:attrName>
                                        </p:attrNameLst>
                                      </p:cBhvr>
                                    </p:animMotion>
                                  </p:childTnLst>
                                </p:cTn>
                              </p:par>
                              <p:par>
                                <p:cTn id="15" presetID="0" presetClass="path" presetSubtype="0" repeatCount="indefinite" accel="50000" decel="50000" fill="hold" nodeType="withEffect">
                                  <p:stCondLst>
                                    <p:cond delay="0"/>
                                  </p:stCondLst>
                                  <p:endCondLst>
                                    <p:cond evt="onNext" delay="0">
                                      <p:tgtEl>
                                        <p:sldTgt/>
                                      </p:tgtEl>
                                    </p:cond>
                                  </p:endCondLst>
                                  <p:childTnLst>
                                    <p:animMotion origin="layout" path="M 0.02552 0.05093 L 0.02552 0.05093 C 0.0332 0.07245 0.04036 0.09468 0.04831 0.11597 C 0.06276 0.15509 0.08138 0.19653 0.10039 0.22755 C 0.11055 0.24398 0.12839 0.27454 0.14063 0.28634 C 0.15247 0.29792 0.16615 0.2963 0.17891 0.29884 C 0.18828 0.30069 0.19753 0.30301 0.2069 0.30509 C 0.21328 0.30926 0.21953 0.31366 0.22604 0.31736 C 0.24518 0.32847 0.25912 0.33519 0.27839 0.34236 C 0.28763 0.3456 0.29688 0.34931 0.30625 0.35162 C 0.31432 0.35347 0.32253 0.35417 0.33073 0.35463 C 0.35742 0.35625 0.38412 0.35671 0.41094 0.35787 C 0.45547 0.37639 0.42708 0.36528 0.47721 0.38264 C 0.48294 0.38449 0.48867 0.3875 0.49466 0.38866 L 0.52253 0.39491 C 0.53294 0.40116 0.54675 0.40787 0.5556 0.41968 C 0.55794 0.42292 0.56068 0.42523 0.56263 0.42917 C 0.5724 0.44907 0.5905 0.49097 0.5905 0.49097 C 0.59427 0.51111 0.60039 0.5412 0.60273 0.5625 C 0.60378 0.57153 0.60352 0.58102 0.60456 0.59028 C 0.60599 0.60486 0.60846 0.61435 0.61146 0.62755 C 0.61211 0.63472 0.61237 0.64213 0.61315 0.64931 C 0.61732 0.68333 0.62695 0.70972 0.63594 0.74213 C 0.64336 0.76968 0.64583 0.78264 0.65677 0.80417 C 0.6582 0.80694 0.66055 0.80787 0.66211 0.81042 C 0.66471 0.81505 0.66641 0.8213 0.66901 0.82593 C 0.67227 0.83171 0.6763 0.83565 0.67943 0.84144 C 0.68099 0.84398 0.68164 0.84792 0.68294 0.85069 C 0.69076 0.86667 0.69297 0.86898 0.70391 0.8787 C 0.70677 0.88125 0.70951 0.88449 0.71263 0.88495 C 0.74102 0.88866 0.76966 0.88889 0.79805 0.89097 C 0.80273 0.89421 0.80755 0.89676 0.81198 0.90046 C 0.81823 0.90556 0.82435 0.91412 0.82943 0.92199 C 0.85456 0.96019 0.85104 0.9588 0.88359 1.01505 C 0.93854 1.11019 0.88854 1.01458 0.92891 1.10509 C 0.93607 1.12107 0.94518 1.13449 0.95156 1.15139 C 0.96849 1.19653 0.98112 1.24653 0.9987 1.29097 C 1.00677 1.31157 1.01406 1.33357 1.02305 1.35301 C 1.07461 1.46343 1.05664 1.40116 1.06849 1.44306 " pathEditMode="relative" ptsTypes="AAAAAAAAAAAAAAAAAAAAAAAAAAAAAAAAAAAAAAA">
                                      <p:cBhvr>
                                        <p:cTn id="16" dur="2000" fill="hold"/>
                                        <p:tgtEl>
                                          <p:spTgt spid="50"/>
                                        </p:tgtEl>
                                        <p:attrNameLst>
                                          <p:attrName>ppt_x</p:attrName>
                                          <p:attrName>ppt_y</p:attrName>
                                        </p:attrNameLst>
                                      </p:cBhvr>
                                    </p:animMotion>
                                  </p:childTnLst>
                                </p:cTn>
                              </p:par>
                              <p:par>
                                <p:cTn id="17" presetID="0" presetClass="path" presetSubtype="0" repeatCount="indefinite" accel="50000" decel="50000" fill="hold" nodeType="withEffect">
                                  <p:stCondLst>
                                    <p:cond delay="1000"/>
                                  </p:stCondLst>
                                  <p:endCondLst>
                                    <p:cond evt="onNext" delay="0">
                                      <p:tgtEl>
                                        <p:sldTgt/>
                                      </p:tgtEl>
                                    </p:cond>
                                  </p:endCondLst>
                                  <p:childTnLst>
                                    <p:animMotion origin="layout" path="M -0.02618 0.00509 L -0.02618 0.00509 C -0.05495 0.04884 -0.06563 0.06783 -0.09597 0.1044 C -0.1392 0.15625 -0.13516 0.14491 -0.18841 0.1912 C -0.19844 0.2 -0.20795 0.21088 -0.2181 0.21921 C -0.24519 0.24097 -0.27058 0.2757 -0.3 0.28125 C -0.37904 0.29583 -0.33373 0.28866 -0.43607 0.29977 C -0.45183 0.29769 -0.46758 0.29699 -0.48321 0.29375 C -0.49141 0.2919 -0.49935 0.28658 -0.50756 0.28426 C -0.51511 0.28241 -0.52279 0.28264 -0.53034 0.28125 C -0.53907 0.27963 -0.54779 0.27708 -0.55651 0.275 L -0.58959 0.22222 C -0.59297 0.2169 -0.6 0.20671 -0.6 0.20671 C -0.60052 0.20509 -0.61263 0.16736 -0.61407 0.16019 C -0.61511 0.1544 -0.61511 0.14792 -0.61576 0.14167 C -0.61289 0.13333 -0.60391 0.0794 -0.58789 0.08264 C -0.58112 0.08403 -0.575 0.09097 -0.56862 0.09514 C -0.56394 0.11181 -0.56237 0.11574 -0.5599 0.13866 C -0.55873 0.14977 -0.55873 0.16134 -0.55821 0.17269 C -0.56055 0.18611 -0.56107 0.20093 -0.56511 0.21296 C -0.5694 0.22546 -0.57631 0.23472 -0.58256 0.24398 C -0.62097 0.3 -0.62995 0.30093 -0.68907 0.32153 C -0.71576 0.33079 -0.74219 0.34259 -0.76927 0.34954 C -0.78763 0.35417 -0.80638 0.3537 -0.825 0.35556 C -0.83438 0.35255 -0.84375 0.35023 -0.853 0.3463 C -0.87526 0.33681 -0.89284 0.32176 -0.91394 0.30301 C -0.92123 0.29653 -0.92839 0.28958 -0.9349 0.28125 C -0.96446 0.24352 -0.97956 0.2132 -1.0099 0.18519 C -1.0293 0.16713 -1.04922 0.15116 -1.06927 0.13542 C -1.08998 0.11921 -1.11185 0.10741 -1.13203 0.08889 C -1.22331 0.00486 -1.12578 0.08102 -1.19636 -0.00092 C -1.25222 -0.06551 -1.39623 -0.13241 -1.42318 -0.15 C -1.56315 -0.2412 -1.51341 -0.21875 -1.56797 -0.24282 " pathEditMode="relative" ptsTypes="AAAAAAAAAAAAAAAAAAAAAAAAAAAAAAAAA">
                                      <p:cBhvr>
                                        <p:cTn id="18" dur="2000" fill="hold"/>
                                        <p:tgtEl>
                                          <p:spTgt spid="45"/>
                                        </p:tgtEl>
                                        <p:attrNameLst>
                                          <p:attrName>ppt_x</p:attrName>
                                          <p:attrName>ppt_y</p:attrName>
                                        </p:attrNameLst>
                                      </p:cBhvr>
                                    </p:animMotion>
                                  </p:childTnLst>
                                </p:cTn>
                              </p:par>
                              <p:par>
                                <p:cTn id="19" presetID="0" presetClass="path" presetSubtype="0" repeatCount="indefinite" accel="50000" decel="50000" fill="hold" nodeType="withEffect">
                                  <p:stCondLst>
                                    <p:cond delay="1000"/>
                                  </p:stCondLst>
                                  <p:endCondLst>
                                    <p:cond evt="onNext" delay="0">
                                      <p:tgtEl>
                                        <p:sldTgt/>
                                      </p:tgtEl>
                                    </p:cond>
                                  </p:endCondLst>
                                  <p:childTnLst>
                                    <p:animMotion origin="layout" path="M 0.03281 -0.01713 L 0.03281 -0.01713 C 0.04049 -0.01412 0.04805 -0.0118 0.0556 -0.00787 C 0.06211 -0.00439 0.0681 0.00162 0.07474 0.00463 C 0.08164 0.00764 0.08867 0.0088 0.0957 0.01088 C 0.12539 0.00371 0.14284 0.00301 0.16875 -0.01088 C 0.197 -0.02615 0.18034 -0.01967 0.20885 -0.04513 C 0.23568 -0.06875 0.21745 -0.04537 0.24557 -0.07291 C 0.24987 -0.07731 0.25338 -0.08402 0.25768 -0.08842 C 0.26445 -0.09537 0.27213 -0.09953 0.27864 -0.10717 C 0.29427 -0.12523 0.30664 -0.16111 0.31706 -0.18449 C 0.31979 -0.19097 0.32578 -0.20324 0.32578 -0.20324 C 0.32747 -0.21157 0.32891 -0.2199 0.33099 -0.228 C 0.33646 -0.24861 0.34297 -0.26111 0.35013 -0.28078 C 0.35508 -0.29398 0.35911 -0.3081 0.36419 -0.32106 C 0.37357 -0.34537 0.38398 -0.36851 0.39375 -0.39236 C 0.39857 -0.40393 0.40976 -0.4331 0.41471 -0.44189 C 0.42226 -0.45532 0.42943 -0.46944 0.43737 -0.4824 C 0.44232 -0.49027 0.44739 -0.49791 0.45312 -0.50393 C 0.46393 -0.51574 0.48672 -0.52638 0.49661 -0.53194 C 0.50833 -0.52361 0.52096 -0.51898 0.53151 -0.50717 C 0.54062 -0.49699 0.547 -0.48078 0.5543 -0.46689 C 0.59075 -0.39606 0.55169 -0.46574 0.59088 -0.37685 C 0.60052 -0.35509 0.61575 -0.34027 0.62226 -0.31481 C 0.63242 -0.27523 0.62734 -0.29143 0.6362 -0.26527 C 0.64661 -0.29097 0.65963 -0.31435 0.66758 -0.34282 C 0.66992 -0.35092 0.67239 -0.35925 0.67461 -0.36759 C 0.67643 -0.37476 0.67773 -0.3824 0.67982 -0.38935 C 0.68125 -0.39375 0.6832 -0.39768 0.68502 -0.40162 C 0.69935 -0.43356 0.68919 -0.40949 0.7095 -0.44814 C 0.7125 -0.45416 0.7151 -0.46088 0.71823 -0.46689 C 0.72266 -0.47546 0.7276 -0.4831 0.73216 -0.49166 C 0.75898 -0.54236 0.73437 -0.49699 0.75651 -0.54421 C 0.76159 -0.55509 0.76719 -0.56481 0.77226 -0.57523 C 0.77656 -0.58425 0.77995 -0.59467 0.7845 -0.60324 C 0.78971 -0.61319 0.80039 -0.62407 0.80716 -0.628 C 0.81068 -0.63009 0.81393 -0.63287 0.81758 -0.63425 C 0.83086 -0.63912 0.85768 -0.64675 0.85768 -0.64675 C 0.86471 -0.65277 0.87122 -0.66064 0.87864 -0.66527 C 0.89271 -0.67407 0.94453 -0.67731 0.94661 -0.67777 C 0.95833 -0.68171 0.97005 -0.68518 0.98151 -0.69004 C 0.99141 -0.69421 1.0013 -0.69884 1.0112 -0.70254 C 1.03698 -0.71226 1.04101 -0.70902 1.06523 -0.72731 C 1.12969 -0.77592 1.06432 -0.74907 1.17161 -0.80162 C 1.18854 -0.80995 1.20547 -0.81759 1.22226 -0.82662 C 1.23867 -0.83518 1.25456 -0.84675 1.27109 -0.85439 C 1.28359 -0.86018 1.29674 -0.86157 1.30937 -0.86689 C 1.31654 -0.8699 1.32357 -0.8743 1.33034 -0.87916 C 1.3375 -0.88449 1.34427 -0.89166 1.3513 -0.89791 L 1.35833 -0.90393 " pathEditMode="relative" ptsTypes="AAAAAAAAAAAAAAAAAAAAAAAAAAAAAAAAAAAAAAAAAAAAAAAAAA">
                                      <p:cBhvr>
                                        <p:cTn id="20" dur="2000" fill="hold"/>
                                        <p:tgtEl>
                                          <p:spTgt spid="49"/>
                                        </p:tgtEl>
                                        <p:attrNameLst>
                                          <p:attrName>ppt_x</p:attrName>
                                          <p:attrName>ppt_y</p:attrName>
                                        </p:attrNameLst>
                                      </p:cBhvr>
                                    </p:animMotion>
                                  </p:childTnLst>
                                </p:cTn>
                              </p:par>
                              <p:par>
                                <p:cTn id="21" presetID="0" presetClass="path" presetSubtype="0" repeatCount="indefinite" accel="50000" decel="50000" fill="hold" nodeType="withEffect">
                                  <p:stCondLst>
                                    <p:cond delay="1000"/>
                                  </p:stCondLst>
                                  <p:endCondLst>
                                    <p:cond evt="onNext" delay="0">
                                      <p:tgtEl>
                                        <p:sldTgt/>
                                      </p:tgtEl>
                                    </p:cond>
                                  </p:endCondLst>
                                  <p:childTnLst>
                                    <p:animMotion origin="layout" path="M 0.04141 0.03079 L 0.04141 0.03079 C 0.02917 0.01343 0.02318 0.00672 0.01342 -0.01273 C 0.00743 -0.02477 0.00274 -0.03912 -0.00403 -0.05 C -0.00794 -0.05602 -0.01341 -0.05787 -0.01796 -0.06227 C -0.02096 -0.06527 -0.02369 -0.06898 -0.02669 -0.07176 C -0.03294 -0.07731 -0.03958 -0.08148 -0.04583 -0.08727 C -0.05 -0.09097 -0.05442 -0.09421 -0.05807 -0.09953 C -0.06497 -0.10995 -0.07721 -0.13356 -0.07721 -0.13356 C -0.07955 -0.14398 -0.08203 -0.15416 -0.08424 -0.16458 C -0.09869 -0.23472 -0.08268 -0.1625 -0.09296 -0.2081 C -0.09908 -0.27384 -0.08932 -0.17315 -0.09817 -0.24838 C -0.0996 -0.26065 -0.10052 -0.27315 -0.10169 -0.28565 C -0.10221 -0.32384 -0.10091 -0.36227 -0.10338 -0.40046 C -0.1052 -0.42777 -0.11119 -0.45092 -0.12265 -0.46852 C -0.13658 -0.49027 -0.14869 -0.51921 -0.16627 -0.53055 C -0.17265 -0.53472 -0.17877 -0.54004 -0.18541 -0.54305 C -0.21041 -0.55463 -0.28802 -0.55856 -0.28828 -0.55856 C -0.30221 -0.57083 -0.31849 -0.58333 -0.3302 -0.60185 C -0.34492 -0.62523 -0.36015 -0.64838 -0.372 -0.67639 C -0.39414 -0.7287 -0.38203 -0.70185 -0.40872 -0.75694 C -0.42122 -0.81296 -0.41067 -0.7625 -0.42083 -0.82199 C -0.42304 -0.83449 -0.42591 -0.84676 -0.42786 -0.85926 C -0.42942 -0.86944 -0.42942 -0.88032 -0.43138 -0.89027 C -0.43632 -0.91574 -0.44401 -0.93912 -0.44882 -0.96481 L -0.45924 -1.0206 C -0.46263 -1.05671 -0.46406 -1.06852 -0.46627 -1.1074 C -0.46705 -1.12176 -0.46744 -1.13634 -0.46796 -1.15069 C -0.46862 -1.17037 -0.46862 -1.18981 -0.46966 -1.20949 C -0.47031 -1.22106 -0.472 -1.23217 -0.47317 -1.24352 C -0.47382 -1.29629 -0.47096 -1.34953 -0.475 -1.40162 C -0.47877 -1.45139 -0.49583 -1.50949 -0.50989 -1.5537 C -0.51354 -1.56527 -0.51809 -1.57615 -0.522 -1.58773 L -0.52721 -1.60648 " pathEditMode="relative" ptsTypes="AAAAAAAAAAAAAAAAAAAAAAAAAAAAAAAAAA">
                                      <p:cBhvr>
                                        <p:cTn id="22" dur="2000" fill="hold"/>
                                        <p:tgtEl>
                                          <p:spTgt spid="44"/>
                                        </p:tgtEl>
                                        <p:attrNameLst>
                                          <p:attrName>ppt_x</p:attrName>
                                          <p:attrName>ppt_y</p:attrName>
                                        </p:attrNameLst>
                                      </p:cBhvr>
                                    </p:animMotion>
                                  </p:childTnLst>
                                </p:cTn>
                              </p:par>
                              <p:par>
                                <p:cTn id="23" presetID="0" presetClass="path" presetSubtype="0" repeatCount="indefinite" accel="50000" decel="50000" fill="hold" nodeType="withEffect">
                                  <p:stCondLst>
                                    <p:cond delay="1000"/>
                                  </p:stCondLst>
                                  <p:endCondLst>
                                    <p:cond evt="onNext" delay="0">
                                      <p:tgtEl>
                                        <p:sldTgt/>
                                      </p:tgtEl>
                                    </p:cond>
                                  </p:endCondLst>
                                  <p:childTnLst>
                                    <p:animMotion origin="layout" path="M 0.02722 0.0463 L 0.02722 0.0463 C 0.16446 0.07963 0.11237 0.06389 0.18412 0.08657 C 0.19636 0.09792 0.20834 0.10995 0.22071 0.1206 C 0.23216 0.13055 0.2444 0.13773 0.2556 0.14838 C 0.28034 0.17245 0.27826 0.17986 0.29922 0.21366 C 0.39388 0.36667 0.30078 0.20301 0.34987 0.30347 C 0.35222 0.30856 0.35547 0.31204 0.3586 0.31597 C 0.36628 0.32546 0.37761 0.33727 0.38646 0.34375 C 0.39857 0.35278 0.42305 0.36852 0.42305 0.36852 C 0.47058 0.35324 0.45078 0.36157 0.49453 0.34074 L 0.51381 0.33148 C 0.54506 0.33472 0.55222 0.34074 0.58529 0.31597 C 0.59857 0.30602 0.60964 0.28889 0.62188 0.27569 C 0.64466 0.25116 0.63685 0.25787 0.65677 0.24468 C 0.66381 0.25278 0.67058 0.26157 0.67774 0.26944 C 0.68112 0.27292 0.6849 0.275 0.68815 0.2787 C 0.6948 0.28634 0.70078 0.29583 0.70743 0.30347 C 0.7211 0.31968 0.73763 0.3294 0.74922 0.35 C 0.75469 0.35972 0.7655 0.37986 0.77188 0.38727 C 0.77565 0.39143 0.78021 0.39305 0.78412 0.39653 C 0.78711 0.3993 0.78985 0.40301 0.79284 0.40579 C 0.79519 0.4081 0.79766 0.40949 0.79987 0.41204 C 0.80235 0.41481 0.8043 0.41875 0.80677 0.4213 C 0.80847 0.42292 0.81029 0.42338 0.81198 0.42454 C 0.81498 0.42639 0.81784 0.42847 0.82071 0.43055 C 0.82657 0.42963 0.83256 0.43009 0.83815 0.42755 C 0.84219 0.42569 0.86875 0.40231 0.87136 0.39954 C 0.87631 0.39421 0.88021 0.38611 0.88529 0.38102 C 0.89493 0.3713 0.90443 0.37037 0.91498 0.36551 C 0.92318 0.3618 0.93125 0.35718 0.93933 0.35301 C 0.95105 0.35926 0.96341 0.36204 0.97422 0.37176 C 1.04818 0.4375 0.99154 0.39884 1.0336 0.44606 C 1.0448 0.4588 1.05599 0.47199 1.06849 0.48032 C 1.07305 0.48333 1.07761 0.4868 1.08243 0.48958 C 1.08868 0.49305 1.09519 0.4956 1.10157 0.49884 C 1.10743 0.50185 1.11315 0.50509 1.11901 0.5081 L 1.15222 0.54838 C 1.15795 0.55555 1.16341 0.56389 1.16953 0.57014 C 1.17657 0.57731 1.18386 0.5838 1.1905 0.5919 C 1.21159 0.6169 1.20313 0.61366 1.22539 0.64444 C 1.23203 0.6537 1.2392 0.66157 1.24636 0.66944 C 1.27539 0.70023 1.27761 0.70602 1.30222 0.71898 C 1.31862 0.72755 1.31237 0.71852 1.31953 0.73148 " pathEditMode="relative" ptsTypes="AAAAAAAAAAAAAAAAAAAAAAAAAAAAAAAAAAAAAAAAAAAA">
                                      <p:cBhvr>
                                        <p:cTn id="24" dur="2000" fill="hold"/>
                                        <p:tgtEl>
                                          <p:spTgt spid="43"/>
                                        </p:tgtEl>
                                        <p:attrNameLst>
                                          <p:attrName>ppt_x</p:attrName>
                                          <p:attrName>ppt_y</p:attrName>
                                        </p:attrNameLst>
                                      </p:cBhvr>
                                    </p:animMotion>
                                  </p:childTnLst>
                                </p:cTn>
                              </p:par>
                              <p:par>
                                <p:cTn id="25" presetID="0" presetClass="path" presetSubtype="0" repeatCount="indefinite" accel="50000" decel="50000" fill="hold" nodeType="withEffect">
                                  <p:stCondLst>
                                    <p:cond delay="1000"/>
                                  </p:stCondLst>
                                  <p:endCondLst>
                                    <p:cond evt="onNext" delay="0">
                                      <p:tgtEl>
                                        <p:sldTgt/>
                                      </p:tgtEl>
                                    </p:cond>
                                  </p:endCondLst>
                                  <p:childTnLst>
                                    <p:animMotion origin="layout" path="M -0.00026 -0.02269 L -0.00026 -0.02269 C -0.01848 -0.08426 -0.01809 -0.08889 -0.04049 -0.14375 C -0.04817 -0.16274 -0.05572 -0.18241 -0.06484 -0.19954 C -0.09401 -0.25394 -0.10585 -0.26505 -0.13111 -0.30811 C -0.15638 -0.35116 -0.15455 -0.35463 -0.18346 -0.39167 C -0.19908 -0.41181 -0.21328 -0.42292 -0.23059 -0.4382 C -0.24335 -0.43311 -0.2569 -0.43195 -0.26888 -0.42269 C -0.27773 -0.41598 -0.28437 -0.40278 -0.29153 -0.39167 C -0.30533 -0.37084 -0.31822 -0.34815 -0.33177 -0.32662 C -0.33971 -0.31389 -0.34804 -0.30209 -0.35611 -0.28936 C -0.36497 -0.27547 -0.38098 -0.2463 -0.3927 -0.23681 C -0.40403 -0.22755 -0.41901 -0.22639 -0.43111 -0.22431 C -0.4332 -0.225 -0.50416 -0.24931 -0.51835 -0.25232 C -0.53346 -0.25533 -0.54856 -0.25649 -0.56367 -0.25834 L -0.58815 -0.26158 C -0.60638 -0.27199 -0.63033 -0.28357 -0.64908 -0.29862 C -0.65625 -0.3044 -0.66367 -0.30949 -0.67005 -0.31737 C -0.67825 -0.32732 -0.68489 -0.34074 -0.6927 -0.35139 C -0.72096 -0.39005 -0.7125 -0.3669 -0.73632 -0.41968 C -0.74218 -0.43241 -0.74596 -0.44769 -0.75208 -0.45996 C -0.75833 -0.47269 -0.76679 -0.48125 -0.77304 -0.49399 C -0.77682 -0.50209 -0.77851 -0.51297 -0.78164 -0.52199 C -0.78658 -0.53565 -0.79166 -0.54954 -0.79739 -0.56227 L -0.81132 -0.59329 C -0.81367 -0.59838 -0.81549 -0.6044 -0.81835 -0.6088 C -0.83385 -0.63287 -0.83906 -0.64005 -0.85494 -0.67084 C -0.86106 -0.68264 -0.86536 -0.69769 -0.87239 -0.70787 C -0.88125 -0.72084 -0.89127 -0.72686 -0.90208 -0.72963 C -0.90729 -0.73102 -0.9125 -0.73172 -0.9177 -0.73264 C -0.92955 -0.7169 -0.94765 -0.69098 -0.96132 -0.6801 C -0.98411 -0.66158 -1.00742 -0.64491 -1.03111 -0.63056 C -1.05494 -0.61598 -1.07786 -0.59468 -1.1026 -0.58704 C -1.19322 -0.55926 -1.28541 -0.54954 -1.3763 -0.525 C -1.42487 -0.51181 -1.44062 -0.50417 -1.47929 -0.50024 C -1.48216 -0.5 -1.48502 -0.50024 -1.48802 -0.50024 " pathEditMode="relative" ptsTypes="AAAAAAAAAAAAAAAAAAAAAAAAAAAAAAAAAAAA">
                                      <p:cBhvr>
                                        <p:cTn id="26" dur="2000" fill="hold"/>
                                        <p:tgtEl>
                                          <p:spTgt spid="39"/>
                                        </p:tgtEl>
                                        <p:attrNameLst>
                                          <p:attrName>ppt_x</p:attrName>
                                          <p:attrName>ppt_y</p:attrName>
                                        </p:attrNameLst>
                                      </p:cBhvr>
                                    </p:animMotion>
                                  </p:childTnLst>
                                </p:cTn>
                              </p:par>
                              <p:par>
                                <p:cTn id="27" presetID="0" presetClass="path" presetSubtype="0" repeatCount="indefinite" accel="50000" decel="50000" fill="hold" nodeType="withEffect">
                                  <p:stCondLst>
                                    <p:cond delay="1000"/>
                                  </p:stCondLst>
                                  <p:endCondLst>
                                    <p:cond evt="onNext" delay="0">
                                      <p:tgtEl>
                                        <p:sldTgt/>
                                      </p:tgtEl>
                                    </p:cond>
                                  </p:endCondLst>
                                  <p:childTnLst>
                                    <p:animMotion origin="layout" path="M 0.01328 0.04445 L 0.01328 0.04445 C 0.0138 0.06274 0.01471 0.10324 0.0168 0.12524 C 0.02591 0.22338 0.01927 0.13287 0.0237 0.19653 C 0.02526 0.24005 0.02982 0.3125 0.02552 0.36065 C 0.02487 0.36667 0.02148 0.37061 0.02018 0.37616 C -0.00508 0.48889 0.03724 0.32176 0.00625 0.4382 C -0.00274 0.47176 0.0043 0.45926 -0.00768 0.47524 C -0.01367 0.50209 -0.01081 0.49931 -0.03555 0.5125 C -0.04141 0.51574 -0.04714 0.51899 -0.053 0.52176 C -0.05768 0.52408 -0.0625 0.52524 -0.06693 0.52801 C -0.07409 0.53241 -0.08099 0.5382 -0.08789 0.54352 C -0.09141 0.5463 -0.09518 0.54885 -0.09831 0.55278 C -0.10156 0.55695 -0.11055 0.57547 -0.11237 0.58079 C -0.12357 0.61343 -0.12526 0.62408 -0.1332 0.65834 C -0.13385 0.66852 -0.13555 0.67894 -0.13503 0.68936 C -0.13372 0.71135 -0.13164 0.73334 -0.128 0.7544 C -0.12656 0.76297 -0.11367 0.78195 -0.11055 0.78542 C -0.09805 0.79931 -0.08685 0.80625 -0.07214 0.81019 C -0.06419 0.8125 -0.05586 0.81227 -0.04779 0.81343 C -0.03203 0.81227 -0.01628 0.81389 -0.00065 0.81019 C 0.00547 0.8088 0.0112 0.80278 0.0168 0.79792 C 0.03698 0.77986 0.03789 0.7676 0.05508 0.72963 C 0.06068 0.71736 0.06081 0.71598 0.06562 0.70162 C 0.0526 0.68334 0.05391 0.67755 0.03242 0.70787 C 0.025 0.71852 0.01992 0.73357 0.01497 0.74815 C -0.00586 0.81042 -0.00469 0.81482 -0.01471 0.87524 C -0.01406 0.88774 -0.01589 0.90139 -0.01289 0.9125 C -0.00912 0.92639 -0.00104 0.93496 0.00456 0.94676 C 0.05443 1.0507 0.00872 0.96436 0.03763 1.01181 C 0.09023 1.09792 8.33333E-7 0.95579 0.06732 1.05834 C 0.08633 1.08727 0.08763 1.09468 0.10911 1.12037 C 0.11693 1.12963 0.12578 1.13588 0.13359 1.14514 C 0.14154 1.1544 0.14844 1.16644 0.15625 1.17616 C 0.17891 1.20417 0.17044 1.18403 0.19115 1.22269 C 0.21654 1.26991 0.20898 1.26366 0.23294 1.31574 C 0.23893 1.32871 0.247 1.33866 0.25221 1.35278 C 0.2599 1.37431 0.27135 1.42107 0.27135 1.42107 C 0.2737 1.45301 0.27682 1.48496 0.27838 1.51713 C 0.27891 1.52963 0.27878 1.54213 0.28008 1.5544 C 0.28112 1.56412 0.28359 1.57292 0.28529 1.58241 C 0.28724 1.60926 0.28698 1.59885 0.28698 1.61343 " pathEditMode="relative" ptsTypes="AAAAAAAAAAAAAAAAAAAAAAAAAAAAAAAAAAAAAAAAAA">
                                      <p:cBhvr>
                                        <p:cTn id="28" dur="2000" fill="hold"/>
                                        <p:tgtEl>
                                          <p:spTgt spid="47"/>
                                        </p:tgtEl>
                                        <p:attrNameLst>
                                          <p:attrName>ppt_x</p:attrName>
                                          <p:attrName>ppt_y</p:attrName>
                                        </p:attrNameLst>
                                      </p:cBhvr>
                                    </p:animMotion>
                                  </p:childTnLst>
                                </p:cTn>
                              </p:par>
                            </p:childTnLst>
                          </p:cTn>
                        </p:par>
                      </p:childTnLst>
                    </p:cTn>
                  </p:par>
                  <p:par>
                    <p:cTn id="29" fill="hold">
                      <p:stCondLst>
                        <p:cond delay="indefinite"/>
                      </p:stCondLst>
                      <p:childTnLst>
                        <p:par>
                          <p:cTn id="30" fill="hold">
                            <p:stCondLst>
                              <p:cond delay="0"/>
                            </p:stCondLst>
                            <p:childTnLst>
                              <p:par>
                                <p:cTn id="31" presetID="15" presetClass="exit" presetSubtype="0" fill="hold" nodeType="clickEffect">
                                  <p:stCondLst>
                                    <p:cond delay="0"/>
                                  </p:stCondLst>
                                  <p:childTnLst>
                                    <p:anim calcmode="lin" valueType="num">
                                      <p:cBhvr>
                                        <p:cTn id="32" dur="1000"/>
                                        <p:tgtEl>
                                          <p:spTgt spid="46"/>
                                        </p:tgtEl>
                                        <p:attrNameLst>
                                          <p:attrName>ppt_w</p:attrName>
                                        </p:attrNameLst>
                                      </p:cBhvr>
                                      <p:tavLst>
                                        <p:tav tm="0">
                                          <p:val>
                                            <p:strVal val="ppt_w"/>
                                          </p:val>
                                        </p:tav>
                                        <p:tav tm="100000">
                                          <p:val>
                                            <p:fltVal val="0"/>
                                          </p:val>
                                        </p:tav>
                                      </p:tavLst>
                                    </p:anim>
                                    <p:anim calcmode="lin" valueType="num">
                                      <p:cBhvr>
                                        <p:cTn id="33" dur="1000"/>
                                        <p:tgtEl>
                                          <p:spTgt spid="46"/>
                                        </p:tgtEl>
                                        <p:attrNameLst>
                                          <p:attrName>ppt_h</p:attrName>
                                        </p:attrNameLst>
                                      </p:cBhvr>
                                      <p:tavLst>
                                        <p:tav tm="0">
                                          <p:val>
                                            <p:strVal val="ppt_h"/>
                                          </p:val>
                                        </p:tav>
                                        <p:tav tm="100000">
                                          <p:val>
                                            <p:fltVal val="0"/>
                                          </p:val>
                                        </p:tav>
                                      </p:tavLst>
                                    </p:anim>
                                    <p:anim calcmode="lin" valueType="num">
                                      <p:cBhvr>
                                        <p:cTn id="34" dur="1000"/>
                                        <p:tgtEl>
                                          <p:spTgt spid="46"/>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35" dur="1000"/>
                                        <p:tgtEl>
                                          <p:spTgt spid="46"/>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36" dur="1" fill="hold">
                                          <p:stCondLst>
                                            <p:cond delay="999"/>
                                          </p:stCondLst>
                                        </p:cTn>
                                        <p:tgtEl>
                                          <p:spTgt spid="46"/>
                                        </p:tgtEl>
                                        <p:attrNameLst>
                                          <p:attrName>style.visibility</p:attrName>
                                        </p:attrNameLst>
                                      </p:cBhvr>
                                      <p:to>
                                        <p:strVal val="hidden"/>
                                      </p:to>
                                    </p:set>
                                  </p:childTnLst>
                                  <p:subTnLst>
                                    <p:audio>
                                      <p:cMediaNode>
                                        <p:cTn display="0" masterRel="sameClick">
                                          <p:stCondLst>
                                            <p:cond evt="begin" delay="0">
                                              <p:tn val="31"/>
                                            </p:cond>
                                          </p:stCondLst>
                                          <p:endCondLst>
                                            <p:cond evt="onStopAudio" delay="0">
                                              <p:tgtEl>
                                                <p:sldTgt/>
                                              </p:tgtEl>
                                            </p:cond>
                                          </p:endCondLst>
                                        </p:cTn>
                                        <p:tgtEl>
                                          <p:sndTgt r:embed="rId6" name="whoosh.wav"/>
                                        </p:tgtEl>
                                      </p:cMediaNode>
                                    </p:audio>
                                  </p:subTnLst>
                                </p:cTn>
                              </p:par>
                              <p:par>
                                <p:cTn id="37" presetID="15" presetClass="exit" presetSubtype="0" fill="hold" nodeType="withEffect">
                                  <p:stCondLst>
                                    <p:cond delay="0"/>
                                  </p:stCondLst>
                                  <p:childTnLst>
                                    <p:anim calcmode="lin" valueType="num">
                                      <p:cBhvr>
                                        <p:cTn id="38" dur="1000"/>
                                        <p:tgtEl>
                                          <p:spTgt spid="37"/>
                                        </p:tgtEl>
                                        <p:attrNameLst>
                                          <p:attrName>ppt_w</p:attrName>
                                        </p:attrNameLst>
                                      </p:cBhvr>
                                      <p:tavLst>
                                        <p:tav tm="0">
                                          <p:val>
                                            <p:strVal val="ppt_w"/>
                                          </p:val>
                                        </p:tav>
                                        <p:tav tm="100000">
                                          <p:val>
                                            <p:fltVal val="0"/>
                                          </p:val>
                                        </p:tav>
                                      </p:tavLst>
                                    </p:anim>
                                    <p:anim calcmode="lin" valueType="num">
                                      <p:cBhvr>
                                        <p:cTn id="39" dur="1000"/>
                                        <p:tgtEl>
                                          <p:spTgt spid="37"/>
                                        </p:tgtEl>
                                        <p:attrNameLst>
                                          <p:attrName>ppt_h</p:attrName>
                                        </p:attrNameLst>
                                      </p:cBhvr>
                                      <p:tavLst>
                                        <p:tav tm="0">
                                          <p:val>
                                            <p:strVal val="ppt_h"/>
                                          </p:val>
                                        </p:tav>
                                        <p:tav tm="100000">
                                          <p:val>
                                            <p:fltVal val="0"/>
                                          </p:val>
                                        </p:tav>
                                      </p:tavLst>
                                    </p:anim>
                                    <p:anim calcmode="lin" valueType="num">
                                      <p:cBhvr>
                                        <p:cTn id="40" dur="1000"/>
                                        <p:tgtEl>
                                          <p:spTgt spid="3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1" dur="1000"/>
                                        <p:tgtEl>
                                          <p:spTgt spid="3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2" dur="1" fill="hold">
                                          <p:stCondLst>
                                            <p:cond delay="999"/>
                                          </p:stCondLst>
                                        </p:cTn>
                                        <p:tgtEl>
                                          <p:spTgt spid="37"/>
                                        </p:tgtEl>
                                        <p:attrNameLst>
                                          <p:attrName>style.visibility</p:attrName>
                                        </p:attrNameLst>
                                      </p:cBhvr>
                                      <p:to>
                                        <p:strVal val="hidden"/>
                                      </p:to>
                                    </p:set>
                                  </p:childTnLst>
                                </p:cTn>
                              </p:par>
                              <p:par>
                                <p:cTn id="43" presetID="15" presetClass="exit" presetSubtype="0" fill="hold" nodeType="withEffect">
                                  <p:stCondLst>
                                    <p:cond delay="0"/>
                                  </p:stCondLst>
                                  <p:childTnLst>
                                    <p:anim calcmode="lin" valueType="num">
                                      <p:cBhvr>
                                        <p:cTn id="44" dur="1000"/>
                                        <p:tgtEl>
                                          <p:spTgt spid="40"/>
                                        </p:tgtEl>
                                        <p:attrNameLst>
                                          <p:attrName>ppt_w</p:attrName>
                                        </p:attrNameLst>
                                      </p:cBhvr>
                                      <p:tavLst>
                                        <p:tav tm="0">
                                          <p:val>
                                            <p:strVal val="ppt_w"/>
                                          </p:val>
                                        </p:tav>
                                        <p:tav tm="100000">
                                          <p:val>
                                            <p:fltVal val="0"/>
                                          </p:val>
                                        </p:tav>
                                      </p:tavLst>
                                    </p:anim>
                                    <p:anim calcmode="lin" valueType="num">
                                      <p:cBhvr>
                                        <p:cTn id="45" dur="1000"/>
                                        <p:tgtEl>
                                          <p:spTgt spid="40"/>
                                        </p:tgtEl>
                                        <p:attrNameLst>
                                          <p:attrName>ppt_h</p:attrName>
                                        </p:attrNameLst>
                                      </p:cBhvr>
                                      <p:tavLst>
                                        <p:tav tm="0">
                                          <p:val>
                                            <p:strVal val="ppt_h"/>
                                          </p:val>
                                        </p:tav>
                                        <p:tav tm="100000">
                                          <p:val>
                                            <p:fltVal val="0"/>
                                          </p:val>
                                        </p:tav>
                                      </p:tavLst>
                                    </p:anim>
                                    <p:anim calcmode="lin" valueType="num">
                                      <p:cBhvr>
                                        <p:cTn id="46" dur="1000"/>
                                        <p:tgtEl>
                                          <p:spTgt spid="4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47" dur="1000"/>
                                        <p:tgtEl>
                                          <p:spTgt spid="4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48" dur="1" fill="hold">
                                          <p:stCondLst>
                                            <p:cond delay="999"/>
                                          </p:stCondLst>
                                        </p:cTn>
                                        <p:tgtEl>
                                          <p:spTgt spid="40"/>
                                        </p:tgtEl>
                                        <p:attrNameLst>
                                          <p:attrName>style.visibility</p:attrName>
                                        </p:attrNameLst>
                                      </p:cBhvr>
                                      <p:to>
                                        <p:strVal val="hidden"/>
                                      </p:to>
                                    </p:set>
                                  </p:childTnLst>
                                </p:cTn>
                              </p:par>
                              <p:par>
                                <p:cTn id="49" presetID="15" presetClass="exit" presetSubtype="0" fill="hold" nodeType="withEffect">
                                  <p:stCondLst>
                                    <p:cond delay="0"/>
                                  </p:stCondLst>
                                  <p:childTnLst>
                                    <p:anim calcmode="lin" valueType="num">
                                      <p:cBhvr>
                                        <p:cTn id="50" dur="1000"/>
                                        <p:tgtEl>
                                          <p:spTgt spid="48"/>
                                        </p:tgtEl>
                                        <p:attrNameLst>
                                          <p:attrName>ppt_w</p:attrName>
                                        </p:attrNameLst>
                                      </p:cBhvr>
                                      <p:tavLst>
                                        <p:tav tm="0">
                                          <p:val>
                                            <p:strVal val="ppt_w"/>
                                          </p:val>
                                        </p:tav>
                                        <p:tav tm="100000">
                                          <p:val>
                                            <p:fltVal val="0"/>
                                          </p:val>
                                        </p:tav>
                                      </p:tavLst>
                                    </p:anim>
                                    <p:anim calcmode="lin" valueType="num">
                                      <p:cBhvr>
                                        <p:cTn id="51" dur="1000"/>
                                        <p:tgtEl>
                                          <p:spTgt spid="48"/>
                                        </p:tgtEl>
                                        <p:attrNameLst>
                                          <p:attrName>ppt_h</p:attrName>
                                        </p:attrNameLst>
                                      </p:cBhvr>
                                      <p:tavLst>
                                        <p:tav tm="0">
                                          <p:val>
                                            <p:strVal val="ppt_h"/>
                                          </p:val>
                                        </p:tav>
                                        <p:tav tm="100000">
                                          <p:val>
                                            <p:fltVal val="0"/>
                                          </p:val>
                                        </p:tav>
                                      </p:tavLst>
                                    </p:anim>
                                    <p:anim calcmode="lin" valueType="num">
                                      <p:cBhvr>
                                        <p:cTn id="52" dur="1000"/>
                                        <p:tgtEl>
                                          <p:spTgt spid="48"/>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3" dur="1000"/>
                                        <p:tgtEl>
                                          <p:spTgt spid="48"/>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54" dur="1" fill="hold">
                                          <p:stCondLst>
                                            <p:cond delay="999"/>
                                          </p:stCondLst>
                                        </p:cTn>
                                        <p:tgtEl>
                                          <p:spTgt spid="48"/>
                                        </p:tgtEl>
                                        <p:attrNameLst>
                                          <p:attrName>style.visibility</p:attrName>
                                        </p:attrNameLst>
                                      </p:cBhvr>
                                      <p:to>
                                        <p:strVal val="hidden"/>
                                      </p:to>
                                    </p:set>
                                  </p:childTnLst>
                                </p:cTn>
                              </p:par>
                              <p:par>
                                <p:cTn id="55" presetID="15" presetClass="exit" presetSubtype="0" fill="hold" nodeType="withEffect">
                                  <p:stCondLst>
                                    <p:cond delay="0"/>
                                  </p:stCondLst>
                                  <p:childTnLst>
                                    <p:anim calcmode="lin" valueType="num">
                                      <p:cBhvr>
                                        <p:cTn id="56" dur="1000"/>
                                        <p:tgtEl>
                                          <p:spTgt spid="42"/>
                                        </p:tgtEl>
                                        <p:attrNameLst>
                                          <p:attrName>ppt_w</p:attrName>
                                        </p:attrNameLst>
                                      </p:cBhvr>
                                      <p:tavLst>
                                        <p:tav tm="0">
                                          <p:val>
                                            <p:strVal val="ppt_w"/>
                                          </p:val>
                                        </p:tav>
                                        <p:tav tm="100000">
                                          <p:val>
                                            <p:fltVal val="0"/>
                                          </p:val>
                                        </p:tav>
                                      </p:tavLst>
                                    </p:anim>
                                    <p:anim calcmode="lin" valueType="num">
                                      <p:cBhvr>
                                        <p:cTn id="57" dur="1000"/>
                                        <p:tgtEl>
                                          <p:spTgt spid="42"/>
                                        </p:tgtEl>
                                        <p:attrNameLst>
                                          <p:attrName>ppt_h</p:attrName>
                                        </p:attrNameLst>
                                      </p:cBhvr>
                                      <p:tavLst>
                                        <p:tav tm="0">
                                          <p:val>
                                            <p:strVal val="ppt_h"/>
                                          </p:val>
                                        </p:tav>
                                        <p:tav tm="100000">
                                          <p:val>
                                            <p:fltVal val="0"/>
                                          </p:val>
                                        </p:tav>
                                      </p:tavLst>
                                    </p:anim>
                                    <p:anim calcmode="lin" valueType="num">
                                      <p:cBhvr>
                                        <p:cTn id="58" dur="1000"/>
                                        <p:tgtEl>
                                          <p:spTgt spid="42"/>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59" dur="1000"/>
                                        <p:tgtEl>
                                          <p:spTgt spid="42"/>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0" dur="1" fill="hold">
                                          <p:stCondLst>
                                            <p:cond delay="999"/>
                                          </p:stCondLst>
                                        </p:cTn>
                                        <p:tgtEl>
                                          <p:spTgt spid="42"/>
                                        </p:tgtEl>
                                        <p:attrNameLst>
                                          <p:attrName>style.visibility</p:attrName>
                                        </p:attrNameLst>
                                      </p:cBhvr>
                                      <p:to>
                                        <p:strVal val="hidden"/>
                                      </p:to>
                                    </p:set>
                                  </p:childTnLst>
                                </p:cTn>
                              </p:par>
                              <p:par>
                                <p:cTn id="61" presetID="15" presetClass="exit" presetSubtype="0" fill="hold" nodeType="withEffect">
                                  <p:stCondLst>
                                    <p:cond delay="0"/>
                                  </p:stCondLst>
                                  <p:childTnLst>
                                    <p:anim calcmode="lin" valueType="num">
                                      <p:cBhvr>
                                        <p:cTn id="62" dur="1000"/>
                                        <p:tgtEl>
                                          <p:spTgt spid="50"/>
                                        </p:tgtEl>
                                        <p:attrNameLst>
                                          <p:attrName>ppt_w</p:attrName>
                                        </p:attrNameLst>
                                      </p:cBhvr>
                                      <p:tavLst>
                                        <p:tav tm="0">
                                          <p:val>
                                            <p:strVal val="ppt_w"/>
                                          </p:val>
                                        </p:tav>
                                        <p:tav tm="100000">
                                          <p:val>
                                            <p:fltVal val="0"/>
                                          </p:val>
                                        </p:tav>
                                      </p:tavLst>
                                    </p:anim>
                                    <p:anim calcmode="lin" valueType="num">
                                      <p:cBhvr>
                                        <p:cTn id="63" dur="1000"/>
                                        <p:tgtEl>
                                          <p:spTgt spid="50"/>
                                        </p:tgtEl>
                                        <p:attrNameLst>
                                          <p:attrName>ppt_h</p:attrName>
                                        </p:attrNameLst>
                                      </p:cBhvr>
                                      <p:tavLst>
                                        <p:tav tm="0">
                                          <p:val>
                                            <p:strVal val="ppt_h"/>
                                          </p:val>
                                        </p:tav>
                                        <p:tav tm="100000">
                                          <p:val>
                                            <p:fltVal val="0"/>
                                          </p:val>
                                        </p:tav>
                                      </p:tavLst>
                                    </p:anim>
                                    <p:anim calcmode="lin" valueType="num">
                                      <p:cBhvr>
                                        <p:cTn id="64" dur="1000"/>
                                        <p:tgtEl>
                                          <p:spTgt spid="50"/>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65" dur="1000"/>
                                        <p:tgtEl>
                                          <p:spTgt spid="50"/>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66" dur="1" fill="hold">
                                          <p:stCondLst>
                                            <p:cond delay="999"/>
                                          </p:stCondLst>
                                        </p:cTn>
                                        <p:tgtEl>
                                          <p:spTgt spid="50"/>
                                        </p:tgtEl>
                                        <p:attrNameLst>
                                          <p:attrName>style.visibility</p:attrName>
                                        </p:attrNameLst>
                                      </p:cBhvr>
                                      <p:to>
                                        <p:strVal val="hidden"/>
                                      </p:to>
                                    </p:set>
                                  </p:childTnLst>
                                </p:cTn>
                              </p:par>
                              <p:par>
                                <p:cTn id="67" presetID="15" presetClass="exit" presetSubtype="0" fill="hold" nodeType="withEffect">
                                  <p:stCondLst>
                                    <p:cond delay="0"/>
                                  </p:stCondLst>
                                  <p:childTnLst>
                                    <p:anim calcmode="lin" valueType="num">
                                      <p:cBhvr>
                                        <p:cTn id="68" dur="1000"/>
                                        <p:tgtEl>
                                          <p:spTgt spid="45"/>
                                        </p:tgtEl>
                                        <p:attrNameLst>
                                          <p:attrName>ppt_w</p:attrName>
                                        </p:attrNameLst>
                                      </p:cBhvr>
                                      <p:tavLst>
                                        <p:tav tm="0">
                                          <p:val>
                                            <p:strVal val="ppt_w"/>
                                          </p:val>
                                        </p:tav>
                                        <p:tav tm="100000">
                                          <p:val>
                                            <p:fltVal val="0"/>
                                          </p:val>
                                        </p:tav>
                                      </p:tavLst>
                                    </p:anim>
                                    <p:anim calcmode="lin" valueType="num">
                                      <p:cBhvr>
                                        <p:cTn id="69" dur="1000"/>
                                        <p:tgtEl>
                                          <p:spTgt spid="45"/>
                                        </p:tgtEl>
                                        <p:attrNameLst>
                                          <p:attrName>ppt_h</p:attrName>
                                        </p:attrNameLst>
                                      </p:cBhvr>
                                      <p:tavLst>
                                        <p:tav tm="0">
                                          <p:val>
                                            <p:strVal val="ppt_h"/>
                                          </p:val>
                                        </p:tav>
                                        <p:tav tm="100000">
                                          <p:val>
                                            <p:fltVal val="0"/>
                                          </p:val>
                                        </p:tav>
                                      </p:tavLst>
                                    </p:anim>
                                    <p:anim calcmode="lin" valueType="num">
                                      <p:cBhvr>
                                        <p:cTn id="70" dur="1000"/>
                                        <p:tgtEl>
                                          <p:spTgt spid="4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1" dur="1000"/>
                                        <p:tgtEl>
                                          <p:spTgt spid="4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2" dur="1" fill="hold">
                                          <p:stCondLst>
                                            <p:cond delay="999"/>
                                          </p:stCondLst>
                                        </p:cTn>
                                        <p:tgtEl>
                                          <p:spTgt spid="45"/>
                                        </p:tgtEl>
                                        <p:attrNameLst>
                                          <p:attrName>style.visibility</p:attrName>
                                        </p:attrNameLst>
                                      </p:cBhvr>
                                      <p:to>
                                        <p:strVal val="hidden"/>
                                      </p:to>
                                    </p:set>
                                  </p:childTnLst>
                                </p:cTn>
                              </p:par>
                              <p:par>
                                <p:cTn id="73" presetID="15" presetClass="exit" presetSubtype="0" fill="hold" nodeType="withEffect">
                                  <p:stCondLst>
                                    <p:cond delay="0"/>
                                  </p:stCondLst>
                                  <p:childTnLst>
                                    <p:anim calcmode="lin" valueType="num">
                                      <p:cBhvr>
                                        <p:cTn id="74" dur="1000"/>
                                        <p:tgtEl>
                                          <p:spTgt spid="49"/>
                                        </p:tgtEl>
                                        <p:attrNameLst>
                                          <p:attrName>ppt_w</p:attrName>
                                        </p:attrNameLst>
                                      </p:cBhvr>
                                      <p:tavLst>
                                        <p:tav tm="0">
                                          <p:val>
                                            <p:strVal val="ppt_w"/>
                                          </p:val>
                                        </p:tav>
                                        <p:tav tm="100000">
                                          <p:val>
                                            <p:fltVal val="0"/>
                                          </p:val>
                                        </p:tav>
                                      </p:tavLst>
                                    </p:anim>
                                    <p:anim calcmode="lin" valueType="num">
                                      <p:cBhvr>
                                        <p:cTn id="75" dur="1000"/>
                                        <p:tgtEl>
                                          <p:spTgt spid="49"/>
                                        </p:tgtEl>
                                        <p:attrNameLst>
                                          <p:attrName>ppt_h</p:attrName>
                                        </p:attrNameLst>
                                      </p:cBhvr>
                                      <p:tavLst>
                                        <p:tav tm="0">
                                          <p:val>
                                            <p:strVal val="ppt_h"/>
                                          </p:val>
                                        </p:tav>
                                        <p:tav tm="100000">
                                          <p:val>
                                            <p:fltVal val="0"/>
                                          </p:val>
                                        </p:tav>
                                      </p:tavLst>
                                    </p:anim>
                                    <p:anim calcmode="lin" valueType="num">
                                      <p:cBhvr>
                                        <p:cTn id="76" dur="1000"/>
                                        <p:tgtEl>
                                          <p:spTgt spid="4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77" dur="1000"/>
                                        <p:tgtEl>
                                          <p:spTgt spid="4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78" dur="1" fill="hold">
                                          <p:stCondLst>
                                            <p:cond delay="999"/>
                                          </p:stCondLst>
                                        </p:cTn>
                                        <p:tgtEl>
                                          <p:spTgt spid="49"/>
                                        </p:tgtEl>
                                        <p:attrNameLst>
                                          <p:attrName>style.visibility</p:attrName>
                                        </p:attrNameLst>
                                      </p:cBhvr>
                                      <p:to>
                                        <p:strVal val="hidden"/>
                                      </p:to>
                                    </p:set>
                                  </p:childTnLst>
                                </p:cTn>
                              </p:par>
                              <p:par>
                                <p:cTn id="79" presetID="15" presetClass="exit" presetSubtype="0" fill="hold" nodeType="withEffect">
                                  <p:stCondLst>
                                    <p:cond delay="0"/>
                                  </p:stCondLst>
                                  <p:childTnLst>
                                    <p:anim calcmode="lin" valueType="num">
                                      <p:cBhvr>
                                        <p:cTn id="80" dur="1000"/>
                                        <p:tgtEl>
                                          <p:spTgt spid="44"/>
                                        </p:tgtEl>
                                        <p:attrNameLst>
                                          <p:attrName>ppt_w</p:attrName>
                                        </p:attrNameLst>
                                      </p:cBhvr>
                                      <p:tavLst>
                                        <p:tav tm="0">
                                          <p:val>
                                            <p:strVal val="ppt_w"/>
                                          </p:val>
                                        </p:tav>
                                        <p:tav tm="100000">
                                          <p:val>
                                            <p:fltVal val="0"/>
                                          </p:val>
                                        </p:tav>
                                      </p:tavLst>
                                    </p:anim>
                                    <p:anim calcmode="lin" valueType="num">
                                      <p:cBhvr>
                                        <p:cTn id="81" dur="1000"/>
                                        <p:tgtEl>
                                          <p:spTgt spid="44"/>
                                        </p:tgtEl>
                                        <p:attrNameLst>
                                          <p:attrName>ppt_h</p:attrName>
                                        </p:attrNameLst>
                                      </p:cBhvr>
                                      <p:tavLst>
                                        <p:tav tm="0">
                                          <p:val>
                                            <p:strVal val="ppt_h"/>
                                          </p:val>
                                        </p:tav>
                                        <p:tav tm="100000">
                                          <p:val>
                                            <p:fltVal val="0"/>
                                          </p:val>
                                        </p:tav>
                                      </p:tavLst>
                                    </p:anim>
                                    <p:anim calcmode="lin" valueType="num">
                                      <p:cBhvr>
                                        <p:cTn id="82" dur="1000"/>
                                        <p:tgtEl>
                                          <p:spTgt spid="4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3" dur="1000"/>
                                        <p:tgtEl>
                                          <p:spTgt spid="4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84" dur="1" fill="hold">
                                          <p:stCondLst>
                                            <p:cond delay="999"/>
                                          </p:stCondLst>
                                        </p:cTn>
                                        <p:tgtEl>
                                          <p:spTgt spid="44"/>
                                        </p:tgtEl>
                                        <p:attrNameLst>
                                          <p:attrName>style.visibility</p:attrName>
                                        </p:attrNameLst>
                                      </p:cBhvr>
                                      <p:to>
                                        <p:strVal val="hidden"/>
                                      </p:to>
                                    </p:set>
                                  </p:childTnLst>
                                </p:cTn>
                              </p:par>
                              <p:par>
                                <p:cTn id="85" presetID="15" presetClass="exit" presetSubtype="0" fill="hold" nodeType="withEffect">
                                  <p:stCondLst>
                                    <p:cond delay="0"/>
                                  </p:stCondLst>
                                  <p:childTnLst>
                                    <p:anim calcmode="lin" valueType="num">
                                      <p:cBhvr>
                                        <p:cTn id="86" dur="1000"/>
                                        <p:tgtEl>
                                          <p:spTgt spid="43"/>
                                        </p:tgtEl>
                                        <p:attrNameLst>
                                          <p:attrName>ppt_w</p:attrName>
                                        </p:attrNameLst>
                                      </p:cBhvr>
                                      <p:tavLst>
                                        <p:tav tm="0">
                                          <p:val>
                                            <p:strVal val="ppt_w"/>
                                          </p:val>
                                        </p:tav>
                                        <p:tav tm="100000">
                                          <p:val>
                                            <p:fltVal val="0"/>
                                          </p:val>
                                        </p:tav>
                                      </p:tavLst>
                                    </p:anim>
                                    <p:anim calcmode="lin" valueType="num">
                                      <p:cBhvr>
                                        <p:cTn id="87" dur="1000"/>
                                        <p:tgtEl>
                                          <p:spTgt spid="43"/>
                                        </p:tgtEl>
                                        <p:attrNameLst>
                                          <p:attrName>ppt_h</p:attrName>
                                        </p:attrNameLst>
                                      </p:cBhvr>
                                      <p:tavLst>
                                        <p:tav tm="0">
                                          <p:val>
                                            <p:strVal val="ppt_h"/>
                                          </p:val>
                                        </p:tav>
                                        <p:tav tm="100000">
                                          <p:val>
                                            <p:fltVal val="0"/>
                                          </p:val>
                                        </p:tav>
                                      </p:tavLst>
                                    </p:anim>
                                    <p:anim calcmode="lin" valueType="num">
                                      <p:cBhvr>
                                        <p:cTn id="88" dur="1000"/>
                                        <p:tgtEl>
                                          <p:spTgt spid="43"/>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89" dur="1000"/>
                                        <p:tgtEl>
                                          <p:spTgt spid="43"/>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0" dur="1" fill="hold">
                                          <p:stCondLst>
                                            <p:cond delay="999"/>
                                          </p:stCondLst>
                                        </p:cTn>
                                        <p:tgtEl>
                                          <p:spTgt spid="43"/>
                                        </p:tgtEl>
                                        <p:attrNameLst>
                                          <p:attrName>style.visibility</p:attrName>
                                        </p:attrNameLst>
                                      </p:cBhvr>
                                      <p:to>
                                        <p:strVal val="hidden"/>
                                      </p:to>
                                    </p:set>
                                  </p:childTnLst>
                                </p:cTn>
                              </p:par>
                              <p:par>
                                <p:cTn id="91" presetID="15" presetClass="exit" presetSubtype="0" fill="hold" nodeType="withEffect">
                                  <p:stCondLst>
                                    <p:cond delay="0"/>
                                  </p:stCondLst>
                                  <p:childTnLst>
                                    <p:anim calcmode="lin" valueType="num">
                                      <p:cBhvr>
                                        <p:cTn id="92" dur="1000"/>
                                        <p:tgtEl>
                                          <p:spTgt spid="39"/>
                                        </p:tgtEl>
                                        <p:attrNameLst>
                                          <p:attrName>ppt_w</p:attrName>
                                        </p:attrNameLst>
                                      </p:cBhvr>
                                      <p:tavLst>
                                        <p:tav tm="0">
                                          <p:val>
                                            <p:strVal val="ppt_w"/>
                                          </p:val>
                                        </p:tav>
                                        <p:tav tm="100000">
                                          <p:val>
                                            <p:fltVal val="0"/>
                                          </p:val>
                                        </p:tav>
                                      </p:tavLst>
                                    </p:anim>
                                    <p:anim calcmode="lin" valueType="num">
                                      <p:cBhvr>
                                        <p:cTn id="93" dur="1000"/>
                                        <p:tgtEl>
                                          <p:spTgt spid="39"/>
                                        </p:tgtEl>
                                        <p:attrNameLst>
                                          <p:attrName>ppt_h</p:attrName>
                                        </p:attrNameLst>
                                      </p:cBhvr>
                                      <p:tavLst>
                                        <p:tav tm="0">
                                          <p:val>
                                            <p:strVal val="ppt_h"/>
                                          </p:val>
                                        </p:tav>
                                        <p:tav tm="100000">
                                          <p:val>
                                            <p:fltVal val="0"/>
                                          </p:val>
                                        </p:tav>
                                      </p:tavLst>
                                    </p:anim>
                                    <p:anim calcmode="lin" valueType="num">
                                      <p:cBhvr>
                                        <p:cTn id="94" dur="1000"/>
                                        <p:tgtEl>
                                          <p:spTgt spid="39"/>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95" dur="1000"/>
                                        <p:tgtEl>
                                          <p:spTgt spid="39"/>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96" dur="1" fill="hold">
                                          <p:stCondLst>
                                            <p:cond delay="999"/>
                                          </p:stCondLst>
                                        </p:cTn>
                                        <p:tgtEl>
                                          <p:spTgt spid="39"/>
                                        </p:tgtEl>
                                        <p:attrNameLst>
                                          <p:attrName>style.visibility</p:attrName>
                                        </p:attrNameLst>
                                      </p:cBhvr>
                                      <p:to>
                                        <p:strVal val="hidden"/>
                                      </p:to>
                                    </p:set>
                                  </p:childTnLst>
                                </p:cTn>
                              </p:par>
                              <p:par>
                                <p:cTn id="97" presetID="15" presetClass="exit" presetSubtype="0" fill="hold" nodeType="withEffect">
                                  <p:stCondLst>
                                    <p:cond delay="0"/>
                                  </p:stCondLst>
                                  <p:childTnLst>
                                    <p:anim calcmode="lin" valueType="num">
                                      <p:cBhvr>
                                        <p:cTn id="98" dur="1000"/>
                                        <p:tgtEl>
                                          <p:spTgt spid="47"/>
                                        </p:tgtEl>
                                        <p:attrNameLst>
                                          <p:attrName>ppt_w</p:attrName>
                                        </p:attrNameLst>
                                      </p:cBhvr>
                                      <p:tavLst>
                                        <p:tav tm="0">
                                          <p:val>
                                            <p:strVal val="ppt_w"/>
                                          </p:val>
                                        </p:tav>
                                        <p:tav tm="100000">
                                          <p:val>
                                            <p:fltVal val="0"/>
                                          </p:val>
                                        </p:tav>
                                      </p:tavLst>
                                    </p:anim>
                                    <p:anim calcmode="lin" valueType="num">
                                      <p:cBhvr>
                                        <p:cTn id="99" dur="1000"/>
                                        <p:tgtEl>
                                          <p:spTgt spid="47"/>
                                        </p:tgtEl>
                                        <p:attrNameLst>
                                          <p:attrName>ppt_h</p:attrName>
                                        </p:attrNameLst>
                                      </p:cBhvr>
                                      <p:tavLst>
                                        <p:tav tm="0">
                                          <p:val>
                                            <p:strVal val="ppt_h"/>
                                          </p:val>
                                        </p:tav>
                                        <p:tav tm="100000">
                                          <p:val>
                                            <p:fltVal val="0"/>
                                          </p:val>
                                        </p:tav>
                                      </p:tavLst>
                                    </p:anim>
                                    <p:anim calcmode="lin" valueType="num">
                                      <p:cBhvr>
                                        <p:cTn id="100" dur="1000"/>
                                        <p:tgtEl>
                                          <p:spTgt spid="47"/>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1" dur="1000"/>
                                        <p:tgtEl>
                                          <p:spTgt spid="47"/>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2" dur="1" fill="hold">
                                          <p:stCondLst>
                                            <p:cond delay="999"/>
                                          </p:stCondLst>
                                        </p:cTn>
                                        <p:tgtEl>
                                          <p:spTgt spid="47"/>
                                        </p:tgtEl>
                                        <p:attrNameLst>
                                          <p:attrName>style.visibility</p:attrName>
                                        </p:attrNameLst>
                                      </p:cBhvr>
                                      <p:to>
                                        <p:strVal val="hidden"/>
                                      </p:to>
                                    </p:set>
                                  </p:childTnLst>
                                </p:cTn>
                              </p:par>
                              <p:par>
                                <p:cTn id="103" presetID="15" presetClass="exit" presetSubtype="0" fill="hold" nodeType="withEffect">
                                  <p:stCondLst>
                                    <p:cond delay="0"/>
                                  </p:stCondLst>
                                  <p:childTnLst>
                                    <p:anim calcmode="lin" valueType="num">
                                      <p:cBhvr>
                                        <p:cTn id="104" dur="1000"/>
                                        <p:tgtEl>
                                          <p:spTgt spid="5"/>
                                        </p:tgtEl>
                                        <p:attrNameLst>
                                          <p:attrName>ppt_w</p:attrName>
                                        </p:attrNameLst>
                                      </p:cBhvr>
                                      <p:tavLst>
                                        <p:tav tm="0">
                                          <p:val>
                                            <p:strVal val="ppt_w"/>
                                          </p:val>
                                        </p:tav>
                                        <p:tav tm="100000">
                                          <p:val>
                                            <p:fltVal val="0"/>
                                          </p:val>
                                        </p:tav>
                                      </p:tavLst>
                                    </p:anim>
                                    <p:anim calcmode="lin" valueType="num">
                                      <p:cBhvr>
                                        <p:cTn id="105" dur="1000"/>
                                        <p:tgtEl>
                                          <p:spTgt spid="5"/>
                                        </p:tgtEl>
                                        <p:attrNameLst>
                                          <p:attrName>ppt_h</p:attrName>
                                        </p:attrNameLst>
                                      </p:cBhvr>
                                      <p:tavLst>
                                        <p:tav tm="0">
                                          <p:val>
                                            <p:strVal val="ppt_h"/>
                                          </p:val>
                                        </p:tav>
                                        <p:tav tm="100000">
                                          <p:val>
                                            <p:fltVal val="0"/>
                                          </p:val>
                                        </p:tav>
                                      </p:tavLst>
                                    </p:anim>
                                    <p:anim calcmode="lin" valueType="num">
                                      <p:cBhvr>
                                        <p:cTn id="106" dur="1000"/>
                                        <p:tgtEl>
                                          <p:spTgt spid="5"/>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07" dur="1000"/>
                                        <p:tgtEl>
                                          <p:spTgt spid="5"/>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08" dur="1" fill="hold">
                                          <p:stCondLst>
                                            <p:cond delay="999"/>
                                          </p:stCondLst>
                                        </p:cTn>
                                        <p:tgtEl>
                                          <p:spTgt spid="5"/>
                                        </p:tgtEl>
                                        <p:attrNameLst>
                                          <p:attrName>style.visibility</p:attrName>
                                        </p:attrNameLst>
                                      </p:cBhvr>
                                      <p:to>
                                        <p:strVal val="hidden"/>
                                      </p:to>
                                    </p:set>
                                  </p:childTnLst>
                                </p:cTn>
                              </p:par>
                              <p:par>
                                <p:cTn id="109" presetID="15" presetClass="exit" presetSubtype="0" fill="hold" nodeType="withEffect">
                                  <p:stCondLst>
                                    <p:cond delay="0"/>
                                  </p:stCondLst>
                                  <p:childTnLst>
                                    <p:anim calcmode="lin" valueType="num">
                                      <p:cBhvr>
                                        <p:cTn id="110" dur="1000"/>
                                        <p:tgtEl>
                                          <p:spTgt spid="4"/>
                                        </p:tgtEl>
                                        <p:attrNameLst>
                                          <p:attrName>ppt_w</p:attrName>
                                        </p:attrNameLst>
                                      </p:cBhvr>
                                      <p:tavLst>
                                        <p:tav tm="0">
                                          <p:val>
                                            <p:strVal val="ppt_w"/>
                                          </p:val>
                                        </p:tav>
                                        <p:tav tm="100000">
                                          <p:val>
                                            <p:fltVal val="0"/>
                                          </p:val>
                                        </p:tav>
                                      </p:tavLst>
                                    </p:anim>
                                    <p:anim calcmode="lin" valueType="num">
                                      <p:cBhvr>
                                        <p:cTn id="111" dur="1000"/>
                                        <p:tgtEl>
                                          <p:spTgt spid="4"/>
                                        </p:tgtEl>
                                        <p:attrNameLst>
                                          <p:attrName>ppt_h</p:attrName>
                                        </p:attrNameLst>
                                      </p:cBhvr>
                                      <p:tavLst>
                                        <p:tav tm="0">
                                          <p:val>
                                            <p:strVal val="ppt_h"/>
                                          </p:val>
                                        </p:tav>
                                        <p:tav tm="100000">
                                          <p:val>
                                            <p:fltVal val="0"/>
                                          </p:val>
                                        </p:tav>
                                      </p:tavLst>
                                    </p:anim>
                                    <p:anim calcmode="lin" valueType="num">
                                      <p:cBhvr>
                                        <p:cTn id="112" dur="1000"/>
                                        <p:tgtEl>
                                          <p:spTgt spid="4"/>
                                        </p:tgtEl>
                                        <p:attrNameLst>
                                          <p:attrName>ppt_x</p:attrName>
                                        </p:attrNameLst>
                                      </p:cBhvr>
                                      <p:tavLst>
                                        <p:tav tm="0">
                                          <p:val>
                                            <p:strVal val="ppt_x"/>
                                          </p:val>
                                        </p:tav>
                                        <p:tav tm="5000">
                                          <p:val>
                                            <p:strVal val="ppt_x+-0.0500*(ppt_x*0.9511+(1-ppt_y)*0.3090)"/>
                                          </p:val>
                                        </p:tav>
                                        <p:tav tm="10000">
                                          <p:val>
                                            <p:strVal val="ppt_x+-0.1000*(ppt_x*0.8090+(1-ppt_y)*0.5878)"/>
                                          </p:val>
                                        </p:tav>
                                        <p:tav tm="15000">
                                          <p:val>
                                            <p:strVal val="ppt_x+-0.1500*(ppt_x*0.5878+(1-ppt_y)*0.8090)"/>
                                          </p:val>
                                        </p:tav>
                                        <p:tav tm="20000">
                                          <p:val>
                                            <p:strVal val="ppt_x+-0.2000*(ppt_x*0.3090+(1-ppt_y)*0.9511)"/>
                                          </p:val>
                                        </p:tav>
                                        <p:tav tm="25000">
                                          <p:val>
                                            <p:strVal val="ppt_x+-0.2500*(ppt_x*-0.0000+(1-ppt_y)*1.0000)"/>
                                          </p:val>
                                        </p:tav>
                                        <p:tav tm="30000">
                                          <p:val>
                                            <p:strVal val="ppt_x+-0.3000*(ppt_x*-0.3090+(1-ppt_y)*0.9511)"/>
                                          </p:val>
                                        </p:tav>
                                        <p:tav tm="35000">
                                          <p:val>
                                            <p:strVal val="ppt_x+-0.3500*(ppt_x*-0.5878+(1-ppt_y)*0.8090)"/>
                                          </p:val>
                                        </p:tav>
                                        <p:tav tm="40000">
                                          <p:val>
                                            <p:strVal val="ppt_x+-0.4000*(ppt_x*-0.8090+(1-ppt_y)*0.5878)"/>
                                          </p:val>
                                        </p:tav>
                                        <p:tav tm="45000">
                                          <p:val>
                                            <p:strVal val="ppt_x+-0.4500*(ppt_x*-0.9511+(1-ppt_y)*0.3090)"/>
                                          </p:val>
                                        </p:tav>
                                        <p:tav tm="50000">
                                          <p:val>
                                            <p:strVal val="ppt_x+-0.5000*(ppt_x*-1.0000+(1-ppt_y)*-0.0000)"/>
                                          </p:val>
                                        </p:tav>
                                        <p:tav tm="55000">
                                          <p:val>
                                            <p:strVal val="ppt_x+-0.5500*(ppt_x*-0.9511+(1-ppt_y)*-0.3090)"/>
                                          </p:val>
                                        </p:tav>
                                        <p:tav tm="60000">
                                          <p:val>
                                            <p:strVal val="ppt_x+-0.6000*(ppt_x*-0.8090+(1-ppt_y)*-0.5878)"/>
                                          </p:val>
                                        </p:tav>
                                        <p:tav tm="65000">
                                          <p:val>
                                            <p:strVal val="ppt_x+-0.6500*(ppt_x*-0.5878+(1-ppt_y)*-0.8090)"/>
                                          </p:val>
                                        </p:tav>
                                        <p:tav tm="70000">
                                          <p:val>
                                            <p:strVal val="ppt_x+-0.7000*(ppt_x*-0.3090+(1-ppt_y)*-0.9511)"/>
                                          </p:val>
                                        </p:tav>
                                        <p:tav tm="75000">
                                          <p:val>
                                            <p:strVal val="ppt_x+-0.7500*(ppt_x*0.0000+(1-ppt_y)*-1.0000)"/>
                                          </p:val>
                                        </p:tav>
                                        <p:tav tm="80000">
                                          <p:val>
                                            <p:strVal val="ppt_x+-0.8000*(ppt_x*0.3090+(1-ppt_y)*-0.9511)"/>
                                          </p:val>
                                        </p:tav>
                                        <p:tav tm="85000">
                                          <p:val>
                                            <p:strVal val="ppt_x+-0.8500*(ppt_x*0.5878+(1-ppt_y)*-0.8090)"/>
                                          </p:val>
                                        </p:tav>
                                        <p:tav tm="90000">
                                          <p:val>
                                            <p:strVal val="ppt_x+-0.9000*(ppt_x*0.8090+(1-ppt_y)*-0.5878)"/>
                                          </p:val>
                                        </p:tav>
                                        <p:tav tm="95000">
                                          <p:val>
                                            <p:strVal val="ppt_x+-0.9500*(ppt_x*0.9511+(1-ppt_y)*-0.3090)"/>
                                          </p:val>
                                        </p:tav>
                                        <p:tav tm="100000">
                                          <p:val>
                                            <p:strVal val="ppt_x+-1.0000*(ppt_x*1.0000+(1-ppt_y)*0.0000)"/>
                                          </p:val>
                                        </p:tav>
                                      </p:tavLst>
                                    </p:anim>
                                    <p:anim calcmode="lin" valueType="num">
                                      <p:cBhvr>
                                        <p:cTn id="113" dur="1000"/>
                                        <p:tgtEl>
                                          <p:spTgt spid="4"/>
                                        </p:tgtEl>
                                        <p:attrNameLst>
                                          <p:attrName>ppt_y</p:attrName>
                                        </p:attrNameLst>
                                      </p:cBhvr>
                                      <p:tavLst>
                                        <p:tav tm="0">
                                          <p:val>
                                            <p:strVal val="ppt_y"/>
                                          </p:val>
                                        </p:tav>
                                        <p:tav tm="5000">
                                          <p:val>
                                            <p:strVal val="ppt_y+-0.0500*(ppt_x*0.3090-(1-ppt_y)*0.9511)"/>
                                          </p:val>
                                        </p:tav>
                                        <p:tav tm="10000">
                                          <p:val>
                                            <p:strVal val="ppt_y+-0.1000*(ppt_x*0.5878-(1-ppt_y)*0.8090)"/>
                                          </p:val>
                                        </p:tav>
                                        <p:tav tm="15000">
                                          <p:val>
                                            <p:strVal val="ppt_y+-0.1500*(ppt_x*0.8090-(1-ppt_y)*0.5878)"/>
                                          </p:val>
                                        </p:tav>
                                        <p:tav tm="20000">
                                          <p:val>
                                            <p:strVal val="ppt_y+-0.2000*(ppt_x*0.9511-(1-ppt_y)*0.3090)"/>
                                          </p:val>
                                        </p:tav>
                                        <p:tav tm="25000">
                                          <p:val>
                                            <p:strVal val="ppt_y+-0.2500*(ppt_x*1.0000-(1-ppt_y)*-0.0000)"/>
                                          </p:val>
                                        </p:tav>
                                        <p:tav tm="30000">
                                          <p:val>
                                            <p:strVal val="ppt_y+-0.3000*(ppt_x*0.9511-(1-ppt_y)*-0.3090)"/>
                                          </p:val>
                                        </p:tav>
                                        <p:tav tm="35000">
                                          <p:val>
                                            <p:strVal val="ppt_y+-0.3500*(ppt_x*0.8090-(1-ppt_y)*-0.5878)"/>
                                          </p:val>
                                        </p:tav>
                                        <p:tav tm="40000">
                                          <p:val>
                                            <p:strVal val="ppt_y+-0.4000*(ppt_x*0.5878-(1-ppt_y)*-0.8090)"/>
                                          </p:val>
                                        </p:tav>
                                        <p:tav tm="45000">
                                          <p:val>
                                            <p:strVal val="ppt_y+-0.4500*(ppt_x*0.3090-(1-ppt_y)*-0.9511)"/>
                                          </p:val>
                                        </p:tav>
                                        <p:tav tm="50000">
                                          <p:val>
                                            <p:strVal val="ppt_y+-0.5000*(ppt_x*-0.0000-(1-ppt_y)*-1.0000)"/>
                                          </p:val>
                                        </p:tav>
                                        <p:tav tm="55000">
                                          <p:val>
                                            <p:strVal val="ppt_y+-0.5500*(ppt_x*-0.3090-(1-ppt_y)*-0.9511)"/>
                                          </p:val>
                                        </p:tav>
                                        <p:tav tm="60000">
                                          <p:val>
                                            <p:strVal val="ppt_y+-0.6000*(ppt_x*-0.5878-(1-ppt_y)*-0.8090)"/>
                                          </p:val>
                                        </p:tav>
                                        <p:tav tm="65000">
                                          <p:val>
                                            <p:strVal val="ppt_y+-0.6500*(ppt_x*-0.8090-(1-ppt_y)*-0.5878)"/>
                                          </p:val>
                                        </p:tav>
                                        <p:tav tm="70000">
                                          <p:val>
                                            <p:strVal val="ppt_y+-0.7000*(ppt_x*-0.9511-(1-ppt_y)*-0.3090)"/>
                                          </p:val>
                                        </p:tav>
                                        <p:tav tm="75000">
                                          <p:val>
                                            <p:strVal val="ppt_y+-0.7500*(ppt_x*-1.0000-(1-ppt_y)*0.0000)"/>
                                          </p:val>
                                        </p:tav>
                                        <p:tav tm="80000">
                                          <p:val>
                                            <p:strVal val="ppt_y+-0.8000*(ppt_x*-0.9511-(1-ppt_y)*0.3090)"/>
                                          </p:val>
                                        </p:tav>
                                        <p:tav tm="85000">
                                          <p:val>
                                            <p:strVal val="ppt_y+-0.8500*(ppt_x*-0.8090-(1-ppt_y)*0.5878)"/>
                                          </p:val>
                                        </p:tav>
                                        <p:tav tm="90000">
                                          <p:val>
                                            <p:strVal val="ppt_y+-0.9000*(ppt_x*-0.5878-(1-ppt_y)*0.8090)"/>
                                          </p:val>
                                        </p:tav>
                                        <p:tav tm="95000">
                                          <p:val>
                                            <p:strVal val="ppt_y+-0.9500*(ppt_x*-0.3090-(1-ppt_y)*0.9511)"/>
                                          </p:val>
                                        </p:tav>
                                        <p:tav tm="100000">
                                          <p:val>
                                            <p:strVal val="ppt_y+-1.0000*(ppt_x*0.0000-(1-ppt_y)*1.0000)"/>
                                          </p:val>
                                        </p:tav>
                                      </p:tavLst>
                                    </p:anim>
                                    <p:set>
                                      <p:cBhvr>
                                        <p:cTn id="114" dur="1" fill="hold">
                                          <p:stCondLst>
                                            <p:cond delay="999"/>
                                          </p:stCondLst>
                                        </p:cTn>
                                        <p:tgtEl>
                                          <p:spTgt spid="4"/>
                                        </p:tgtEl>
                                        <p:attrNameLst>
                                          <p:attrName>style.visibility</p:attrName>
                                        </p:attrNameLst>
                                      </p:cBhvr>
                                      <p:to>
                                        <p:strVal val="hidden"/>
                                      </p:to>
                                    </p:set>
                                  </p:childTnLst>
                                </p:cTn>
                              </p:par>
                            </p:childTnLst>
                          </p:cTn>
                        </p:par>
                        <p:par>
                          <p:cTn id="115" fill="hold">
                            <p:stCondLst>
                              <p:cond delay="1000"/>
                            </p:stCondLst>
                            <p:childTnLst>
                              <p:par>
                                <p:cTn id="116" presetID="42" presetClass="entr" presetSubtype="0" fill="hold" grpId="0" nodeType="afterEffect">
                                  <p:stCondLst>
                                    <p:cond delay="1000"/>
                                  </p:stCondLst>
                                  <p:childTnLst>
                                    <p:set>
                                      <p:cBhvr>
                                        <p:cTn id="117" dur="1" fill="hold">
                                          <p:stCondLst>
                                            <p:cond delay="0"/>
                                          </p:stCondLst>
                                        </p:cTn>
                                        <p:tgtEl>
                                          <p:spTgt spid="34"/>
                                        </p:tgtEl>
                                        <p:attrNameLst>
                                          <p:attrName>style.visibility</p:attrName>
                                        </p:attrNameLst>
                                      </p:cBhvr>
                                      <p:to>
                                        <p:strVal val="visible"/>
                                      </p:to>
                                    </p:set>
                                    <p:animEffect transition="in" filter="fade">
                                      <p:cBhvr>
                                        <p:cTn id="118" dur="1000"/>
                                        <p:tgtEl>
                                          <p:spTgt spid="34"/>
                                        </p:tgtEl>
                                      </p:cBhvr>
                                    </p:animEffect>
                                    <p:anim calcmode="lin" valueType="num">
                                      <p:cBhvr>
                                        <p:cTn id="119" dur="1000" fill="hold"/>
                                        <p:tgtEl>
                                          <p:spTgt spid="34"/>
                                        </p:tgtEl>
                                        <p:attrNameLst>
                                          <p:attrName>ppt_x</p:attrName>
                                        </p:attrNameLst>
                                      </p:cBhvr>
                                      <p:tavLst>
                                        <p:tav tm="0">
                                          <p:val>
                                            <p:strVal val="#ppt_x"/>
                                          </p:val>
                                        </p:tav>
                                        <p:tav tm="100000">
                                          <p:val>
                                            <p:strVal val="#ppt_x"/>
                                          </p:val>
                                        </p:tav>
                                      </p:tavLst>
                                    </p:anim>
                                    <p:anim calcmode="lin" valueType="num">
                                      <p:cBhvr>
                                        <p:cTn id="120" dur="1000" fill="hold"/>
                                        <p:tgtEl>
                                          <p:spTgt spid="34"/>
                                        </p:tgtEl>
                                        <p:attrNameLst>
                                          <p:attrName>ppt_y</p:attrName>
                                        </p:attrNameLst>
                                      </p:cBhvr>
                                      <p:tavLst>
                                        <p:tav tm="0">
                                          <p:val>
                                            <p:strVal val="#ppt_y+.1"/>
                                          </p:val>
                                        </p:tav>
                                        <p:tav tm="100000">
                                          <p:val>
                                            <p:strVal val="#ppt_y"/>
                                          </p:val>
                                        </p:tav>
                                      </p:tavLst>
                                    </p:anim>
                                  </p:childTnLst>
                                </p:cTn>
                              </p:par>
                              <p:par>
                                <p:cTn id="121" presetID="1" presetClass="mediacall" presetSubtype="0" fill="hold" nodeType="withEffect">
                                  <p:stCondLst>
                                    <p:cond delay="1000"/>
                                  </p:stCondLst>
                                  <p:childTnLst>
                                    <p:cmd type="call" cmd="playFrom(0.0)">
                                      <p:cBhvr>
                                        <p:cTn id="122" dur="3006" fill="hold"/>
                                        <p:tgtEl>
                                          <p:spTgt spid="51"/>
                                        </p:tgtEl>
                                      </p:cBhvr>
                                    </p:cmd>
                                  </p:childTnLst>
                                </p:cTn>
                              </p:par>
                            </p:childTnLst>
                          </p:cTn>
                        </p:par>
                        <p:par>
                          <p:cTn id="123" fill="hold">
                            <p:stCondLst>
                              <p:cond delay="5006"/>
                            </p:stCondLst>
                            <p:childTnLst>
                              <p:par>
                                <p:cTn id="124" presetID="10" presetClass="entr" presetSubtype="0" fill="hold" nodeType="afterEffect">
                                  <p:stCondLst>
                                    <p:cond delay="1000"/>
                                  </p:stCondLst>
                                  <p:childTnLst>
                                    <p:set>
                                      <p:cBhvr>
                                        <p:cTn id="125" dur="1" fill="hold">
                                          <p:stCondLst>
                                            <p:cond delay="0"/>
                                          </p:stCondLst>
                                        </p:cTn>
                                        <p:tgtEl>
                                          <p:spTgt spid="32">
                                            <p:txEl>
                                              <p:pRg st="0" end="0"/>
                                            </p:txEl>
                                          </p:spTgt>
                                        </p:tgtEl>
                                        <p:attrNameLst>
                                          <p:attrName>style.visibility</p:attrName>
                                        </p:attrNameLst>
                                      </p:cBhvr>
                                      <p:to>
                                        <p:strVal val="visible"/>
                                      </p:to>
                                    </p:set>
                                    <p:animEffect transition="in" filter="fade">
                                      <p:cBhvr>
                                        <p:cTn id="126" dur="500"/>
                                        <p:tgtEl>
                                          <p:spTgt spid="32">
                                            <p:txEl>
                                              <p:pRg st="0" end="0"/>
                                            </p:txEl>
                                          </p:spTgt>
                                        </p:tgtEl>
                                      </p:cBhvr>
                                    </p:animEffect>
                                  </p:childTnLst>
                                </p:cTn>
                              </p:par>
                              <p:par>
                                <p:cTn id="127" presetID="1" presetClass="mediacall" presetSubtype="0" fill="hold" nodeType="withEffect">
                                  <p:stCondLst>
                                    <p:cond delay="1000"/>
                                  </p:stCondLst>
                                  <p:childTnLst>
                                    <p:cmd type="call" cmd="playFrom(0.0)">
                                      <p:cBhvr>
                                        <p:cTn id="128" dur="1517" fill="hold"/>
                                        <p:tgtEl>
                                          <p:spTgt spid="5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29" fill="hold" display="0">
                  <p:stCondLst>
                    <p:cond delay="indefinite"/>
                  </p:stCondLst>
                  <p:endCondLst>
                    <p:cond evt="onStopAudio" delay="0">
                      <p:tgtEl>
                        <p:sldTgt/>
                      </p:tgtEl>
                    </p:cond>
                  </p:endCondLst>
                </p:cTn>
                <p:tgtEl>
                  <p:spTgt spid="51"/>
                </p:tgtEl>
              </p:cMediaNode>
            </p:audio>
            <p:audio>
              <p:cMediaNode vol="80000">
                <p:cTn id="130" fill="hold" display="0">
                  <p:stCondLst>
                    <p:cond delay="indefinite"/>
                  </p:stCondLst>
                  <p:endCondLst>
                    <p:cond evt="onStopAudio" delay="0">
                      <p:tgtEl>
                        <p:sldTgt/>
                      </p:tgtEl>
                    </p:cond>
                  </p:endCondLst>
                </p:cTn>
                <p:tgtEl>
                  <p:spTgt spid="52"/>
                </p:tgtEl>
              </p:cMediaNode>
            </p:audio>
          </p:childTnLst>
        </p:cTn>
      </p:par>
    </p:tnLst>
    <p:bldLst>
      <p:bldP spid="34"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75426</TotalTime>
  <Words>442</Words>
  <Application>Microsoft Office PowerPoint</Application>
  <PresentationFormat>Widescreen</PresentationFormat>
  <Paragraphs>73</Paragraphs>
  <Slides>17</Slides>
  <Notes>15</Notes>
  <HiddenSlides>0</HiddenSlides>
  <MMClips>24</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Aptos</vt:lpstr>
      <vt:lpstr>Aptos Display</vt:lpstr>
      <vt:lpstr>Arial</vt:lpstr>
      <vt:lpstr>Courier New</vt:lpstr>
      <vt:lpstr>Lucida Bright</vt:lpstr>
      <vt:lpstr>Office Theme</vt:lpstr>
      <vt:lpstr>PowerPoint Presentation</vt:lpstr>
      <vt:lpstr>PowerPoint Presentation</vt:lpstr>
      <vt:lpstr>Grade 4 – Lesson: Are you happy?</vt:lpstr>
      <vt:lpstr>Instructions for Game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John Beckius</dc:creator>
  <cp:lastModifiedBy>John Beckius</cp:lastModifiedBy>
  <cp:revision>6</cp:revision>
  <dcterms:created xsi:type="dcterms:W3CDTF">2025-05-04T20:45:20Z</dcterms:created>
  <dcterms:modified xsi:type="dcterms:W3CDTF">2025-09-09T01:13:42Z</dcterms:modified>
</cp:coreProperties>
</file>