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sldIdLst>
    <p:sldId id="258" r:id="rId2"/>
    <p:sldId id="394" r:id="rId3"/>
    <p:sldId id="314" r:id="rId4"/>
    <p:sldId id="315" r:id="rId5"/>
    <p:sldId id="333" r:id="rId6"/>
    <p:sldId id="395" r:id="rId7"/>
    <p:sldId id="256" r:id="rId8"/>
    <p:sldId id="316" r:id="rId9"/>
    <p:sldId id="334" r:id="rId10"/>
    <p:sldId id="335" r:id="rId11"/>
    <p:sldId id="336" r:id="rId12"/>
    <p:sldId id="337" r:id="rId13"/>
    <p:sldId id="338" r:id="rId14"/>
    <p:sldId id="265" r:id="rId15"/>
    <p:sldId id="339" r:id="rId16"/>
    <p:sldId id="340" r:id="rId17"/>
    <p:sldId id="342" r:id="rId18"/>
    <p:sldId id="343" r:id="rId19"/>
    <p:sldId id="344" r:id="rId20"/>
    <p:sldId id="356" r:id="rId21"/>
    <p:sldId id="345" r:id="rId22"/>
    <p:sldId id="346" r:id="rId23"/>
    <p:sldId id="347" r:id="rId24"/>
    <p:sldId id="348" r:id="rId25"/>
    <p:sldId id="349" r:id="rId26"/>
    <p:sldId id="350" r:id="rId27"/>
    <p:sldId id="351" r:id="rId28"/>
    <p:sldId id="352" r:id="rId29"/>
    <p:sldId id="353" r:id="rId30"/>
    <p:sldId id="354" r:id="rId31"/>
    <p:sldId id="355" r:id="rId32"/>
    <p:sldId id="357" r:id="rId33"/>
    <p:sldId id="358" r:id="rId34"/>
    <p:sldId id="359" r:id="rId35"/>
    <p:sldId id="360" r:id="rId36"/>
    <p:sldId id="361" r:id="rId37"/>
    <p:sldId id="362" r:id="rId38"/>
    <p:sldId id="363" r:id="rId39"/>
    <p:sldId id="364" r:id="rId40"/>
    <p:sldId id="365" r:id="rId41"/>
    <p:sldId id="366" r:id="rId42"/>
    <p:sldId id="367" r:id="rId43"/>
    <p:sldId id="368" r:id="rId44"/>
    <p:sldId id="369" r:id="rId45"/>
    <p:sldId id="370" r:id="rId46"/>
    <p:sldId id="371" r:id="rId47"/>
    <p:sldId id="372" r:id="rId48"/>
    <p:sldId id="373" r:id="rId49"/>
    <p:sldId id="374" r:id="rId50"/>
    <p:sldId id="375" r:id="rId51"/>
    <p:sldId id="376" r:id="rId52"/>
    <p:sldId id="377" r:id="rId53"/>
    <p:sldId id="378" r:id="rId54"/>
    <p:sldId id="379" r:id="rId55"/>
    <p:sldId id="380" r:id="rId56"/>
    <p:sldId id="381" r:id="rId57"/>
    <p:sldId id="382" r:id="rId58"/>
    <p:sldId id="383" r:id="rId59"/>
    <p:sldId id="384" r:id="rId60"/>
    <p:sldId id="385" r:id="rId61"/>
    <p:sldId id="386" r:id="rId62"/>
    <p:sldId id="387" r:id="rId63"/>
    <p:sldId id="388" r:id="rId64"/>
    <p:sldId id="389" r:id="rId65"/>
    <p:sldId id="390" r:id="rId66"/>
    <p:sldId id="391" r:id="rId67"/>
    <p:sldId id="392" r:id="rId68"/>
    <p:sldId id="329" r:id="rId69"/>
    <p:sldId id="330" r:id="rId70"/>
    <p:sldId id="331" r:id="rId71"/>
    <p:sldId id="332"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0F44DC-C8B5-41E7-888D-818D28E595CE}" v="189" dt="2025-09-07T18:03:12.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70" autoAdjust="0"/>
    <p:restoredTop sz="94660"/>
  </p:normalViewPr>
  <p:slideViewPr>
    <p:cSldViewPr snapToGrid="0">
      <p:cViewPr>
        <p:scale>
          <a:sx n="55" d="100"/>
          <a:sy n="55" d="100"/>
        </p:scale>
        <p:origin x="876" y="4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Beckius" userId="87fc740c232ab6c9" providerId="LiveId" clId="{5F7987CB-0565-4FFF-BCE7-0B5980BF1410}"/>
    <pc:docChg chg="undo custSel modSld">
      <pc:chgData name="John Beckius" userId="87fc740c232ab6c9" providerId="LiveId" clId="{5F7987CB-0565-4FFF-BCE7-0B5980BF1410}" dt="2025-05-31T20:14:27.259" v="5849" actId="20577"/>
      <pc:docMkLst>
        <pc:docMk/>
      </pc:docMkLst>
      <pc:sldChg chg="modSp mod">
        <pc:chgData name="John Beckius" userId="87fc740c232ab6c9" providerId="LiveId" clId="{5F7987CB-0565-4FFF-BCE7-0B5980BF1410}" dt="2025-05-31T20:14:27.259" v="5849" actId="20577"/>
        <pc:sldMkLst>
          <pc:docMk/>
          <pc:sldMk cId="4081208801" sldId="314"/>
        </pc:sldMkLst>
      </pc:sldChg>
      <pc:sldChg chg="modSp mod">
        <pc:chgData name="John Beckius" userId="87fc740c232ab6c9" providerId="LiveId" clId="{5F7987CB-0565-4FFF-BCE7-0B5980BF1410}" dt="2025-05-31T18:14:26.034" v="630" actId="20577"/>
        <pc:sldMkLst>
          <pc:docMk/>
          <pc:sldMk cId="2850320647" sldId="315"/>
        </pc:sldMkLst>
      </pc:sldChg>
      <pc:sldChg chg="modSp mod modAnim">
        <pc:chgData name="John Beckius" userId="87fc740c232ab6c9" providerId="LiveId" clId="{5F7987CB-0565-4FFF-BCE7-0B5980BF1410}" dt="2025-05-31T17:59:55.855" v="224" actId="20577"/>
        <pc:sldMkLst>
          <pc:docMk/>
          <pc:sldMk cId="3118441755" sldId="345"/>
        </pc:sldMkLst>
      </pc:sldChg>
      <pc:sldChg chg="modSp mod modAnim">
        <pc:chgData name="John Beckius" userId="87fc740c232ab6c9" providerId="LiveId" clId="{5F7987CB-0565-4FFF-BCE7-0B5980BF1410}" dt="2025-05-31T18:02:08.698" v="326" actId="1076"/>
        <pc:sldMkLst>
          <pc:docMk/>
          <pc:sldMk cId="1649061018" sldId="346"/>
        </pc:sldMkLst>
      </pc:sldChg>
      <pc:sldChg chg="modSp mod modAnim">
        <pc:chgData name="John Beckius" userId="87fc740c232ab6c9" providerId="LiveId" clId="{5F7987CB-0565-4FFF-BCE7-0B5980BF1410}" dt="2025-05-31T18:07:53.846" v="431" actId="20577"/>
        <pc:sldMkLst>
          <pc:docMk/>
          <pc:sldMk cId="1455347564" sldId="347"/>
        </pc:sldMkLst>
      </pc:sldChg>
      <pc:sldChg chg="modSp mod modAnim">
        <pc:chgData name="John Beckius" userId="87fc740c232ab6c9" providerId="LiveId" clId="{5F7987CB-0565-4FFF-BCE7-0B5980BF1410}" dt="2025-05-31T18:09:58.065" v="536" actId="20577"/>
        <pc:sldMkLst>
          <pc:docMk/>
          <pc:sldMk cId="2178411561" sldId="348"/>
        </pc:sldMkLst>
      </pc:sldChg>
      <pc:sldChg chg="modSp modAnim">
        <pc:chgData name="John Beckius" userId="87fc740c232ab6c9" providerId="LiveId" clId="{5F7987CB-0565-4FFF-BCE7-0B5980BF1410}" dt="2025-05-31T18:16:19.123" v="743" actId="20577"/>
        <pc:sldMkLst>
          <pc:docMk/>
          <pc:sldMk cId="2153088442" sldId="349"/>
        </pc:sldMkLst>
      </pc:sldChg>
      <pc:sldChg chg="modSp mod modAnim">
        <pc:chgData name="John Beckius" userId="87fc740c232ab6c9" providerId="LiveId" clId="{5F7987CB-0565-4FFF-BCE7-0B5980BF1410}" dt="2025-05-31T18:18:33.921" v="846" actId="1076"/>
        <pc:sldMkLst>
          <pc:docMk/>
          <pc:sldMk cId="2248176696" sldId="350"/>
        </pc:sldMkLst>
      </pc:sldChg>
      <pc:sldChg chg="modSp mod modAnim">
        <pc:chgData name="John Beckius" userId="87fc740c232ab6c9" providerId="LiveId" clId="{5F7987CB-0565-4FFF-BCE7-0B5980BF1410}" dt="2025-05-31T18:22:17.014" v="946" actId="20577"/>
        <pc:sldMkLst>
          <pc:docMk/>
          <pc:sldMk cId="3366785614" sldId="351"/>
        </pc:sldMkLst>
      </pc:sldChg>
      <pc:sldChg chg="modSp mod modAnim">
        <pc:chgData name="John Beckius" userId="87fc740c232ab6c9" providerId="LiveId" clId="{5F7987CB-0565-4FFF-BCE7-0B5980BF1410}" dt="2025-05-31T18:23:06.717" v="1047" actId="20577"/>
        <pc:sldMkLst>
          <pc:docMk/>
          <pc:sldMk cId="1821512738" sldId="352"/>
        </pc:sldMkLst>
      </pc:sldChg>
      <pc:sldChg chg="modSp mod modAnim">
        <pc:chgData name="John Beckius" userId="87fc740c232ab6c9" providerId="LiveId" clId="{5F7987CB-0565-4FFF-BCE7-0B5980BF1410}" dt="2025-05-31T18:28:03.074" v="1157" actId="20577"/>
        <pc:sldMkLst>
          <pc:docMk/>
          <pc:sldMk cId="387597544" sldId="353"/>
        </pc:sldMkLst>
      </pc:sldChg>
      <pc:sldChg chg="modSp mod modAnim">
        <pc:chgData name="John Beckius" userId="87fc740c232ab6c9" providerId="LiveId" clId="{5F7987CB-0565-4FFF-BCE7-0B5980BF1410}" dt="2025-05-31T18:29:07.849" v="1259" actId="20577"/>
        <pc:sldMkLst>
          <pc:docMk/>
          <pc:sldMk cId="1507001528" sldId="354"/>
        </pc:sldMkLst>
      </pc:sldChg>
      <pc:sldChg chg="modSp mod modAnim">
        <pc:chgData name="John Beckius" userId="87fc740c232ab6c9" providerId="LiveId" clId="{5F7987CB-0565-4FFF-BCE7-0B5980BF1410}" dt="2025-05-31T18:29:56.627" v="1366" actId="20577"/>
        <pc:sldMkLst>
          <pc:docMk/>
          <pc:sldMk cId="2310063607" sldId="355"/>
        </pc:sldMkLst>
      </pc:sldChg>
      <pc:sldChg chg="modSp mod modAnim">
        <pc:chgData name="John Beckius" userId="87fc740c232ab6c9" providerId="LiveId" clId="{5F7987CB-0565-4FFF-BCE7-0B5980BF1410}" dt="2025-05-31T18:45:24.873" v="1570" actId="14100"/>
        <pc:sldMkLst>
          <pc:docMk/>
          <pc:sldMk cId="2323552357" sldId="358"/>
        </pc:sldMkLst>
      </pc:sldChg>
      <pc:sldChg chg="modSp mod modAnim">
        <pc:chgData name="John Beckius" userId="87fc740c232ab6c9" providerId="LiveId" clId="{5F7987CB-0565-4FFF-BCE7-0B5980BF1410}" dt="2025-05-31T18:47:27.348" v="1717" actId="14100"/>
        <pc:sldMkLst>
          <pc:docMk/>
          <pc:sldMk cId="2193956180" sldId="359"/>
        </pc:sldMkLst>
      </pc:sldChg>
      <pc:sldChg chg="modSp mod modAnim">
        <pc:chgData name="John Beckius" userId="87fc740c232ab6c9" providerId="LiveId" clId="{5F7987CB-0565-4FFF-BCE7-0B5980BF1410}" dt="2025-05-31T18:52:37.452" v="1875" actId="1076"/>
        <pc:sldMkLst>
          <pc:docMk/>
          <pc:sldMk cId="3998020249" sldId="360"/>
        </pc:sldMkLst>
      </pc:sldChg>
      <pc:sldChg chg="modSp mod modAnim">
        <pc:chgData name="John Beckius" userId="87fc740c232ab6c9" providerId="LiveId" clId="{5F7987CB-0565-4FFF-BCE7-0B5980BF1410}" dt="2025-05-31T18:56:00.689" v="2044" actId="1076"/>
        <pc:sldMkLst>
          <pc:docMk/>
          <pc:sldMk cId="3518130228" sldId="361"/>
        </pc:sldMkLst>
      </pc:sldChg>
      <pc:sldChg chg="modSp mod modAnim">
        <pc:chgData name="John Beckius" userId="87fc740c232ab6c9" providerId="LiveId" clId="{5F7987CB-0565-4FFF-BCE7-0B5980BF1410}" dt="2025-05-31T18:59:20.786" v="2188" actId="14100"/>
        <pc:sldMkLst>
          <pc:docMk/>
          <pc:sldMk cId="2782185521" sldId="362"/>
        </pc:sldMkLst>
      </pc:sldChg>
      <pc:sldChg chg="modSp mod modAnim">
        <pc:chgData name="John Beckius" userId="87fc740c232ab6c9" providerId="LiveId" clId="{5F7987CB-0565-4FFF-BCE7-0B5980BF1410}" dt="2025-05-31T19:06:39.759" v="2331" actId="20577"/>
        <pc:sldMkLst>
          <pc:docMk/>
          <pc:sldMk cId="2597101830" sldId="363"/>
        </pc:sldMkLst>
      </pc:sldChg>
      <pc:sldChg chg="modSp mod modAnim">
        <pc:chgData name="John Beckius" userId="87fc740c232ab6c9" providerId="LiveId" clId="{5F7987CB-0565-4FFF-BCE7-0B5980BF1410}" dt="2025-05-31T19:08:15.319" v="2479" actId="14100"/>
        <pc:sldMkLst>
          <pc:docMk/>
          <pc:sldMk cId="2050843770" sldId="364"/>
        </pc:sldMkLst>
      </pc:sldChg>
      <pc:sldChg chg="modSp mod modAnim">
        <pc:chgData name="John Beckius" userId="87fc740c232ab6c9" providerId="LiveId" clId="{5F7987CB-0565-4FFF-BCE7-0B5980BF1410}" dt="2025-05-31T19:09:47.517" v="2623" actId="1076"/>
        <pc:sldMkLst>
          <pc:docMk/>
          <pc:sldMk cId="2316185560" sldId="365"/>
        </pc:sldMkLst>
      </pc:sldChg>
      <pc:sldChg chg="modSp mod modAnim">
        <pc:chgData name="John Beckius" userId="87fc740c232ab6c9" providerId="LiveId" clId="{5F7987CB-0565-4FFF-BCE7-0B5980BF1410}" dt="2025-05-31T19:11:10.556" v="2773" actId="20577"/>
        <pc:sldMkLst>
          <pc:docMk/>
          <pc:sldMk cId="1649603926" sldId="366"/>
        </pc:sldMkLst>
      </pc:sldChg>
      <pc:sldChg chg="modSp mod modAnim">
        <pc:chgData name="John Beckius" userId="87fc740c232ab6c9" providerId="LiveId" clId="{5F7987CB-0565-4FFF-BCE7-0B5980BF1410}" dt="2025-05-31T19:12:16.719" v="2907" actId="14100"/>
        <pc:sldMkLst>
          <pc:docMk/>
          <pc:sldMk cId="3042621458" sldId="367"/>
        </pc:sldMkLst>
      </pc:sldChg>
      <pc:sldChg chg="modSp mod modAnim">
        <pc:chgData name="John Beckius" userId="87fc740c232ab6c9" providerId="LiveId" clId="{5F7987CB-0565-4FFF-BCE7-0B5980BF1410}" dt="2025-05-31T19:13:34.124" v="3057" actId="14100"/>
        <pc:sldMkLst>
          <pc:docMk/>
          <pc:sldMk cId="2022437870" sldId="368"/>
        </pc:sldMkLst>
      </pc:sldChg>
      <pc:sldChg chg="modSp mod modAnim">
        <pc:chgData name="John Beckius" userId="87fc740c232ab6c9" providerId="LiveId" clId="{5F7987CB-0565-4FFF-BCE7-0B5980BF1410}" dt="2025-05-31T19:18:28.767" v="3197" actId="14100"/>
        <pc:sldMkLst>
          <pc:docMk/>
          <pc:sldMk cId="2965747331" sldId="370"/>
        </pc:sldMkLst>
      </pc:sldChg>
      <pc:sldChg chg="addSp delSp modSp mod modAnim">
        <pc:chgData name="John Beckius" userId="87fc740c232ab6c9" providerId="LiveId" clId="{5F7987CB-0565-4FFF-BCE7-0B5980BF1410}" dt="2025-05-31T19:43:40.447" v="3883"/>
        <pc:sldMkLst>
          <pc:docMk/>
          <pc:sldMk cId="359503708" sldId="371"/>
        </pc:sldMkLst>
      </pc:sldChg>
      <pc:sldChg chg="addSp delSp modSp mod modAnim">
        <pc:chgData name="John Beckius" userId="87fc740c232ab6c9" providerId="LiveId" clId="{5F7987CB-0565-4FFF-BCE7-0B5980BF1410}" dt="2025-05-31T19:43:42.132" v="3884"/>
        <pc:sldMkLst>
          <pc:docMk/>
          <pc:sldMk cId="2722240959" sldId="372"/>
        </pc:sldMkLst>
      </pc:sldChg>
      <pc:sldChg chg="addSp delSp modSp mod modAnim">
        <pc:chgData name="John Beckius" userId="87fc740c232ab6c9" providerId="LiveId" clId="{5F7987CB-0565-4FFF-BCE7-0B5980BF1410}" dt="2025-05-31T19:43:43.662" v="3885"/>
        <pc:sldMkLst>
          <pc:docMk/>
          <pc:sldMk cId="3910072612" sldId="373"/>
        </pc:sldMkLst>
      </pc:sldChg>
      <pc:sldChg chg="addSp modSp mod modAnim">
        <pc:chgData name="John Beckius" userId="87fc740c232ab6c9" providerId="LiveId" clId="{5F7987CB-0565-4FFF-BCE7-0B5980BF1410}" dt="2025-05-31T19:43:13.645" v="3879" actId="20577"/>
        <pc:sldMkLst>
          <pc:docMk/>
          <pc:sldMk cId="4253937623" sldId="374"/>
        </pc:sldMkLst>
      </pc:sldChg>
      <pc:sldChg chg="modSp mod modAnim">
        <pc:chgData name="John Beckius" userId="87fc740c232ab6c9" providerId="LiveId" clId="{5F7987CB-0565-4FFF-BCE7-0B5980BF1410}" dt="2025-05-31T19:45:50.459" v="4001" actId="20577"/>
        <pc:sldMkLst>
          <pc:docMk/>
          <pc:sldMk cId="1070632495" sldId="375"/>
        </pc:sldMkLst>
      </pc:sldChg>
      <pc:sldChg chg="modSp mod modAnim">
        <pc:chgData name="John Beckius" userId="87fc740c232ab6c9" providerId="LiveId" clId="{5F7987CB-0565-4FFF-BCE7-0B5980BF1410}" dt="2025-05-31T19:47:04.707" v="4104" actId="20577"/>
        <pc:sldMkLst>
          <pc:docMk/>
          <pc:sldMk cId="225259032" sldId="376"/>
        </pc:sldMkLst>
      </pc:sldChg>
      <pc:sldChg chg="modSp mod modAnim">
        <pc:chgData name="John Beckius" userId="87fc740c232ab6c9" providerId="LiveId" clId="{5F7987CB-0565-4FFF-BCE7-0B5980BF1410}" dt="2025-05-31T19:48:13.684" v="4219" actId="14100"/>
        <pc:sldMkLst>
          <pc:docMk/>
          <pc:sldMk cId="2965617001" sldId="377"/>
        </pc:sldMkLst>
      </pc:sldChg>
      <pc:sldChg chg="modSp mod modAnim">
        <pc:chgData name="John Beckius" userId="87fc740c232ab6c9" providerId="LiveId" clId="{5F7987CB-0565-4FFF-BCE7-0B5980BF1410}" dt="2025-05-31T19:49:17.389" v="4334" actId="20577"/>
        <pc:sldMkLst>
          <pc:docMk/>
          <pc:sldMk cId="1807161825" sldId="378"/>
        </pc:sldMkLst>
      </pc:sldChg>
      <pc:sldChg chg="modSp mod modAnim">
        <pc:chgData name="John Beckius" userId="87fc740c232ab6c9" providerId="LiveId" clId="{5F7987CB-0565-4FFF-BCE7-0B5980BF1410}" dt="2025-05-31T19:50:38.483" v="4431" actId="14100"/>
        <pc:sldMkLst>
          <pc:docMk/>
          <pc:sldMk cId="4235517108" sldId="379"/>
        </pc:sldMkLst>
      </pc:sldChg>
      <pc:sldChg chg="modSp mod modAnim">
        <pc:chgData name="John Beckius" userId="87fc740c232ab6c9" providerId="LiveId" clId="{5F7987CB-0565-4FFF-BCE7-0B5980BF1410}" dt="2025-05-31T19:51:46.911" v="4546" actId="14100"/>
        <pc:sldMkLst>
          <pc:docMk/>
          <pc:sldMk cId="319498940" sldId="380"/>
        </pc:sldMkLst>
      </pc:sldChg>
      <pc:sldChg chg="modSp mod modAnim">
        <pc:chgData name="John Beckius" userId="87fc740c232ab6c9" providerId="LiveId" clId="{5F7987CB-0565-4FFF-BCE7-0B5980BF1410}" dt="2025-05-31T19:53:26.354" v="4678" actId="20577"/>
        <pc:sldMkLst>
          <pc:docMk/>
          <pc:sldMk cId="4023029697" sldId="382"/>
        </pc:sldMkLst>
      </pc:sldChg>
      <pc:sldChg chg="modSp mod modAnim">
        <pc:chgData name="John Beckius" userId="87fc740c232ab6c9" providerId="LiveId" clId="{5F7987CB-0565-4FFF-BCE7-0B5980BF1410}" dt="2025-05-31T19:59:19.106" v="4766" actId="20577"/>
        <pc:sldMkLst>
          <pc:docMk/>
          <pc:sldMk cId="575724192" sldId="383"/>
        </pc:sldMkLst>
      </pc:sldChg>
      <pc:sldChg chg="modSp mod modAnim">
        <pc:chgData name="John Beckius" userId="87fc740c232ab6c9" providerId="LiveId" clId="{5F7987CB-0565-4FFF-BCE7-0B5980BF1410}" dt="2025-05-31T20:00:10.418" v="4860" actId="20577"/>
        <pc:sldMkLst>
          <pc:docMk/>
          <pc:sldMk cId="3746592379" sldId="384"/>
        </pc:sldMkLst>
      </pc:sldChg>
      <pc:sldChg chg="modSp mod modAnim">
        <pc:chgData name="John Beckius" userId="87fc740c232ab6c9" providerId="LiveId" clId="{5F7987CB-0565-4FFF-BCE7-0B5980BF1410}" dt="2025-05-31T20:01:02.406" v="4949" actId="20577"/>
        <pc:sldMkLst>
          <pc:docMk/>
          <pc:sldMk cId="2956209627" sldId="385"/>
        </pc:sldMkLst>
      </pc:sldChg>
      <pc:sldChg chg="modSp mod modAnim">
        <pc:chgData name="John Beckius" userId="87fc740c232ab6c9" providerId="LiveId" clId="{5F7987CB-0565-4FFF-BCE7-0B5980BF1410}" dt="2025-05-31T20:02:01.161" v="5045" actId="14100"/>
        <pc:sldMkLst>
          <pc:docMk/>
          <pc:sldMk cId="3811932734" sldId="386"/>
        </pc:sldMkLst>
      </pc:sldChg>
      <pc:sldChg chg="modSp mod modAnim">
        <pc:chgData name="John Beckius" userId="87fc740c232ab6c9" providerId="LiveId" clId="{5F7987CB-0565-4FFF-BCE7-0B5980BF1410}" dt="2025-05-31T20:02:54.852" v="5142" actId="14100"/>
        <pc:sldMkLst>
          <pc:docMk/>
          <pc:sldMk cId="3796306200" sldId="387"/>
        </pc:sldMkLst>
      </pc:sldChg>
      <pc:sldChg chg="modSp mod modAnim">
        <pc:chgData name="John Beckius" userId="87fc740c232ab6c9" providerId="LiveId" clId="{5F7987CB-0565-4FFF-BCE7-0B5980BF1410}" dt="2025-05-31T20:03:40.236" v="5234" actId="14100"/>
        <pc:sldMkLst>
          <pc:docMk/>
          <pc:sldMk cId="1134605164" sldId="388"/>
        </pc:sldMkLst>
      </pc:sldChg>
      <pc:sldChg chg="modSp mod modAnim">
        <pc:chgData name="John Beckius" userId="87fc740c232ab6c9" providerId="LiveId" clId="{5F7987CB-0565-4FFF-BCE7-0B5980BF1410}" dt="2025-05-31T20:04:33.278" v="5328" actId="20577"/>
        <pc:sldMkLst>
          <pc:docMk/>
          <pc:sldMk cId="2553807883" sldId="389"/>
        </pc:sldMkLst>
      </pc:sldChg>
      <pc:sldChg chg="modSp mod modAnim">
        <pc:chgData name="John Beckius" userId="87fc740c232ab6c9" providerId="LiveId" clId="{5F7987CB-0565-4FFF-BCE7-0B5980BF1410}" dt="2025-05-31T20:05:23.074" v="5422" actId="20577"/>
        <pc:sldMkLst>
          <pc:docMk/>
          <pc:sldMk cId="1385555740" sldId="390"/>
        </pc:sldMkLst>
      </pc:sldChg>
      <pc:sldChg chg="modSp mod modAnim">
        <pc:chgData name="John Beckius" userId="87fc740c232ab6c9" providerId="LiveId" clId="{5F7987CB-0565-4FFF-BCE7-0B5980BF1410}" dt="2025-05-31T20:06:18.258" v="5518" actId="20577"/>
        <pc:sldMkLst>
          <pc:docMk/>
          <pc:sldMk cId="2251248357" sldId="391"/>
        </pc:sldMkLst>
      </pc:sldChg>
      <pc:sldChg chg="modSp mod modAnim">
        <pc:chgData name="John Beckius" userId="87fc740c232ab6c9" providerId="LiveId" clId="{5F7987CB-0565-4FFF-BCE7-0B5980BF1410}" dt="2025-05-31T20:07:20.561" v="5621" actId="20577"/>
        <pc:sldMkLst>
          <pc:docMk/>
          <pc:sldMk cId="3388546369" sldId="392"/>
        </pc:sldMkLst>
      </pc:sldChg>
      <pc:sldChg chg="modSp mod">
        <pc:chgData name="John Beckius" userId="87fc740c232ab6c9" providerId="LiveId" clId="{5F7987CB-0565-4FFF-BCE7-0B5980BF1410}" dt="2025-05-31T17:48:14.889" v="1" actId="14100"/>
        <pc:sldMkLst>
          <pc:docMk/>
          <pc:sldMk cId="1372415989" sldId="393"/>
        </pc:sldMkLst>
      </pc:sldChg>
    </pc:docChg>
  </pc:docChgLst>
  <pc:docChgLst>
    <pc:chgData name="John Beckius" userId="87fc740c232ab6c9" providerId="LiveId" clId="{421A7DC0-8E35-4861-8CC1-0D326ED6A110}"/>
    <pc:docChg chg="modSld">
      <pc:chgData name="John Beckius" userId="87fc740c232ab6c9" providerId="LiveId" clId="{421A7DC0-8E35-4861-8CC1-0D326ED6A110}" dt="2025-09-20T02:34:49.169" v="3" actId="14100"/>
      <pc:docMkLst>
        <pc:docMk/>
      </pc:docMkLst>
      <pc:sldChg chg="modSp mod">
        <pc:chgData name="John Beckius" userId="87fc740c232ab6c9" providerId="LiveId" clId="{421A7DC0-8E35-4861-8CC1-0D326ED6A110}" dt="2025-09-20T02:34:36.336" v="0" actId="14100"/>
        <pc:sldMkLst>
          <pc:docMk/>
          <pc:sldMk cId="359503708" sldId="371"/>
        </pc:sldMkLst>
        <pc:spChg chg="mod">
          <ac:chgData name="John Beckius" userId="87fc740c232ab6c9" providerId="LiveId" clId="{421A7DC0-8E35-4861-8CC1-0D326ED6A110}" dt="2025-09-20T02:34:36.336" v="0" actId="14100"/>
          <ac:spMkLst>
            <pc:docMk/>
            <pc:sldMk cId="359503708" sldId="371"/>
            <ac:spMk id="5" creationId="{A77E9D8D-565D-7982-B960-122CBD99E272}"/>
          </ac:spMkLst>
        </pc:spChg>
      </pc:sldChg>
      <pc:sldChg chg="modSp mod">
        <pc:chgData name="John Beckius" userId="87fc740c232ab6c9" providerId="LiveId" clId="{421A7DC0-8E35-4861-8CC1-0D326ED6A110}" dt="2025-09-20T02:34:39.579" v="1" actId="14100"/>
        <pc:sldMkLst>
          <pc:docMk/>
          <pc:sldMk cId="2722240959" sldId="372"/>
        </pc:sldMkLst>
        <pc:spChg chg="mod">
          <ac:chgData name="John Beckius" userId="87fc740c232ab6c9" providerId="LiveId" clId="{421A7DC0-8E35-4861-8CC1-0D326ED6A110}" dt="2025-09-20T02:34:39.579" v="1" actId="14100"/>
          <ac:spMkLst>
            <pc:docMk/>
            <pc:sldMk cId="2722240959" sldId="372"/>
            <ac:spMk id="6" creationId="{2E339128-3474-9CE8-7BC7-0389228103FA}"/>
          </ac:spMkLst>
        </pc:spChg>
      </pc:sldChg>
      <pc:sldChg chg="modSp mod">
        <pc:chgData name="John Beckius" userId="87fc740c232ab6c9" providerId="LiveId" clId="{421A7DC0-8E35-4861-8CC1-0D326ED6A110}" dt="2025-09-20T02:34:44.812" v="2" actId="14100"/>
        <pc:sldMkLst>
          <pc:docMk/>
          <pc:sldMk cId="3910072612" sldId="373"/>
        </pc:sldMkLst>
        <pc:spChg chg="mod">
          <ac:chgData name="John Beckius" userId="87fc740c232ab6c9" providerId="LiveId" clId="{421A7DC0-8E35-4861-8CC1-0D326ED6A110}" dt="2025-09-20T02:34:44.812" v="2" actId="14100"/>
          <ac:spMkLst>
            <pc:docMk/>
            <pc:sldMk cId="3910072612" sldId="373"/>
            <ac:spMk id="7" creationId="{4D4D990B-B83D-CA46-03C4-CBB98307C3B2}"/>
          </ac:spMkLst>
        </pc:spChg>
      </pc:sldChg>
      <pc:sldChg chg="modSp mod">
        <pc:chgData name="John Beckius" userId="87fc740c232ab6c9" providerId="LiveId" clId="{421A7DC0-8E35-4861-8CC1-0D326ED6A110}" dt="2025-09-20T02:34:49.169" v="3" actId="14100"/>
        <pc:sldMkLst>
          <pc:docMk/>
          <pc:sldMk cId="4253937623" sldId="374"/>
        </pc:sldMkLst>
        <pc:spChg chg="mod">
          <ac:chgData name="John Beckius" userId="87fc740c232ab6c9" providerId="LiveId" clId="{421A7DC0-8E35-4861-8CC1-0D326ED6A110}" dt="2025-09-20T02:34:49.169" v="3" actId="14100"/>
          <ac:spMkLst>
            <pc:docMk/>
            <pc:sldMk cId="4253937623" sldId="374"/>
            <ac:spMk id="6" creationId="{AAAB281F-F2EC-5943-8507-49F36DCD4FFA}"/>
          </ac:spMkLst>
        </pc:spChg>
      </pc:sldChg>
    </pc:docChg>
  </pc:docChgLst>
  <pc:docChgLst>
    <pc:chgData name="John Beckius" userId="87fc740c232ab6c9" providerId="LiveId" clId="{6B0F44DC-C8B5-41E7-888D-818D28E595CE}"/>
    <pc:docChg chg="undo redo custSel addSld delSld modSld sldOrd modMainMaster">
      <pc:chgData name="John Beckius" userId="87fc740c232ab6c9" providerId="LiveId" clId="{6B0F44DC-C8B5-41E7-888D-818D28E595CE}" dt="2025-09-07T18:04:14.966" v="409" actId="14100"/>
      <pc:docMkLst>
        <pc:docMk/>
      </pc:docMkLst>
      <pc:sldChg chg="modSp mod">
        <pc:chgData name="John Beckius" userId="87fc740c232ab6c9" providerId="LiveId" clId="{6B0F44DC-C8B5-41E7-888D-818D28E595CE}" dt="2025-09-07T18:03:46.753" v="405" actId="14100"/>
        <pc:sldMkLst>
          <pc:docMk/>
          <pc:sldMk cId="1716685194" sldId="256"/>
        </pc:sldMkLst>
        <pc:spChg chg="mod">
          <ac:chgData name="John Beckius" userId="87fc740c232ab6c9" providerId="LiveId" clId="{6B0F44DC-C8B5-41E7-888D-818D28E595CE}" dt="2025-09-07T18:03:46.753" v="405" actId="14100"/>
          <ac:spMkLst>
            <pc:docMk/>
            <pc:sldMk cId="1716685194" sldId="256"/>
            <ac:spMk id="114" creationId="{B1E4E31A-35CE-46CB-FCAD-275730C156DE}"/>
          </ac:spMkLst>
        </pc:spChg>
      </pc:sldChg>
      <pc:sldChg chg="modSp mod">
        <pc:chgData name="John Beckius" userId="87fc740c232ab6c9" providerId="LiveId" clId="{6B0F44DC-C8B5-41E7-888D-818D28E595CE}" dt="2025-09-07T17:43:48.371" v="274" actId="1076"/>
        <pc:sldMkLst>
          <pc:docMk/>
          <pc:sldMk cId="3177157994" sldId="265"/>
        </pc:sldMkLst>
        <pc:spChg chg="mod">
          <ac:chgData name="John Beckius" userId="87fc740c232ab6c9" providerId="LiveId" clId="{6B0F44DC-C8B5-41E7-888D-818D28E595CE}" dt="2025-09-07T16:48:07.291" v="26" actId="403"/>
          <ac:spMkLst>
            <pc:docMk/>
            <pc:sldMk cId="3177157994" sldId="265"/>
            <ac:spMk id="6" creationId="{983CD630-A036-B592-F99A-9E72A1B19364}"/>
          </ac:spMkLst>
        </pc:spChg>
        <pc:spChg chg="mod">
          <ac:chgData name="John Beckius" userId="87fc740c232ab6c9" providerId="LiveId" clId="{6B0F44DC-C8B5-41E7-888D-818D28E595CE}" dt="2025-09-07T16:48:07.291" v="26" actId="403"/>
          <ac:spMkLst>
            <pc:docMk/>
            <pc:sldMk cId="3177157994" sldId="265"/>
            <ac:spMk id="10" creationId="{D23A1F6A-2519-1FDC-1AB7-5B822961B5A9}"/>
          </ac:spMkLst>
        </pc:spChg>
        <pc:spChg chg="mod">
          <ac:chgData name="John Beckius" userId="87fc740c232ab6c9" providerId="LiveId" clId="{6B0F44DC-C8B5-41E7-888D-818D28E595CE}" dt="2025-09-07T16:48:07.291" v="26" actId="403"/>
          <ac:spMkLst>
            <pc:docMk/>
            <pc:sldMk cId="3177157994" sldId="265"/>
            <ac:spMk id="11" creationId="{DE5D05BB-6FF7-E874-53E8-0982EF363A62}"/>
          </ac:spMkLst>
        </pc:spChg>
        <pc:spChg chg="mod">
          <ac:chgData name="John Beckius" userId="87fc740c232ab6c9" providerId="LiveId" clId="{6B0F44DC-C8B5-41E7-888D-818D28E595CE}" dt="2025-09-07T17:43:48.371" v="274" actId="1076"/>
          <ac:spMkLst>
            <pc:docMk/>
            <pc:sldMk cId="3177157994" sldId="265"/>
            <ac:spMk id="13" creationId="{DB1E3352-2702-3A3D-2206-94FD3E9519F8}"/>
          </ac:spMkLst>
        </pc:spChg>
        <pc:spChg chg="mod">
          <ac:chgData name="John Beckius" userId="87fc740c232ab6c9" providerId="LiveId" clId="{6B0F44DC-C8B5-41E7-888D-818D28E595CE}" dt="2025-09-07T16:48:07.291" v="26" actId="403"/>
          <ac:spMkLst>
            <pc:docMk/>
            <pc:sldMk cId="3177157994" sldId="265"/>
            <ac:spMk id="16" creationId="{167A7D9A-2971-52D5-200C-1F2A92A220DC}"/>
          </ac:spMkLst>
        </pc:spChg>
        <pc:spChg chg="mod">
          <ac:chgData name="John Beckius" userId="87fc740c232ab6c9" providerId="LiveId" clId="{6B0F44DC-C8B5-41E7-888D-818D28E595CE}" dt="2025-09-07T16:48:07.291" v="26" actId="403"/>
          <ac:spMkLst>
            <pc:docMk/>
            <pc:sldMk cId="3177157994" sldId="265"/>
            <ac:spMk id="17" creationId="{0067F59A-4997-E7E6-A3B3-B7B14946C94D}"/>
          </ac:spMkLst>
        </pc:spChg>
        <pc:spChg chg="mod">
          <ac:chgData name="John Beckius" userId="87fc740c232ab6c9" providerId="LiveId" clId="{6B0F44DC-C8B5-41E7-888D-818D28E595CE}" dt="2025-09-07T16:48:07.291" v="26" actId="403"/>
          <ac:spMkLst>
            <pc:docMk/>
            <pc:sldMk cId="3177157994" sldId="265"/>
            <ac:spMk id="22" creationId="{3BBF9175-D749-7D97-7424-92BB63F4D265}"/>
          </ac:spMkLst>
        </pc:spChg>
        <pc:spChg chg="mod">
          <ac:chgData name="John Beckius" userId="87fc740c232ab6c9" providerId="LiveId" clId="{6B0F44DC-C8B5-41E7-888D-818D28E595CE}" dt="2025-09-07T17:43:48.371" v="274" actId="1076"/>
          <ac:spMkLst>
            <pc:docMk/>
            <pc:sldMk cId="3177157994" sldId="265"/>
            <ac:spMk id="24" creationId="{95D68F41-7BF3-CBC5-C3A0-BC20342812C8}"/>
          </ac:spMkLst>
        </pc:spChg>
        <pc:spChg chg="mod">
          <ac:chgData name="John Beckius" userId="87fc740c232ab6c9" providerId="LiveId" clId="{6B0F44DC-C8B5-41E7-888D-818D28E595CE}" dt="2025-09-07T17:43:48.371" v="274" actId="1076"/>
          <ac:spMkLst>
            <pc:docMk/>
            <pc:sldMk cId="3177157994" sldId="265"/>
            <ac:spMk id="27" creationId="{C3A13D42-3C12-9A4B-805D-7BFBC09513E7}"/>
          </ac:spMkLst>
        </pc:spChg>
        <pc:spChg chg="mod">
          <ac:chgData name="John Beckius" userId="87fc740c232ab6c9" providerId="LiveId" clId="{6B0F44DC-C8B5-41E7-888D-818D28E595CE}" dt="2025-09-07T16:48:07.291" v="26" actId="403"/>
          <ac:spMkLst>
            <pc:docMk/>
            <pc:sldMk cId="3177157994" sldId="265"/>
            <ac:spMk id="28" creationId="{D30160A7-BA9A-212B-7030-C157282B7E50}"/>
          </ac:spMkLst>
        </pc:spChg>
      </pc:sldChg>
      <pc:sldChg chg="modSp mod">
        <pc:chgData name="John Beckius" userId="87fc740c232ab6c9" providerId="LiveId" clId="{6B0F44DC-C8B5-41E7-888D-818D28E595CE}" dt="2025-09-07T17:59:29.668" v="374" actId="5793"/>
        <pc:sldMkLst>
          <pc:docMk/>
          <pc:sldMk cId="4081208801" sldId="314"/>
        </pc:sldMkLst>
        <pc:spChg chg="mod">
          <ac:chgData name="John Beckius" userId="87fc740c232ab6c9" providerId="LiveId" clId="{6B0F44DC-C8B5-41E7-888D-818D28E595CE}" dt="2025-09-07T17:56:01.443" v="316"/>
          <ac:spMkLst>
            <pc:docMk/>
            <pc:sldMk cId="4081208801" sldId="314"/>
            <ac:spMk id="2" creationId="{EB106603-C2A1-E8DB-21C7-5592603D19E6}"/>
          </ac:spMkLst>
        </pc:spChg>
        <pc:spChg chg="mod">
          <ac:chgData name="John Beckius" userId="87fc740c232ab6c9" providerId="LiveId" clId="{6B0F44DC-C8B5-41E7-888D-818D28E595CE}" dt="2025-09-07T17:59:29.668" v="374" actId="5793"/>
          <ac:spMkLst>
            <pc:docMk/>
            <pc:sldMk cId="4081208801" sldId="314"/>
            <ac:spMk id="3" creationId="{15324E27-0F69-E278-8482-D0057DAD1710}"/>
          </ac:spMkLst>
        </pc:spChg>
      </pc:sldChg>
      <pc:sldChg chg="modSp mod">
        <pc:chgData name="John Beckius" userId="87fc740c232ab6c9" providerId="LiveId" clId="{6B0F44DC-C8B5-41E7-888D-818D28E595CE}" dt="2025-09-07T18:01:10.895" v="390" actId="27636"/>
        <pc:sldMkLst>
          <pc:docMk/>
          <pc:sldMk cId="2850320647" sldId="315"/>
        </pc:sldMkLst>
        <pc:spChg chg="mod">
          <ac:chgData name="John Beckius" userId="87fc740c232ab6c9" providerId="LiveId" clId="{6B0F44DC-C8B5-41E7-888D-818D28E595CE}" dt="2025-09-07T17:56:01.443" v="316"/>
          <ac:spMkLst>
            <pc:docMk/>
            <pc:sldMk cId="2850320647" sldId="315"/>
            <ac:spMk id="2" creationId="{EB106603-C2A1-E8DB-21C7-5592603D19E6}"/>
          </ac:spMkLst>
        </pc:spChg>
        <pc:spChg chg="mod">
          <ac:chgData name="John Beckius" userId="87fc740c232ab6c9" providerId="LiveId" clId="{6B0F44DC-C8B5-41E7-888D-818D28E595CE}" dt="2025-09-07T18:01:10.895" v="390" actId="27636"/>
          <ac:spMkLst>
            <pc:docMk/>
            <pc:sldMk cId="2850320647" sldId="315"/>
            <ac:spMk id="3" creationId="{15324E27-0F69-E278-8482-D0057DAD1710}"/>
          </ac:spMkLst>
        </pc:spChg>
      </pc:sldChg>
      <pc:sldChg chg="modSp mod">
        <pc:chgData name="John Beckius" userId="87fc740c232ab6c9" providerId="LiveId" clId="{6B0F44DC-C8B5-41E7-888D-818D28E595CE}" dt="2025-09-07T18:02:55.415" v="400" actId="1076"/>
        <pc:sldMkLst>
          <pc:docMk/>
          <pc:sldMk cId="2446048328" sldId="316"/>
        </pc:sldMkLst>
        <pc:spChg chg="mod">
          <ac:chgData name="John Beckius" userId="87fc740c232ab6c9" providerId="LiveId" clId="{6B0F44DC-C8B5-41E7-888D-818D28E595CE}" dt="2025-09-07T16:53:30.963" v="51" actId="1076"/>
          <ac:spMkLst>
            <pc:docMk/>
            <pc:sldMk cId="2446048328" sldId="316"/>
            <ac:spMk id="2" creationId="{2EC6DB7F-7F6E-054E-03BD-F1314127AD0E}"/>
          </ac:spMkLst>
        </pc:spChg>
        <pc:spChg chg="mod">
          <ac:chgData name="John Beckius" userId="87fc740c232ab6c9" providerId="LiveId" clId="{6B0F44DC-C8B5-41E7-888D-818D28E595CE}" dt="2025-09-07T16:53:19.975" v="45" actId="1076"/>
          <ac:spMkLst>
            <pc:docMk/>
            <pc:sldMk cId="2446048328" sldId="316"/>
            <ac:spMk id="6" creationId="{F363B4CE-7CAB-3121-EA6F-26463CFEC663}"/>
          </ac:spMkLst>
        </pc:spChg>
        <pc:picChg chg="mod">
          <ac:chgData name="John Beckius" userId="87fc740c232ab6c9" providerId="LiveId" clId="{6B0F44DC-C8B5-41E7-888D-818D28E595CE}" dt="2025-09-07T18:02:55.415" v="400" actId="1076"/>
          <ac:picMkLst>
            <pc:docMk/>
            <pc:sldMk cId="2446048328" sldId="316"/>
            <ac:picMk id="3" creationId="{83A02E85-5277-3B7A-6CA6-2330B325D25E}"/>
          </ac:picMkLst>
        </pc:picChg>
        <pc:picChg chg="mod">
          <ac:chgData name="John Beckius" userId="87fc740c232ab6c9" providerId="LiveId" clId="{6B0F44DC-C8B5-41E7-888D-818D28E595CE}" dt="2025-09-07T16:53:27.545" v="50" actId="1076"/>
          <ac:picMkLst>
            <pc:docMk/>
            <pc:sldMk cId="2446048328" sldId="316"/>
            <ac:picMk id="14" creationId="{46638C35-AD61-8334-BD26-E44FB6722001}"/>
          </ac:picMkLst>
        </pc:picChg>
      </pc:sldChg>
      <pc:sldChg chg="modSp mod">
        <pc:chgData name="John Beckius" userId="87fc740c232ab6c9" providerId="LiveId" clId="{6B0F44DC-C8B5-41E7-888D-818D28E595CE}" dt="2025-09-07T18:01:05.075" v="388" actId="27636"/>
        <pc:sldMkLst>
          <pc:docMk/>
          <pc:sldMk cId="3703840780" sldId="333"/>
        </pc:sldMkLst>
        <pc:spChg chg="mod">
          <ac:chgData name="John Beckius" userId="87fc740c232ab6c9" providerId="LiveId" clId="{6B0F44DC-C8B5-41E7-888D-818D28E595CE}" dt="2025-09-07T17:56:01.443" v="316"/>
          <ac:spMkLst>
            <pc:docMk/>
            <pc:sldMk cId="3703840780" sldId="333"/>
            <ac:spMk id="2" creationId="{EB106603-C2A1-E8DB-21C7-5592603D19E6}"/>
          </ac:spMkLst>
        </pc:spChg>
        <pc:spChg chg="mod">
          <ac:chgData name="John Beckius" userId="87fc740c232ab6c9" providerId="LiveId" clId="{6B0F44DC-C8B5-41E7-888D-818D28E595CE}" dt="2025-09-07T18:01:05.075" v="388" actId="27636"/>
          <ac:spMkLst>
            <pc:docMk/>
            <pc:sldMk cId="3703840780" sldId="333"/>
            <ac:spMk id="3" creationId="{15324E27-0F69-E278-8482-D0057DAD1710}"/>
          </ac:spMkLst>
        </pc:spChg>
      </pc:sldChg>
      <pc:sldChg chg="modSp mod">
        <pc:chgData name="John Beckius" userId="87fc740c232ab6c9" providerId="LiveId" clId="{6B0F44DC-C8B5-41E7-888D-818D28E595CE}" dt="2025-09-07T17:42:44.354" v="265" actId="1076"/>
        <pc:sldMkLst>
          <pc:docMk/>
          <pc:sldMk cId="1058163624" sldId="334"/>
        </pc:sldMkLst>
        <pc:spChg chg="mod">
          <ac:chgData name="John Beckius" userId="87fc740c232ab6c9" providerId="LiveId" clId="{6B0F44DC-C8B5-41E7-888D-818D28E595CE}" dt="2025-09-07T17:42:38.064" v="264" actId="1076"/>
          <ac:spMkLst>
            <pc:docMk/>
            <pc:sldMk cId="1058163624" sldId="334"/>
            <ac:spMk id="12" creationId="{26C56AEF-DC3F-B7C3-A782-5325539C7542}"/>
          </ac:spMkLst>
        </pc:spChg>
        <pc:spChg chg="mod">
          <ac:chgData name="John Beckius" userId="87fc740c232ab6c9" providerId="LiveId" clId="{6B0F44DC-C8B5-41E7-888D-818D28E595CE}" dt="2025-09-07T16:39:46.213" v="11" actId="113"/>
          <ac:spMkLst>
            <pc:docMk/>
            <pc:sldMk cId="1058163624" sldId="334"/>
            <ac:spMk id="14" creationId="{D4BC7B4A-018E-6AF4-67A2-76816917EACA}"/>
          </ac:spMkLst>
        </pc:spChg>
        <pc:spChg chg="mod">
          <ac:chgData name="John Beckius" userId="87fc740c232ab6c9" providerId="LiveId" clId="{6B0F44DC-C8B5-41E7-888D-818D28E595CE}" dt="2025-09-07T16:39:46.213" v="11" actId="113"/>
          <ac:spMkLst>
            <pc:docMk/>
            <pc:sldMk cId="1058163624" sldId="334"/>
            <ac:spMk id="19" creationId="{6C2AFC05-7713-9475-9D20-B96C9AAE7FAD}"/>
          </ac:spMkLst>
        </pc:spChg>
        <pc:spChg chg="mod">
          <ac:chgData name="John Beckius" userId="87fc740c232ab6c9" providerId="LiveId" clId="{6B0F44DC-C8B5-41E7-888D-818D28E595CE}" dt="2025-09-07T17:42:38.064" v="264" actId="1076"/>
          <ac:spMkLst>
            <pc:docMk/>
            <pc:sldMk cId="1058163624" sldId="334"/>
            <ac:spMk id="20" creationId="{5D91E06C-6CA4-26A4-8307-269EB675EE0E}"/>
          </ac:spMkLst>
        </pc:spChg>
        <pc:spChg chg="mod">
          <ac:chgData name="John Beckius" userId="87fc740c232ab6c9" providerId="LiveId" clId="{6B0F44DC-C8B5-41E7-888D-818D28E595CE}" dt="2025-09-07T16:39:46.213" v="11" actId="113"/>
          <ac:spMkLst>
            <pc:docMk/>
            <pc:sldMk cId="1058163624" sldId="334"/>
            <ac:spMk id="21" creationId="{94B2B52B-2E71-E048-3EC0-331BBFD81EE0}"/>
          </ac:spMkLst>
        </pc:spChg>
        <pc:spChg chg="mod">
          <ac:chgData name="John Beckius" userId="87fc740c232ab6c9" providerId="LiveId" clId="{6B0F44DC-C8B5-41E7-888D-818D28E595CE}" dt="2025-09-07T17:42:44.354" v="265" actId="1076"/>
          <ac:spMkLst>
            <pc:docMk/>
            <pc:sldMk cId="1058163624" sldId="334"/>
            <ac:spMk id="22" creationId="{EAAEF098-F533-64CF-8357-6EFF6DC133DE}"/>
          </ac:spMkLst>
        </pc:spChg>
        <pc:spChg chg="mod">
          <ac:chgData name="John Beckius" userId="87fc740c232ab6c9" providerId="LiveId" clId="{6B0F44DC-C8B5-41E7-888D-818D28E595CE}" dt="2025-09-07T16:39:46.213" v="11" actId="113"/>
          <ac:spMkLst>
            <pc:docMk/>
            <pc:sldMk cId="1058163624" sldId="334"/>
            <ac:spMk id="25" creationId="{00182699-F2FF-4BF7-D0BB-C7C923BDEDE7}"/>
          </ac:spMkLst>
        </pc:spChg>
        <pc:spChg chg="mod">
          <ac:chgData name="John Beckius" userId="87fc740c232ab6c9" providerId="LiveId" clId="{6B0F44DC-C8B5-41E7-888D-818D28E595CE}" dt="2025-09-07T16:39:46.213" v="11" actId="113"/>
          <ac:spMkLst>
            <pc:docMk/>
            <pc:sldMk cId="1058163624" sldId="334"/>
            <ac:spMk id="26" creationId="{2ADDD137-DA32-AA0C-6F39-CFBACD5E99B7}"/>
          </ac:spMkLst>
        </pc:spChg>
        <pc:spChg chg="mod">
          <ac:chgData name="John Beckius" userId="87fc740c232ab6c9" providerId="LiveId" clId="{6B0F44DC-C8B5-41E7-888D-818D28E595CE}" dt="2025-09-07T16:39:46.213" v="11" actId="113"/>
          <ac:spMkLst>
            <pc:docMk/>
            <pc:sldMk cId="1058163624" sldId="334"/>
            <ac:spMk id="27" creationId="{9F857ABB-6B33-372C-5FDF-3B1C9A8249C5}"/>
          </ac:spMkLst>
        </pc:spChg>
        <pc:spChg chg="mod">
          <ac:chgData name="John Beckius" userId="87fc740c232ab6c9" providerId="LiveId" clId="{6B0F44DC-C8B5-41E7-888D-818D28E595CE}" dt="2025-09-07T16:39:46.213" v="11" actId="113"/>
          <ac:spMkLst>
            <pc:docMk/>
            <pc:sldMk cId="1058163624" sldId="334"/>
            <ac:spMk id="29" creationId="{6D7FC91F-B75A-6C36-BF71-2460EF49464E}"/>
          </ac:spMkLst>
        </pc:spChg>
        <pc:spChg chg="mod">
          <ac:chgData name="John Beckius" userId="87fc740c232ab6c9" providerId="LiveId" clId="{6B0F44DC-C8B5-41E7-888D-818D28E595CE}" dt="2025-09-07T17:42:44.354" v="265" actId="1076"/>
          <ac:spMkLst>
            <pc:docMk/>
            <pc:sldMk cId="1058163624" sldId="334"/>
            <ac:spMk id="32" creationId="{E34DCAA4-3371-D9EF-DA75-F3FC9D3D9BB9}"/>
          </ac:spMkLst>
        </pc:spChg>
      </pc:sldChg>
      <pc:sldChg chg="modSp mod">
        <pc:chgData name="John Beckius" userId="87fc740c232ab6c9" providerId="LiveId" clId="{6B0F44DC-C8B5-41E7-888D-818D28E595CE}" dt="2025-09-07T17:42:56.581" v="267" actId="1076"/>
        <pc:sldMkLst>
          <pc:docMk/>
          <pc:sldMk cId="2519925529" sldId="335"/>
        </pc:sldMkLst>
        <pc:spChg chg="mod">
          <ac:chgData name="John Beckius" userId="87fc740c232ab6c9" providerId="LiveId" clId="{6B0F44DC-C8B5-41E7-888D-818D28E595CE}" dt="2025-09-07T16:42:29.442" v="14" actId="403"/>
          <ac:spMkLst>
            <pc:docMk/>
            <pc:sldMk cId="2519925529" sldId="335"/>
            <ac:spMk id="11" creationId="{3384657D-2C9B-1ADC-C6EE-BAF593B3AD45}"/>
          </ac:spMkLst>
        </pc:spChg>
        <pc:spChg chg="mod">
          <ac:chgData name="John Beckius" userId="87fc740c232ab6c9" providerId="LiveId" clId="{6B0F44DC-C8B5-41E7-888D-818D28E595CE}" dt="2025-09-07T17:42:52.829" v="266" actId="1076"/>
          <ac:spMkLst>
            <pc:docMk/>
            <pc:sldMk cId="2519925529" sldId="335"/>
            <ac:spMk id="12" creationId="{26C56AEF-DC3F-B7C3-A782-5325539C7542}"/>
          </ac:spMkLst>
        </pc:spChg>
        <pc:spChg chg="mod">
          <ac:chgData name="John Beckius" userId="87fc740c232ab6c9" providerId="LiveId" clId="{6B0F44DC-C8B5-41E7-888D-818D28E595CE}" dt="2025-09-07T16:42:29.442" v="14" actId="403"/>
          <ac:spMkLst>
            <pc:docMk/>
            <pc:sldMk cId="2519925529" sldId="335"/>
            <ac:spMk id="14" creationId="{D4BC7B4A-018E-6AF4-67A2-76816917EACA}"/>
          </ac:spMkLst>
        </pc:spChg>
        <pc:spChg chg="mod">
          <ac:chgData name="John Beckius" userId="87fc740c232ab6c9" providerId="LiveId" clId="{6B0F44DC-C8B5-41E7-888D-818D28E595CE}" dt="2025-09-07T16:42:29.442" v="14" actId="403"/>
          <ac:spMkLst>
            <pc:docMk/>
            <pc:sldMk cId="2519925529" sldId="335"/>
            <ac:spMk id="19" creationId="{6C2AFC05-7713-9475-9D20-B96C9AAE7FAD}"/>
          </ac:spMkLst>
        </pc:spChg>
        <pc:spChg chg="mod">
          <ac:chgData name="John Beckius" userId="87fc740c232ab6c9" providerId="LiveId" clId="{6B0F44DC-C8B5-41E7-888D-818D28E595CE}" dt="2025-09-07T17:42:52.829" v="266" actId="1076"/>
          <ac:spMkLst>
            <pc:docMk/>
            <pc:sldMk cId="2519925529" sldId="335"/>
            <ac:spMk id="20" creationId="{5D91E06C-6CA4-26A4-8307-269EB675EE0E}"/>
          </ac:spMkLst>
        </pc:spChg>
        <pc:spChg chg="mod">
          <ac:chgData name="John Beckius" userId="87fc740c232ab6c9" providerId="LiveId" clId="{6B0F44DC-C8B5-41E7-888D-818D28E595CE}" dt="2025-09-07T17:42:56.581" v="267" actId="1076"/>
          <ac:spMkLst>
            <pc:docMk/>
            <pc:sldMk cId="2519925529" sldId="335"/>
            <ac:spMk id="22" creationId="{EAAEF098-F533-64CF-8357-6EFF6DC133DE}"/>
          </ac:spMkLst>
        </pc:spChg>
        <pc:spChg chg="mod">
          <ac:chgData name="John Beckius" userId="87fc740c232ab6c9" providerId="LiveId" clId="{6B0F44DC-C8B5-41E7-888D-818D28E595CE}" dt="2025-09-07T16:42:29.442" v="14" actId="403"/>
          <ac:spMkLst>
            <pc:docMk/>
            <pc:sldMk cId="2519925529" sldId="335"/>
            <ac:spMk id="25" creationId="{00182699-F2FF-4BF7-D0BB-C7C923BDEDE7}"/>
          </ac:spMkLst>
        </pc:spChg>
        <pc:spChg chg="mod">
          <ac:chgData name="John Beckius" userId="87fc740c232ab6c9" providerId="LiveId" clId="{6B0F44DC-C8B5-41E7-888D-818D28E595CE}" dt="2025-09-07T16:42:29.442" v="14" actId="403"/>
          <ac:spMkLst>
            <pc:docMk/>
            <pc:sldMk cId="2519925529" sldId="335"/>
            <ac:spMk id="27" creationId="{9F857ABB-6B33-372C-5FDF-3B1C9A8249C5}"/>
          </ac:spMkLst>
        </pc:spChg>
        <pc:spChg chg="mod">
          <ac:chgData name="John Beckius" userId="87fc740c232ab6c9" providerId="LiveId" clId="{6B0F44DC-C8B5-41E7-888D-818D28E595CE}" dt="2025-09-07T16:42:29.442" v="14" actId="403"/>
          <ac:spMkLst>
            <pc:docMk/>
            <pc:sldMk cId="2519925529" sldId="335"/>
            <ac:spMk id="28" creationId="{39B230A2-BAE5-B102-C61D-DE9D3DF07649}"/>
          </ac:spMkLst>
        </pc:spChg>
        <pc:spChg chg="mod">
          <ac:chgData name="John Beckius" userId="87fc740c232ab6c9" providerId="LiveId" clId="{6B0F44DC-C8B5-41E7-888D-818D28E595CE}" dt="2025-09-07T16:42:29.442" v="14" actId="403"/>
          <ac:spMkLst>
            <pc:docMk/>
            <pc:sldMk cId="2519925529" sldId="335"/>
            <ac:spMk id="29" creationId="{6D7FC91F-B75A-6C36-BF71-2460EF49464E}"/>
          </ac:spMkLst>
        </pc:spChg>
        <pc:spChg chg="mod">
          <ac:chgData name="John Beckius" userId="87fc740c232ab6c9" providerId="LiveId" clId="{6B0F44DC-C8B5-41E7-888D-818D28E595CE}" dt="2025-09-07T17:42:56.581" v="267" actId="1076"/>
          <ac:spMkLst>
            <pc:docMk/>
            <pc:sldMk cId="2519925529" sldId="335"/>
            <ac:spMk id="32" creationId="{E34DCAA4-3371-D9EF-DA75-F3FC9D3D9BB9}"/>
          </ac:spMkLst>
        </pc:spChg>
      </pc:sldChg>
      <pc:sldChg chg="modSp mod">
        <pc:chgData name="John Beckius" userId="87fc740c232ab6c9" providerId="LiveId" clId="{6B0F44DC-C8B5-41E7-888D-818D28E595CE}" dt="2025-09-07T17:43:07.565" v="269" actId="1076"/>
        <pc:sldMkLst>
          <pc:docMk/>
          <pc:sldMk cId="1585011791" sldId="336"/>
        </pc:sldMkLst>
        <pc:spChg chg="mod">
          <ac:chgData name="John Beckius" userId="87fc740c232ab6c9" providerId="LiveId" clId="{6B0F44DC-C8B5-41E7-888D-818D28E595CE}" dt="2025-09-07T16:44:32.748" v="17" actId="403"/>
          <ac:spMkLst>
            <pc:docMk/>
            <pc:sldMk cId="1585011791" sldId="336"/>
            <ac:spMk id="11" creationId="{3384657D-2C9B-1ADC-C6EE-BAF593B3AD45}"/>
          </ac:spMkLst>
        </pc:spChg>
        <pc:spChg chg="mod">
          <ac:chgData name="John Beckius" userId="87fc740c232ab6c9" providerId="LiveId" clId="{6B0F44DC-C8B5-41E7-888D-818D28E595CE}" dt="2025-09-07T17:43:07.565" v="269" actId="1076"/>
          <ac:spMkLst>
            <pc:docMk/>
            <pc:sldMk cId="1585011791" sldId="336"/>
            <ac:spMk id="12" creationId="{26C56AEF-DC3F-B7C3-A782-5325539C7542}"/>
          </ac:spMkLst>
        </pc:spChg>
        <pc:spChg chg="mod">
          <ac:chgData name="John Beckius" userId="87fc740c232ab6c9" providerId="LiveId" clId="{6B0F44DC-C8B5-41E7-888D-818D28E595CE}" dt="2025-09-07T16:44:32.748" v="17" actId="403"/>
          <ac:spMkLst>
            <pc:docMk/>
            <pc:sldMk cId="1585011791" sldId="336"/>
            <ac:spMk id="14" creationId="{D4BC7B4A-018E-6AF4-67A2-76816917EACA}"/>
          </ac:spMkLst>
        </pc:spChg>
        <pc:spChg chg="mod">
          <ac:chgData name="John Beckius" userId="87fc740c232ab6c9" providerId="LiveId" clId="{6B0F44DC-C8B5-41E7-888D-818D28E595CE}" dt="2025-09-07T16:44:32.748" v="17" actId="403"/>
          <ac:spMkLst>
            <pc:docMk/>
            <pc:sldMk cId="1585011791" sldId="336"/>
            <ac:spMk id="19" creationId="{6C2AFC05-7713-9475-9D20-B96C9AAE7FAD}"/>
          </ac:spMkLst>
        </pc:spChg>
        <pc:spChg chg="mod">
          <ac:chgData name="John Beckius" userId="87fc740c232ab6c9" providerId="LiveId" clId="{6B0F44DC-C8B5-41E7-888D-818D28E595CE}" dt="2025-09-07T17:43:07.565" v="269" actId="1076"/>
          <ac:spMkLst>
            <pc:docMk/>
            <pc:sldMk cId="1585011791" sldId="336"/>
            <ac:spMk id="20" creationId="{5D91E06C-6CA4-26A4-8307-269EB675EE0E}"/>
          </ac:spMkLst>
        </pc:spChg>
        <pc:spChg chg="mod">
          <ac:chgData name="John Beckius" userId="87fc740c232ab6c9" providerId="LiveId" clId="{6B0F44DC-C8B5-41E7-888D-818D28E595CE}" dt="2025-09-07T17:43:03.263" v="268" actId="1076"/>
          <ac:spMkLst>
            <pc:docMk/>
            <pc:sldMk cId="1585011791" sldId="336"/>
            <ac:spMk id="22" creationId="{EAAEF098-F533-64CF-8357-6EFF6DC133DE}"/>
          </ac:spMkLst>
        </pc:spChg>
        <pc:spChg chg="mod">
          <ac:chgData name="John Beckius" userId="87fc740c232ab6c9" providerId="LiveId" clId="{6B0F44DC-C8B5-41E7-888D-818D28E595CE}" dt="2025-09-07T16:44:32.748" v="17" actId="403"/>
          <ac:spMkLst>
            <pc:docMk/>
            <pc:sldMk cId="1585011791" sldId="336"/>
            <ac:spMk id="25" creationId="{00182699-F2FF-4BF7-D0BB-C7C923BDEDE7}"/>
          </ac:spMkLst>
        </pc:spChg>
        <pc:spChg chg="mod">
          <ac:chgData name="John Beckius" userId="87fc740c232ab6c9" providerId="LiveId" clId="{6B0F44DC-C8B5-41E7-888D-818D28E595CE}" dt="2025-09-07T16:44:32.748" v="17" actId="403"/>
          <ac:spMkLst>
            <pc:docMk/>
            <pc:sldMk cId="1585011791" sldId="336"/>
            <ac:spMk id="28" creationId="{39B230A2-BAE5-B102-C61D-DE9D3DF07649}"/>
          </ac:spMkLst>
        </pc:spChg>
        <pc:spChg chg="mod">
          <ac:chgData name="John Beckius" userId="87fc740c232ab6c9" providerId="LiveId" clId="{6B0F44DC-C8B5-41E7-888D-818D28E595CE}" dt="2025-09-07T16:44:32.748" v="17" actId="403"/>
          <ac:spMkLst>
            <pc:docMk/>
            <pc:sldMk cId="1585011791" sldId="336"/>
            <ac:spMk id="29" creationId="{6D7FC91F-B75A-6C36-BF71-2460EF49464E}"/>
          </ac:spMkLst>
        </pc:spChg>
        <pc:spChg chg="mod">
          <ac:chgData name="John Beckius" userId="87fc740c232ab6c9" providerId="LiveId" clId="{6B0F44DC-C8B5-41E7-888D-818D28E595CE}" dt="2025-09-07T17:43:03.263" v="268" actId="1076"/>
          <ac:spMkLst>
            <pc:docMk/>
            <pc:sldMk cId="1585011791" sldId="336"/>
            <ac:spMk id="32" creationId="{E34DCAA4-3371-D9EF-DA75-F3FC9D3D9BB9}"/>
          </ac:spMkLst>
        </pc:spChg>
      </pc:sldChg>
      <pc:sldChg chg="modSp mod">
        <pc:chgData name="John Beckius" userId="87fc740c232ab6c9" providerId="LiveId" clId="{6B0F44DC-C8B5-41E7-888D-818D28E595CE}" dt="2025-09-07T17:43:20.529" v="271" actId="1076"/>
        <pc:sldMkLst>
          <pc:docMk/>
          <pc:sldMk cId="879734602" sldId="337"/>
        </pc:sldMkLst>
        <pc:spChg chg="mod">
          <ac:chgData name="John Beckius" userId="87fc740c232ab6c9" providerId="LiveId" clId="{6B0F44DC-C8B5-41E7-888D-818D28E595CE}" dt="2025-09-07T16:46:24.063" v="20" actId="403"/>
          <ac:spMkLst>
            <pc:docMk/>
            <pc:sldMk cId="879734602" sldId="337"/>
            <ac:spMk id="11" creationId="{3384657D-2C9B-1ADC-C6EE-BAF593B3AD45}"/>
          </ac:spMkLst>
        </pc:spChg>
        <pc:spChg chg="mod">
          <ac:chgData name="John Beckius" userId="87fc740c232ab6c9" providerId="LiveId" clId="{6B0F44DC-C8B5-41E7-888D-818D28E595CE}" dt="2025-09-07T17:43:20.529" v="271" actId="1076"/>
          <ac:spMkLst>
            <pc:docMk/>
            <pc:sldMk cId="879734602" sldId="337"/>
            <ac:spMk id="12" creationId="{26C56AEF-DC3F-B7C3-A782-5325539C7542}"/>
          </ac:spMkLst>
        </pc:spChg>
        <pc:spChg chg="mod">
          <ac:chgData name="John Beckius" userId="87fc740c232ab6c9" providerId="LiveId" clId="{6B0F44DC-C8B5-41E7-888D-818D28E595CE}" dt="2025-09-07T16:46:24.063" v="20" actId="403"/>
          <ac:spMkLst>
            <pc:docMk/>
            <pc:sldMk cId="879734602" sldId="337"/>
            <ac:spMk id="14" creationId="{D4BC7B4A-018E-6AF4-67A2-76816917EACA}"/>
          </ac:spMkLst>
        </pc:spChg>
        <pc:spChg chg="mod">
          <ac:chgData name="John Beckius" userId="87fc740c232ab6c9" providerId="LiveId" clId="{6B0F44DC-C8B5-41E7-888D-818D28E595CE}" dt="2025-09-07T16:46:24.063" v="20" actId="403"/>
          <ac:spMkLst>
            <pc:docMk/>
            <pc:sldMk cId="879734602" sldId="337"/>
            <ac:spMk id="19" creationId="{6C2AFC05-7713-9475-9D20-B96C9AAE7FAD}"/>
          </ac:spMkLst>
        </pc:spChg>
        <pc:spChg chg="mod">
          <ac:chgData name="John Beckius" userId="87fc740c232ab6c9" providerId="LiveId" clId="{6B0F44DC-C8B5-41E7-888D-818D28E595CE}" dt="2025-09-07T17:43:20.529" v="271" actId="1076"/>
          <ac:spMkLst>
            <pc:docMk/>
            <pc:sldMk cId="879734602" sldId="337"/>
            <ac:spMk id="20" creationId="{5D91E06C-6CA4-26A4-8307-269EB675EE0E}"/>
          </ac:spMkLst>
        </pc:spChg>
        <pc:spChg chg="mod">
          <ac:chgData name="John Beckius" userId="87fc740c232ab6c9" providerId="LiveId" clId="{6B0F44DC-C8B5-41E7-888D-818D28E595CE}" dt="2025-09-07T17:43:14.047" v="270" actId="1076"/>
          <ac:spMkLst>
            <pc:docMk/>
            <pc:sldMk cId="879734602" sldId="337"/>
            <ac:spMk id="22" creationId="{EAAEF098-F533-64CF-8357-6EFF6DC133DE}"/>
          </ac:spMkLst>
        </pc:spChg>
        <pc:spChg chg="mod">
          <ac:chgData name="John Beckius" userId="87fc740c232ab6c9" providerId="LiveId" clId="{6B0F44DC-C8B5-41E7-888D-818D28E595CE}" dt="2025-09-07T16:46:24.063" v="20" actId="403"/>
          <ac:spMkLst>
            <pc:docMk/>
            <pc:sldMk cId="879734602" sldId="337"/>
            <ac:spMk id="24" creationId="{272B2F60-6C6E-0777-2217-D3CDF14883F3}"/>
          </ac:spMkLst>
        </pc:spChg>
        <pc:spChg chg="mod">
          <ac:chgData name="John Beckius" userId="87fc740c232ab6c9" providerId="LiveId" clId="{6B0F44DC-C8B5-41E7-888D-818D28E595CE}" dt="2025-09-07T16:46:24.063" v="20" actId="403"/>
          <ac:spMkLst>
            <pc:docMk/>
            <pc:sldMk cId="879734602" sldId="337"/>
            <ac:spMk id="27" creationId="{9F857ABB-6B33-372C-5FDF-3B1C9A8249C5}"/>
          </ac:spMkLst>
        </pc:spChg>
        <pc:spChg chg="mod">
          <ac:chgData name="John Beckius" userId="87fc740c232ab6c9" providerId="LiveId" clId="{6B0F44DC-C8B5-41E7-888D-818D28E595CE}" dt="2025-09-07T16:46:24.063" v="20" actId="403"/>
          <ac:spMkLst>
            <pc:docMk/>
            <pc:sldMk cId="879734602" sldId="337"/>
            <ac:spMk id="28" creationId="{39B230A2-BAE5-B102-C61D-DE9D3DF07649}"/>
          </ac:spMkLst>
        </pc:spChg>
        <pc:spChg chg="mod">
          <ac:chgData name="John Beckius" userId="87fc740c232ab6c9" providerId="LiveId" clId="{6B0F44DC-C8B5-41E7-888D-818D28E595CE}" dt="2025-09-07T16:46:24.063" v="20" actId="403"/>
          <ac:spMkLst>
            <pc:docMk/>
            <pc:sldMk cId="879734602" sldId="337"/>
            <ac:spMk id="29" creationId="{6D7FC91F-B75A-6C36-BF71-2460EF49464E}"/>
          </ac:spMkLst>
        </pc:spChg>
        <pc:spChg chg="mod">
          <ac:chgData name="John Beckius" userId="87fc740c232ab6c9" providerId="LiveId" clId="{6B0F44DC-C8B5-41E7-888D-818D28E595CE}" dt="2025-09-07T17:43:14.047" v="270" actId="1076"/>
          <ac:spMkLst>
            <pc:docMk/>
            <pc:sldMk cId="879734602" sldId="337"/>
            <ac:spMk id="32" creationId="{E34DCAA4-3371-D9EF-DA75-F3FC9D3D9BB9}"/>
          </ac:spMkLst>
        </pc:spChg>
      </pc:sldChg>
      <pc:sldChg chg="modSp mod">
        <pc:chgData name="John Beckius" userId="87fc740c232ab6c9" providerId="LiveId" clId="{6B0F44DC-C8B5-41E7-888D-818D28E595CE}" dt="2025-09-07T17:43:37.562" v="273" actId="1076"/>
        <pc:sldMkLst>
          <pc:docMk/>
          <pc:sldMk cId="2841374237" sldId="338"/>
        </pc:sldMkLst>
        <pc:spChg chg="mod">
          <ac:chgData name="John Beckius" userId="87fc740c232ab6c9" providerId="LiveId" clId="{6B0F44DC-C8B5-41E7-888D-818D28E595CE}" dt="2025-09-07T16:47:12.477" v="23" actId="403"/>
          <ac:spMkLst>
            <pc:docMk/>
            <pc:sldMk cId="2841374237" sldId="338"/>
            <ac:spMk id="11" creationId="{3384657D-2C9B-1ADC-C6EE-BAF593B3AD45}"/>
          </ac:spMkLst>
        </pc:spChg>
        <pc:spChg chg="mod">
          <ac:chgData name="John Beckius" userId="87fc740c232ab6c9" providerId="LiveId" clId="{6B0F44DC-C8B5-41E7-888D-818D28E595CE}" dt="2025-09-07T17:43:37.562" v="273" actId="1076"/>
          <ac:spMkLst>
            <pc:docMk/>
            <pc:sldMk cId="2841374237" sldId="338"/>
            <ac:spMk id="12" creationId="{26C56AEF-DC3F-B7C3-A782-5325539C7542}"/>
          </ac:spMkLst>
        </pc:spChg>
        <pc:spChg chg="mod">
          <ac:chgData name="John Beckius" userId="87fc740c232ab6c9" providerId="LiveId" clId="{6B0F44DC-C8B5-41E7-888D-818D28E595CE}" dt="2025-09-07T16:47:12.477" v="23" actId="403"/>
          <ac:spMkLst>
            <pc:docMk/>
            <pc:sldMk cId="2841374237" sldId="338"/>
            <ac:spMk id="14" creationId="{D4BC7B4A-018E-6AF4-67A2-76816917EACA}"/>
          </ac:spMkLst>
        </pc:spChg>
        <pc:spChg chg="mod">
          <ac:chgData name="John Beckius" userId="87fc740c232ab6c9" providerId="LiveId" clId="{6B0F44DC-C8B5-41E7-888D-818D28E595CE}" dt="2025-09-07T16:47:12.477" v="23" actId="403"/>
          <ac:spMkLst>
            <pc:docMk/>
            <pc:sldMk cId="2841374237" sldId="338"/>
            <ac:spMk id="19" creationId="{6C2AFC05-7713-9475-9D20-B96C9AAE7FAD}"/>
          </ac:spMkLst>
        </pc:spChg>
        <pc:spChg chg="mod">
          <ac:chgData name="John Beckius" userId="87fc740c232ab6c9" providerId="LiveId" clId="{6B0F44DC-C8B5-41E7-888D-818D28E595CE}" dt="2025-09-07T17:43:37.562" v="273" actId="1076"/>
          <ac:spMkLst>
            <pc:docMk/>
            <pc:sldMk cId="2841374237" sldId="338"/>
            <ac:spMk id="20" creationId="{5D91E06C-6CA4-26A4-8307-269EB675EE0E}"/>
          </ac:spMkLst>
        </pc:spChg>
        <pc:spChg chg="mod">
          <ac:chgData name="John Beckius" userId="87fc740c232ab6c9" providerId="LiveId" clId="{6B0F44DC-C8B5-41E7-888D-818D28E595CE}" dt="2025-09-07T17:43:31.270" v="272" actId="1076"/>
          <ac:spMkLst>
            <pc:docMk/>
            <pc:sldMk cId="2841374237" sldId="338"/>
            <ac:spMk id="22" creationId="{EAAEF098-F533-64CF-8357-6EFF6DC133DE}"/>
          </ac:spMkLst>
        </pc:spChg>
        <pc:spChg chg="mod">
          <ac:chgData name="John Beckius" userId="87fc740c232ab6c9" providerId="LiveId" clId="{6B0F44DC-C8B5-41E7-888D-818D28E595CE}" dt="2025-09-07T16:47:12.477" v="23" actId="403"/>
          <ac:spMkLst>
            <pc:docMk/>
            <pc:sldMk cId="2841374237" sldId="338"/>
            <ac:spMk id="24" creationId="{272B2F60-6C6E-0777-2217-D3CDF14883F3}"/>
          </ac:spMkLst>
        </pc:spChg>
        <pc:spChg chg="mod">
          <ac:chgData name="John Beckius" userId="87fc740c232ab6c9" providerId="LiveId" clId="{6B0F44DC-C8B5-41E7-888D-818D28E595CE}" dt="2025-09-07T16:47:12.477" v="23" actId="403"/>
          <ac:spMkLst>
            <pc:docMk/>
            <pc:sldMk cId="2841374237" sldId="338"/>
            <ac:spMk id="25" creationId="{00182699-F2FF-4BF7-D0BB-C7C923BDEDE7}"/>
          </ac:spMkLst>
        </pc:spChg>
        <pc:spChg chg="mod">
          <ac:chgData name="John Beckius" userId="87fc740c232ab6c9" providerId="LiveId" clId="{6B0F44DC-C8B5-41E7-888D-818D28E595CE}" dt="2025-09-07T16:47:12.477" v="23" actId="403"/>
          <ac:spMkLst>
            <pc:docMk/>
            <pc:sldMk cId="2841374237" sldId="338"/>
            <ac:spMk id="27" creationId="{9F857ABB-6B33-372C-5FDF-3B1C9A8249C5}"/>
          </ac:spMkLst>
        </pc:spChg>
        <pc:spChg chg="mod">
          <ac:chgData name="John Beckius" userId="87fc740c232ab6c9" providerId="LiveId" clId="{6B0F44DC-C8B5-41E7-888D-818D28E595CE}" dt="2025-09-07T16:47:12.477" v="23" actId="403"/>
          <ac:spMkLst>
            <pc:docMk/>
            <pc:sldMk cId="2841374237" sldId="338"/>
            <ac:spMk id="28" creationId="{39B230A2-BAE5-B102-C61D-DE9D3DF07649}"/>
          </ac:spMkLst>
        </pc:spChg>
        <pc:spChg chg="mod">
          <ac:chgData name="John Beckius" userId="87fc740c232ab6c9" providerId="LiveId" clId="{6B0F44DC-C8B5-41E7-888D-818D28E595CE}" dt="2025-09-07T16:47:12.477" v="23" actId="403"/>
          <ac:spMkLst>
            <pc:docMk/>
            <pc:sldMk cId="2841374237" sldId="338"/>
            <ac:spMk id="29" creationId="{6D7FC91F-B75A-6C36-BF71-2460EF49464E}"/>
          </ac:spMkLst>
        </pc:spChg>
        <pc:spChg chg="mod">
          <ac:chgData name="John Beckius" userId="87fc740c232ab6c9" providerId="LiveId" clId="{6B0F44DC-C8B5-41E7-888D-818D28E595CE}" dt="2025-09-07T17:43:31.270" v="272" actId="1076"/>
          <ac:spMkLst>
            <pc:docMk/>
            <pc:sldMk cId="2841374237" sldId="338"/>
            <ac:spMk id="32" creationId="{E34DCAA4-3371-D9EF-DA75-F3FC9D3D9BB9}"/>
          </ac:spMkLst>
        </pc:spChg>
      </pc:sldChg>
      <pc:sldChg chg="modSp mod">
        <pc:chgData name="John Beckius" userId="87fc740c232ab6c9" providerId="LiveId" clId="{6B0F44DC-C8B5-41E7-888D-818D28E595CE}" dt="2025-09-07T17:43:56.315" v="275" actId="1076"/>
        <pc:sldMkLst>
          <pc:docMk/>
          <pc:sldMk cId="3890292419" sldId="339"/>
        </pc:sldMkLst>
        <pc:spChg chg="mod">
          <ac:chgData name="John Beckius" userId="87fc740c232ab6c9" providerId="LiveId" clId="{6B0F44DC-C8B5-41E7-888D-818D28E595CE}" dt="2025-09-07T16:48:56.891" v="29" actId="403"/>
          <ac:spMkLst>
            <pc:docMk/>
            <pc:sldMk cId="3890292419" sldId="339"/>
            <ac:spMk id="6" creationId="{983CD630-A036-B592-F99A-9E72A1B19364}"/>
          </ac:spMkLst>
        </pc:spChg>
        <pc:spChg chg="mod">
          <ac:chgData name="John Beckius" userId="87fc740c232ab6c9" providerId="LiveId" clId="{6B0F44DC-C8B5-41E7-888D-818D28E595CE}" dt="2025-09-07T16:48:56.891" v="29" actId="403"/>
          <ac:spMkLst>
            <pc:docMk/>
            <pc:sldMk cId="3890292419" sldId="339"/>
            <ac:spMk id="10" creationId="{D23A1F6A-2519-1FDC-1AB7-5B822961B5A9}"/>
          </ac:spMkLst>
        </pc:spChg>
        <pc:spChg chg="mod">
          <ac:chgData name="John Beckius" userId="87fc740c232ab6c9" providerId="LiveId" clId="{6B0F44DC-C8B5-41E7-888D-818D28E595CE}" dt="2025-09-07T16:48:56.891" v="29" actId="403"/>
          <ac:spMkLst>
            <pc:docMk/>
            <pc:sldMk cId="3890292419" sldId="339"/>
            <ac:spMk id="11" creationId="{DE5D05BB-6FF7-E874-53E8-0982EF363A62}"/>
          </ac:spMkLst>
        </pc:spChg>
        <pc:spChg chg="mod">
          <ac:chgData name="John Beckius" userId="87fc740c232ab6c9" providerId="LiveId" clId="{6B0F44DC-C8B5-41E7-888D-818D28E595CE}" dt="2025-09-07T17:43:56.315" v="275" actId="1076"/>
          <ac:spMkLst>
            <pc:docMk/>
            <pc:sldMk cId="3890292419" sldId="339"/>
            <ac:spMk id="13" creationId="{DB1E3352-2702-3A3D-2206-94FD3E9519F8}"/>
          </ac:spMkLst>
        </pc:spChg>
        <pc:spChg chg="mod">
          <ac:chgData name="John Beckius" userId="87fc740c232ab6c9" providerId="LiveId" clId="{6B0F44DC-C8B5-41E7-888D-818D28E595CE}" dt="2025-09-07T16:48:56.891" v="29" actId="403"/>
          <ac:spMkLst>
            <pc:docMk/>
            <pc:sldMk cId="3890292419" sldId="339"/>
            <ac:spMk id="17" creationId="{0067F59A-4997-E7E6-A3B3-B7B14946C94D}"/>
          </ac:spMkLst>
        </pc:spChg>
        <pc:spChg chg="mod">
          <ac:chgData name="John Beckius" userId="87fc740c232ab6c9" providerId="LiveId" clId="{6B0F44DC-C8B5-41E7-888D-818D28E595CE}" dt="2025-09-07T16:48:56.891" v="29" actId="403"/>
          <ac:spMkLst>
            <pc:docMk/>
            <pc:sldMk cId="3890292419" sldId="339"/>
            <ac:spMk id="19" creationId="{6028D050-1573-0D11-533B-32BA32ADCA86}"/>
          </ac:spMkLst>
        </pc:spChg>
        <pc:spChg chg="mod">
          <ac:chgData name="John Beckius" userId="87fc740c232ab6c9" providerId="LiveId" clId="{6B0F44DC-C8B5-41E7-888D-818D28E595CE}" dt="2025-09-07T16:48:56.891" v="29" actId="403"/>
          <ac:spMkLst>
            <pc:docMk/>
            <pc:sldMk cId="3890292419" sldId="339"/>
            <ac:spMk id="22" creationId="{3BBF9175-D749-7D97-7424-92BB63F4D265}"/>
          </ac:spMkLst>
        </pc:spChg>
        <pc:spChg chg="mod">
          <ac:chgData name="John Beckius" userId="87fc740c232ab6c9" providerId="LiveId" clId="{6B0F44DC-C8B5-41E7-888D-818D28E595CE}" dt="2025-09-07T17:43:56.315" v="275" actId="1076"/>
          <ac:spMkLst>
            <pc:docMk/>
            <pc:sldMk cId="3890292419" sldId="339"/>
            <ac:spMk id="24" creationId="{95D68F41-7BF3-CBC5-C3A0-BC20342812C8}"/>
          </ac:spMkLst>
        </pc:spChg>
        <pc:spChg chg="mod">
          <ac:chgData name="John Beckius" userId="87fc740c232ab6c9" providerId="LiveId" clId="{6B0F44DC-C8B5-41E7-888D-818D28E595CE}" dt="2025-09-07T17:43:56.315" v="275" actId="1076"/>
          <ac:spMkLst>
            <pc:docMk/>
            <pc:sldMk cId="3890292419" sldId="339"/>
            <ac:spMk id="27" creationId="{C3A13D42-3C12-9A4B-805D-7BFBC09513E7}"/>
          </ac:spMkLst>
        </pc:spChg>
        <pc:spChg chg="mod">
          <ac:chgData name="John Beckius" userId="87fc740c232ab6c9" providerId="LiveId" clId="{6B0F44DC-C8B5-41E7-888D-818D28E595CE}" dt="2025-09-07T16:48:56.891" v="29" actId="403"/>
          <ac:spMkLst>
            <pc:docMk/>
            <pc:sldMk cId="3890292419" sldId="339"/>
            <ac:spMk id="28" creationId="{D30160A7-BA9A-212B-7030-C157282B7E50}"/>
          </ac:spMkLst>
        </pc:spChg>
      </pc:sldChg>
      <pc:sldChg chg="modSp mod">
        <pc:chgData name="John Beckius" userId="87fc740c232ab6c9" providerId="LiveId" clId="{6B0F44DC-C8B5-41E7-888D-818D28E595CE}" dt="2025-09-07T17:44:17.016" v="276" actId="1076"/>
        <pc:sldMkLst>
          <pc:docMk/>
          <pc:sldMk cId="403863912" sldId="340"/>
        </pc:sldMkLst>
        <pc:spChg chg="mod">
          <ac:chgData name="John Beckius" userId="87fc740c232ab6c9" providerId="LiveId" clId="{6B0F44DC-C8B5-41E7-888D-818D28E595CE}" dt="2025-09-07T16:50:01.922" v="32" actId="403"/>
          <ac:spMkLst>
            <pc:docMk/>
            <pc:sldMk cId="403863912" sldId="340"/>
            <ac:spMk id="10" creationId="{D23A1F6A-2519-1FDC-1AB7-5B822961B5A9}"/>
          </ac:spMkLst>
        </pc:spChg>
        <pc:spChg chg="mod">
          <ac:chgData name="John Beckius" userId="87fc740c232ab6c9" providerId="LiveId" clId="{6B0F44DC-C8B5-41E7-888D-818D28E595CE}" dt="2025-09-07T16:50:01.922" v="32" actId="403"/>
          <ac:spMkLst>
            <pc:docMk/>
            <pc:sldMk cId="403863912" sldId="340"/>
            <ac:spMk id="11" creationId="{DE5D05BB-6FF7-E874-53E8-0982EF363A62}"/>
          </ac:spMkLst>
        </pc:spChg>
        <pc:spChg chg="mod">
          <ac:chgData name="John Beckius" userId="87fc740c232ab6c9" providerId="LiveId" clId="{6B0F44DC-C8B5-41E7-888D-818D28E595CE}" dt="2025-09-07T17:44:17.016" v="276" actId="1076"/>
          <ac:spMkLst>
            <pc:docMk/>
            <pc:sldMk cId="403863912" sldId="340"/>
            <ac:spMk id="13" creationId="{DB1E3352-2702-3A3D-2206-94FD3E9519F8}"/>
          </ac:spMkLst>
        </pc:spChg>
        <pc:spChg chg="mod">
          <ac:chgData name="John Beckius" userId="87fc740c232ab6c9" providerId="LiveId" clId="{6B0F44DC-C8B5-41E7-888D-818D28E595CE}" dt="2025-09-07T16:50:01.922" v="32" actId="403"/>
          <ac:spMkLst>
            <pc:docMk/>
            <pc:sldMk cId="403863912" sldId="340"/>
            <ac:spMk id="16" creationId="{167A7D9A-2971-52D5-200C-1F2A92A220DC}"/>
          </ac:spMkLst>
        </pc:spChg>
        <pc:spChg chg="mod">
          <ac:chgData name="John Beckius" userId="87fc740c232ab6c9" providerId="LiveId" clId="{6B0F44DC-C8B5-41E7-888D-818D28E595CE}" dt="2025-09-07T16:50:01.922" v="32" actId="403"/>
          <ac:spMkLst>
            <pc:docMk/>
            <pc:sldMk cId="403863912" sldId="340"/>
            <ac:spMk id="19" creationId="{6028D050-1573-0D11-533B-32BA32ADCA86}"/>
          </ac:spMkLst>
        </pc:spChg>
        <pc:spChg chg="mod">
          <ac:chgData name="John Beckius" userId="87fc740c232ab6c9" providerId="LiveId" clId="{6B0F44DC-C8B5-41E7-888D-818D28E595CE}" dt="2025-09-07T16:50:01.922" v="32" actId="403"/>
          <ac:spMkLst>
            <pc:docMk/>
            <pc:sldMk cId="403863912" sldId="340"/>
            <ac:spMk id="22" creationId="{3BBF9175-D749-7D97-7424-92BB63F4D265}"/>
          </ac:spMkLst>
        </pc:spChg>
        <pc:spChg chg="mod">
          <ac:chgData name="John Beckius" userId="87fc740c232ab6c9" providerId="LiveId" clId="{6B0F44DC-C8B5-41E7-888D-818D28E595CE}" dt="2025-09-07T16:50:01.922" v="32" actId="403"/>
          <ac:spMkLst>
            <pc:docMk/>
            <pc:sldMk cId="403863912" sldId="340"/>
            <ac:spMk id="23" creationId="{C8AB8DEB-CCAC-9B59-EF7F-85E3D77B8D39}"/>
          </ac:spMkLst>
        </pc:spChg>
        <pc:spChg chg="mod">
          <ac:chgData name="John Beckius" userId="87fc740c232ab6c9" providerId="LiveId" clId="{6B0F44DC-C8B5-41E7-888D-818D28E595CE}" dt="2025-09-07T17:44:17.016" v="276" actId="1076"/>
          <ac:spMkLst>
            <pc:docMk/>
            <pc:sldMk cId="403863912" sldId="340"/>
            <ac:spMk id="24" creationId="{95D68F41-7BF3-CBC5-C3A0-BC20342812C8}"/>
          </ac:spMkLst>
        </pc:spChg>
        <pc:spChg chg="mod">
          <ac:chgData name="John Beckius" userId="87fc740c232ab6c9" providerId="LiveId" clId="{6B0F44DC-C8B5-41E7-888D-818D28E595CE}" dt="2025-09-07T17:44:17.016" v="276" actId="1076"/>
          <ac:spMkLst>
            <pc:docMk/>
            <pc:sldMk cId="403863912" sldId="340"/>
            <ac:spMk id="27" creationId="{C3A13D42-3C12-9A4B-805D-7BFBC09513E7}"/>
          </ac:spMkLst>
        </pc:spChg>
        <pc:spChg chg="mod">
          <ac:chgData name="John Beckius" userId="87fc740c232ab6c9" providerId="LiveId" clId="{6B0F44DC-C8B5-41E7-888D-818D28E595CE}" dt="2025-09-07T16:50:01.922" v="32" actId="403"/>
          <ac:spMkLst>
            <pc:docMk/>
            <pc:sldMk cId="403863912" sldId="340"/>
            <ac:spMk id="28" creationId="{D30160A7-BA9A-212B-7030-C157282B7E50}"/>
          </ac:spMkLst>
        </pc:spChg>
      </pc:sldChg>
      <pc:sldChg chg="modSp mod">
        <pc:chgData name="John Beckius" userId="87fc740c232ab6c9" providerId="LiveId" clId="{6B0F44DC-C8B5-41E7-888D-818D28E595CE}" dt="2025-09-07T17:44:23.151" v="277" actId="1076"/>
        <pc:sldMkLst>
          <pc:docMk/>
          <pc:sldMk cId="3349600540" sldId="342"/>
        </pc:sldMkLst>
        <pc:spChg chg="mod">
          <ac:chgData name="John Beckius" userId="87fc740c232ab6c9" providerId="LiveId" clId="{6B0F44DC-C8B5-41E7-888D-818D28E595CE}" dt="2025-09-07T16:50:34.391" v="35" actId="403"/>
          <ac:spMkLst>
            <pc:docMk/>
            <pc:sldMk cId="3349600540" sldId="342"/>
            <ac:spMk id="6" creationId="{983CD630-A036-B592-F99A-9E72A1B19364}"/>
          </ac:spMkLst>
        </pc:spChg>
        <pc:spChg chg="mod">
          <ac:chgData name="John Beckius" userId="87fc740c232ab6c9" providerId="LiveId" clId="{6B0F44DC-C8B5-41E7-888D-818D28E595CE}" dt="2025-09-07T16:50:34.391" v="35" actId="403"/>
          <ac:spMkLst>
            <pc:docMk/>
            <pc:sldMk cId="3349600540" sldId="342"/>
            <ac:spMk id="10" creationId="{D23A1F6A-2519-1FDC-1AB7-5B822961B5A9}"/>
          </ac:spMkLst>
        </pc:spChg>
        <pc:spChg chg="mod">
          <ac:chgData name="John Beckius" userId="87fc740c232ab6c9" providerId="LiveId" clId="{6B0F44DC-C8B5-41E7-888D-818D28E595CE}" dt="2025-09-07T16:50:34.391" v="35" actId="403"/>
          <ac:spMkLst>
            <pc:docMk/>
            <pc:sldMk cId="3349600540" sldId="342"/>
            <ac:spMk id="11" creationId="{DE5D05BB-6FF7-E874-53E8-0982EF363A62}"/>
          </ac:spMkLst>
        </pc:spChg>
        <pc:spChg chg="mod">
          <ac:chgData name="John Beckius" userId="87fc740c232ab6c9" providerId="LiveId" clId="{6B0F44DC-C8B5-41E7-888D-818D28E595CE}" dt="2025-09-07T17:44:23.151" v="277" actId="1076"/>
          <ac:spMkLst>
            <pc:docMk/>
            <pc:sldMk cId="3349600540" sldId="342"/>
            <ac:spMk id="13" creationId="{DB1E3352-2702-3A3D-2206-94FD3E9519F8}"/>
          </ac:spMkLst>
        </pc:spChg>
        <pc:spChg chg="mod">
          <ac:chgData name="John Beckius" userId="87fc740c232ab6c9" providerId="LiveId" clId="{6B0F44DC-C8B5-41E7-888D-818D28E595CE}" dt="2025-09-07T16:50:34.391" v="35" actId="403"/>
          <ac:spMkLst>
            <pc:docMk/>
            <pc:sldMk cId="3349600540" sldId="342"/>
            <ac:spMk id="16" creationId="{167A7D9A-2971-52D5-200C-1F2A92A220DC}"/>
          </ac:spMkLst>
        </pc:spChg>
        <pc:spChg chg="mod">
          <ac:chgData name="John Beckius" userId="87fc740c232ab6c9" providerId="LiveId" clId="{6B0F44DC-C8B5-41E7-888D-818D28E595CE}" dt="2025-09-07T16:50:34.391" v="35" actId="403"/>
          <ac:spMkLst>
            <pc:docMk/>
            <pc:sldMk cId="3349600540" sldId="342"/>
            <ac:spMk id="17" creationId="{0067F59A-4997-E7E6-A3B3-B7B14946C94D}"/>
          </ac:spMkLst>
        </pc:spChg>
        <pc:spChg chg="mod">
          <ac:chgData name="John Beckius" userId="87fc740c232ab6c9" providerId="LiveId" clId="{6B0F44DC-C8B5-41E7-888D-818D28E595CE}" dt="2025-09-07T16:50:34.391" v="35" actId="403"/>
          <ac:spMkLst>
            <pc:docMk/>
            <pc:sldMk cId="3349600540" sldId="342"/>
            <ac:spMk id="22" creationId="{3BBF9175-D749-7D97-7424-92BB63F4D265}"/>
          </ac:spMkLst>
        </pc:spChg>
        <pc:spChg chg="mod">
          <ac:chgData name="John Beckius" userId="87fc740c232ab6c9" providerId="LiveId" clId="{6B0F44DC-C8B5-41E7-888D-818D28E595CE}" dt="2025-09-07T16:50:34.391" v="35" actId="403"/>
          <ac:spMkLst>
            <pc:docMk/>
            <pc:sldMk cId="3349600540" sldId="342"/>
            <ac:spMk id="23" creationId="{C8AB8DEB-CCAC-9B59-EF7F-85E3D77B8D39}"/>
          </ac:spMkLst>
        </pc:spChg>
        <pc:spChg chg="mod">
          <ac:chgData name="John Beckius" userId="87fc740c232ab6c9" providerId="LiveId" clId="{6B0F44DC-C8B5-41E7-888D-818D28E595CE}" dt="2025-09-07T17:44:23.151" v="277" actId="1076"/>
          <ac:spMkLst>
            <pc:docMk/>
            <pc:sldMk cId="3349600540" sldId="342"/>
            <ac:spMk id="24" creationId="{95D68F41-7BF3-CBC5-C3A0-BC20342812C8}"/>
          </ac:spMkLst>
        </pc:spChg>
        <pc:spChg chg="mod">
          <ac:chgData name="John Beckius" userId="87fc740c232ab6c9" providerId="LiveId" clId="{6B0F44DC-C8B5-41E7-888D-818D28E595CE}" dt="2025-09-07T17:44:23.151" v="277" actId="1076"/>
          <ac:spMkLst>
            <pc:docMk/>
            <pc:sldMk cId="3349600540" sldId="342"/>
            <ac:spMk id="27" creationId="{C3A13D42-3C12-9A4B-805D-7BFBC09513E7}"/>
          </ac:spMkLst>
        </pc:spChg>
        <pc:spChg chg="mod">
          <ac:chgData name="John Beckius" userId="87fc740c232ab6c9" providerId="LiveId" clId="{6B0F44DC-C8B5-41E7-888D-818D28E595CE}" dt="2025-09-07T16:50:34.391" v="35" actId="403"/>
          <ac:spMkLst>
            <pc:docMk/>
            <pc:sldMk cId="3349600540" sldId="342"/>
            <ac:spMk id="28" creationId="{D30160A7-BA9A-212B-7030-C157282B7E50}"/>
          </ac:spMkLst>
        </pc:spChg>
      </pc:sldChg>
      <pc:sldChg chg="modSp">
        <pc:chgData name="John Beckius" userId="87fc740c232ab6c9" providerId="LiveId" clId="{6B0F44DC-C8B5-41E7-888D-818D28E595CE}" dt="2025-09-07T16:51:01.597" v="38" actId="403"/>
        <pc:sldMkLst>
          <pc:docMk/>
          <pc:sldMk cId="4072878603" sldId="343"/>
        </pc:sldMkLst>
        <pc:spChg chg="mod">
          <ac:chgData name="John Beckius" userId="87fc740c232ab6c9" providerId="LiveId" clId="{6B0F44DC-C8B5-41E7-888D-818D28E595CE}" dt="2025-09-07T16:51:01.597" v="38" actId="403"/>
          <ac:spMkLst>
            <pc:docMk/>
            <pc:sldMk cId="4072878603" sldId="343"/>
            <ac:spMk id="10" creationId="{D23A1F6A-2519-1FDC-1AB7-5B822961B5A9}"/>
          </ac:spMkLst>
        </pc:spChg>
        <pc:spChg chg="mod">
          <ac:chgData name="John Beckius" userId="87fc740c232ab6c9" providerId="LiveId" clId="{6B0F44DC-C8B5-41E7-888D-818D28E595CE}" dt="2025-09-07T16:51:01.597" v="38" actId="403"/>
          <ac:spMkLst>
            <pc:docMk/>
            <pc:sldMk cId="4072878603" sldId="343"/>
            <ac:spMk id="11" creationId="{DE5D05BB-6FF7-E874-53E8-0982EF363A62}"/>
          </ac:spMkLst>
        </pc:spChg>
        <pc:spChg chg="mod">
          <ac:chgData name="John Beckius" userId="87fc740c232ab6c9" providerId="LiveId" clId="{6B0F44DC-C8B5-41E7-888D-818D28E595CE}" dt="2025-09-07T16:51:01.597" v="38" actId="403"/>
          <ac:spMkLst>
            <pc:docMk/>
            <pc:sldMk cId="4072878603" sldId="343"/>
            <ac:spMk id="13" creationId="{DB1E3352-2702-3A3D-2206-94FD3E9519F8}"/>
          </ac:spMkLst>
        </pc:spChg>
        <pc:spChg chg="mod">
          <ac:chgData name="John Beckius" userId="87fc740c232ab6c9" providerId="LiveId" clId="{6B0F44DC-C8B5-41E7-888D-818D28E595CE}" dt="2025-09-07T16:51:01.597" v="38" actId="403"/>
          <ac:spMkLst>
            <pc:docMk/>
            <pc:sldMk cId="4072878603" sldId="343"/>
            <ac:spMk id="16" creationId="{167A7D9A-2971-52D5-200C-1F2A92A220DC}"/>
          </ac:spMkLst>
        </pc:spChg>
        <pc:spChg chg="mod">
          <ac:chgData name="John Beckius" userId="87fc740c232ab6c9" providerId="LiveId" clId="{6B0F44DC-C8B5-41E7-888D-818D28E595CE}" dt="2025-09-07T16:51:01.597" v="38" actId="403"/>
          <ac:spMkLst>
            <pc:docMk/>
            <pc:sldMk cId="4072878603" sldId="343"/>
            <ac:spMk id="17" creationId="{0067F59A-4997-E7E6-A3B3-B7B14946C94D}"/>
          </ac:spMkLst>
        </pc:spChg>
        <pc:spChg chg="mod">
          <ac:chgData name="John Beckius" userId="87fc740c232ab6c9" providerId="LiveId" clId="{6B0F44DC-C8B5-41E7-888D-818D28E595CE}" dt="2025-09-07T16:51:01.597" v="38" actId="403"/>
          <ac:spMkLst>
            <pc:docMk/>
            <pc:sldMk cId="4072878603" sldId="343"/>
            <ac:spMk id="19" creationId="{6028D050-1573-0D11-533B-32BA32ADCA86}"/>
          </ac:spMkLst>
        </pc:spChg>
        <pc:spChg chg="mod">
          <ac:chgData name="John Beckius" userId="87fc740c232ab6c9" providerId="LiveId" clId="{6B0F44DC-C8B5-41E7-888D-818D28E595CE}" dt="2025-09-07T16:51:01.597" v="38" actId="403"/>
          <ac:spMkLst>
            <pc:docMk/>
            <pc:sldMk cId="4072878603" sldId="343"/>
            <ac:spMk id="22" creationId="{3BBF9175-D749-7D97-7424-92BB63F4D265}"/>
          </ac:spMkLst>
        </pc:spChg>
        <pc:spChg chg="mod">
          <ac:chgData name="John Beckius" userId="87fc740c232ab6c9" providerId="LiveId" clId="{6B0F44DC-C8B5-41E7-888D-818D28E595CE}" dt="2025-09-07T16:51:01.597" v="38" actId="403"/>
          <ac:spMkLst>
            <pc:docMk/>
            <pc:sldMk cId="4072878603" sldId="343"/>
            <ac:spMk id="23" creationId="{C8AB8DEB-CCAC-9B59-EF7F-85E3D77B8D39}"/>
          </ac:spMkLst>
        </pc:spChg>
        <pc:spChg chg="mod">
          <ac:chgData name="John Beckius" userId="87fc740c232ab6c9" providerId="LiveId" clId="{6B0F44DC-C8B5-41E7-888D-818D28E595CE}" dt="2025-09-07T16:51:01.597" v="38" actId="403"/>
          <ac:spMkLst>
            <pc:docMk/>
            <pc:sldMk cId="4072878603" sldId="343"/>
            <ac:spMk id="27" creationId="{C3A13D42-3C12-9A4B-805D-7BFBC09513E7}"/>
          </ac:spMkLst>
        </pc:spChg>
        <pc:spChg chg="mod">
          <ac:chgData name="John Beckius" userId="87fc740c232ab6c9" providerId="LiveId" clId="{6B0F44DC-C8B5-41E7-888D-818D28E595CE}" dt="2025-09-07T16:51:01.597" v="38" actId="403"/>
          <ac:spMkLst>
            <pc:docMk/>
            <pc:sldMk cId="4072878603" sldId="343"/>
            <ac:spMk id="28" creationId="{D30160A7-BA9A-212B-7030-C157282B7E50}"/>
          </ac:spMkLst>
        </pc:spChg>
      </pc:sldChg>
      <pc:sldChg chg="modSp">
        <pc:chgData name="John Beckius" userId="87fc740c232ab6c9" providerId="LiveId" clId="{6B0F44DC-C8B5-41E7-888D-818D28E595CE}" dt="2025-09-07T16:51:29.956" v="41" actId="403"/>
        <pc:sldMkLst>
          <pc:docMk/>
          <pc:sldMk cId="2675844359" sldId="344"/>
        </pc:sldMkLst>
        <pc:spChg chg="mod">
          <ac:chgData name="John Beckius" userId="87fc740c232ab6c9" providerId="LiveId" clId="{6B0F44DC-C8B5-41E7-888D-818D28E595CE}" dt="2025-09-07T16:51:29.956" v="41" actId="403"/>
          <ac:spMkLst>
            <pc:docMk/>
            <pc:sldMk cId="2675844359" sldId="344"/>
            <ac:spMk id="10" creationId="{D23A1F6A-2519-1FDC-1AB7-5B822961B5A9}"/>
          </ac:spMkLst>
        </pc:spChg>
        <pc:spChg chg="mod">
          <ac:chgData name="John Beckius" userId="87fc740c232ab6c9" providerId="LiveId" clId="{6B0F44DC-C8B5-41E7-888D-818D28E595CE}" dt="2025-09-07T16:51:29.956" v="41" actId="403"/>
          <ac:spMkLst>
            <pc:docMk/>
            <pc:sldMk cId="2675844359" sldId="344"/>
            <ac:spMk id="11" creationId="{DE5D05BB-6FF7-E874-53E8-0982EF363A62}"/>
          </ac:spMkLst>
        </pc:spChg>
        <pc:spChg chg="mod">
          <ac:chgData name="John Beckius" userId="87fc740c232ab6c9" providerId="LiveId" clId="{6B0F44DC-C8B5-41E7-888D-818D28E595CE}" dt="2025-09-07T16:51:29.956" v="41" actId="403"/>
          <ac:spMkLst>
            <pc:docMk/>
            <pc:sldMk cId="2675844359" sldId="344"/>
            <ac:spMk id="13" creationId="{DB1E3352-2702-3A3D-2206-94FD3E9519F8}"/>
          </ac:spMkLst>
        </pc:spChg>
        <pc:spChg chg="mod">
          <ac:chgData name="John Beckius" userId="87fc740c232ab6c9" providerId="LiveId" clId="{6B0F44DC-C8B5-41E7-888D-818D28E595CE}" dt="2025-09-07T16:51:29.956" v="41" actId="403"/>
          <ac:spMkLst>
            <pc:docMk/>
            <pc:sldMk cId="2675844359" sldId="344"/>
            <ac:spMk id="16" creationId="{167A7D9A-2971-52D5-200C-1F2A92A220DC}"/>
          </ac:spMkLst>
        </pc:spChg>
        <pc:spChg chg="mod">
          <ac:chgData name="John Beckius" userId="87fc740c232ab6c9" providerId="LiveId" clId="{6B0F44DC-C8B5-41E7-888D-818D28E595CE}" dt="2025-09-07T16:51:29.956" v="41" actId="403"/>
          <ac:spMkLst>
            <pc:docMk/>
            <pc:sldMk cId="2675844359" sldId="344"/>
            <ac:spMk id="17" creationId="{0067F59A-4997-E7E6-A3B3-B7B14946C94D}"/>
          </ac:spMkLst>
        </pc:spChg>
        <pc:spChg chg="mod">
          <ac:chgData name="John Beckius" userId="87fc740c232ab6c9" providerId="LiveId" clId="{6B0F44DC-C8B5-41E7-888D-818D28E595CE}" dt="2025-09-07T16:51:29.956" v="41" actId="403"/>
          <ac:spMkLst>
            <pc:docMk/>
            <pc:sldMk cId="2675844359" sldId="344"/>
            <ac:spMk id="19" creationId="{6028D050-1573-0D11-533B-32BA32ADCA86}"/>
          </ac:spMkLst>
        </pc:spChg>
        <pc:spChg chg="mod">
          <ac:chgData name="John Beckius" userId="87fc740c232ab6c9" providerId="LiveId" clId="{6B0F44DC-C8B5-41E7-888D-818D28E595CE}" dt="2025-09-07T16:51:29.956" v="41" actId="403"/>
          <ac:spMkLst>
            <pc:docMk/>
            <pc:sldMk cId="2675844359" sldId="344"/>
            <ac:spMk id="22" creationId="{3BBF9175-D749-7D97-7424-92BB63F4D265}"/>
          </ac:spMkLst>
        </pc:spChg>
        <pc:spChg chg="mod">
          <ac:chgData name="John Beckius" userId="87fc740c232ab6c9" providerId="LiveId" clId="{6B0F44DC-C8B5-41E7-888D-818D28E595CE}" dt="2025-09-07T16:51:29.956" v="41" actId="403"/>
          <ac:spMkLst>
            <pc:docMk/>
            <pc:sldMk cId="2675844359" sldId="344"/>
            <ac:spMk id="23" creationId="{C8AB8DEB-CCAC-9B59-EF7F-85E3D77B8D39}"/>
          </ac:spMkLst>
        </pc:spChg>
        <pc:spChg chg="mod">
          <ac:chgData name="John Beckius" userId="87fc740c232ab6c9" providerId="LiveId" clId="{6B0F44DC-C8B5-41E7-888D-818D28E595CE}" dt="2025-09-07T16:51:29.956" v="41" actId="403"/>
          <ac:spMkLst>
            <pc:docMk/>
            <pc:sldMk cId="2675844359" sldId="344"/>
            <ac:spMk id="24" creationId="{95D68F41-7BF3-CBC5-C3A0-BC20342812C8}"/>
          </ac:spMkLst>
        </pc:spChg>
        <pc:spChg chg="mod">
          <ac:chgData name="John Beckius" userId="87fc740c232ab6c9" providerId="LiveId" clId="{6B0F44DC-C8B5-41E7-888D-818D28E595CE}" dt="2025-09-07T16:51:29.956" v="41" actId="403"/>
          <ac:spMkLst>
            <pc:docMk/>
            <pc:sldMk cId="2675844359" sldId="344"/>
            <ac:spMk id="28" creationId="{D30160A7-BA9A-212B-7030-C157282B7E50}"/>
          </ac:spMkLst>
        </pc:spChg>
      </pc:sldChg>
      <pc:sldChg chg="modSp mod">
        <pc:chgData name="John Beckius" userId="87fc740c232ab6c9" providerId="LiveId" clId="{6B0F44DC-C8B5-41E7-888D-818D28E595CE}" dt="2025-09-07T17:45:05.153" v="279" actId="1076"/>
        <pc:sldMkLst>
          <pc:docMk/>
          <pc:sldMk cId="3118441755" sldId="345"/>
        </pc:sldMkLst>
        <pc:spChg chg="mod">
          <ac:chgData name="John Beckius" userId="87fc740c232ab6c9" providerId="LiveId" clId="{6B0F44DC-C8B5-41E7-888D-818D28E595CE}" dt="2025-09-07T17:45:01.004" v="278" actId="1076"/>
          <ac:spMkLst>
            <pc:docMk/>
            <pc:sldMk cId="3118441755" sldId="345"/>
            <ac:spMk id="12" creationId="{26C56AEF-DC3F-B7C3-A782-5325539C7542}"/>
          </ac:spMkLst>
        </pc:spChg>
        <pc:spChg chg="mod">
          <ac:chgData name="John Beckius" userId="87fc740c232ab6c9" providerId="LiveId" clId="{6B0F44DC-C8B5-41E7-888D-818D28E595CE}" dt="2025-09-07T16:57:07.045" v="54" actId="403"/>
          <ac:spMkLst>
            <pc:docMk/>
            <pc:sldMk cId="3118441755" sldId="345"/>
            <ac:spMk id="19" creationId="{6C2AFC05-7713-9475-9D20-B96C9AAE7FAD}"/>
          </ac:spMkLst>
        </pc:spChg>
        <pc:spChg chg="mod">
          <ac:chgData name="John Beckius" userId="87fc740c232ab6c9" providerId="LiveId" clId="{6B0F44DC-C8B5-41E7-888D-818D28E595CE}" dt="2025-09-07T17:45:01.004" v="278" actId="1076"/>
          <ac:spMkLst>
            <pc:docMk/>
            <pc:sldMk cId="3118441755" sldId="345"/>
            <ac:spMk id="20" creationId="{5D91E06C-6CA4-26A4-8307-269EB675EE0E}"/>
          </ac:spMkLst>
        </pc:spChg>
        <pc:spChg chg="mod">
          <ac:chgData name="John Beckius" userId="87fc740c232ab6c9" providerId="LiveId" clId="{6B0F44DC-C8B5-41E7-888D-818D28E595CE}" dt="2025-09-07T17:45:05.153" v="279" actId="1076"/>
          <ac:spMkLst>
            <pc:docMk/>
            <pc:sldMk cId="3118441755" sldId="345"/>
            <ac:spMk id="22" creationId="{EAAEF098-F533-64CF-8357-6EFF6DC133DE}"/>
          </ac:spMkLst>
        </pc:spChg>
        <pc:spChg chg="mod">
          <ac:chgData name="John Beckius" userId="87fc740c232ab6c9" providerId="LiveId" clId="{6B0F44DC-C8B5-41E7-888D-818D28E595CE}" dt="2025-09-07T16:57:07.045" v="54" actId="403"/>
          <ac:spMkLst>
            <pc:docMk/>
            <pc:sldMk cId="3118441755" sldId="345"/>
            <ac:spMk id="26" creationId="{2ADDD137-DA32-AA0C-6F39-CFBACD5E99B7}"/>
          </ac:spMkLst>
        </pc:spChg>
        <pc:spChg chg="mod">
          <ac:chgData name="John Beckius" userId="87fc740c232ab6c9" providerId="LiveId" clId="{6B0F44DC-C8B5-41E7-888D-818D28E595CE}" dt="2025-09-07T16:57:07.045" v="54" actId="403"/>
          <ac:spMkLst>
            <pc:docMk/>
            <pc:sldMk cId="3118441755" sldId="345"/>
            <ac:spMk id="27" creationId="{9F857ABB-6B33-372C-5FDF-3B1C9A8249C5}"/>
          </ac:spMkLst>
        </pc:spChg>
        <pc:spChg chg="mod">
          <ac:chgData name="John Beckius" userId="87fc740c232ab6c9" providerId="LiveId" clId="{6B0F44DC-C8B5-41E7-888D-818D28E595CE}" dt="2025-09-07T16:57:07.045" v="54" actId="403"/>
          <ac:spMkLst>
            <pc:docMk/>
            <pc:sldMk cId="3118441755" sldId="345"/>
            <ac:spMk id="28" creationId="{39B230A2-BAE5-B102-C61D-DE9D3DF07649}"/>
          </ac:spMkLst>
        </pc:spChg>
        <pc:spChg chg="mod">
          <ac:chgData name="John Beckius" userId="87fc740c232ab6c9" providerId="LiveId" clId="{6B0F44DC-C8B5-41E7-888D-818D28E595CE}" dt="2025-09-07T16:57:07.045" v="54" actId="403"/>
          <ac:spMkLst>
            <pc:docMk/>
            <pc:sldMk cId="3118441755" sldId="345"/>
            <ac:spMk id="29" creationId="{6D7FC91F-B75A-6C36-BF71-2460EF49464E}"/>
          </ac:spMkLst>
        </pc:spChg>
        <pc:spChg chg="mod">
          <ac:chgData name="John Beckius" userId="87fc740c232ab6c9" providerId="LiveId" clId="{6B0F44DC-C8B5-41E7-888D-818D28E595CE}" dt="2025-09-07T16:57:07.045" v="54" actId="403"/>
          <ac:spMkLst>
            <pc:docMk/>
            <pc:sldMk cId="3118441755" sldId="345"/>
            <ac:spMk id="30" creationId="{498B4B93-BAC2-374D-EADE-96B29898AFFD}"/>
          </ac:spMkLst>
        </pc:spChg>
        <pc:spChg chg="mod">
          <ac:chgData name="John Beckius" userId="87fc740c232ab6c9" providerId="LiveId" clId="{6B0F44DC-C8B5-41E7-888D-818D28E595CE}" dt="2025-09-07T17:45:05.153" v="279" actId="1076"/>
          <ac:spMkLst>
            <pc:docMk/>
            <pc:sldMk cId="3118441755" sldId="345"/>
            <ac:spMk id="32" creationId="{E34DCAA4-3371-D9EF-DA75-F3FC9D3D9BB9}"/>
          </ac:spMkLst>
        </pc:spChg>
      </pc:sldChg>
      <pc:sldChg chg="modSp mod">
        <pc:chgData name="John Beckius" userId="87fc740c232ab6c9" providerId="LiveId" clId="{6B0F44DC-C8B5-41E7-888D-818D28E595CE}" dt="2025-09-07T17:45:14.642" v="280" actId="1076"/>
        <pc:sldMkLst>
          <pc:docMk/>
          <pc:sldMk cId="1649061018" sldId="346"/>
        </pc:sldMkLst>
        <pc:spChg chg="mod">
          <ac:chgData name="John Beckius" userId="87fc740c232ab6c9" providerId="LiveId" clId="{6B0F44DC-C8B5-41E7-888D-818D28E595CE}" dt="2025-09-07T16:59:48.360" v="57" actId="403"/>
          <ac:spMkLst>
            <pc:docMk/>
            <pc:sldMk cId="1649061018" sldId="346"/>
            <ac:spMk id="11" creationId="{3384657D-2C9B-1ADC-C6EE-BAF593B3AD45}"/>
          </ac:spMkLst>
        </pc:spChg>
        <pc:spChg chg="mod">
          <ac:chgData name="John Beckius" userId="87fc740c232ab6c9" providerId="LiveId" clId="{6B0F44DC-C8B5-41E7-888D-818D28E595CE}" dt="2025-09-07T17:45:14.642" v="280" actId="1076"/>
          <ac:spMkLst>
            <pc:docMk/>
            <pc:sldMk cId="1649061018" sldId="346"/>
            <ac:spMk id="12" creationId="{26C56AEF-DC3F-B7C3-A782-5325539C7542}"/>
          </ac:spMkLst>
        </pc:spChg>
        <pc:spChg chg="mod">
          <ac:chgData name="John Beckius" userId="87fc740c232ab6c9" providerId="LiveId" clId="{6B0F44DC-C8B5-41E7-888D-818D28E595CE}" dt="2025-09-07T16:59:48.360" v="57" actId="403"/>
          <ac:spMkLst>
            <pc:docMk/>
            <pc:sldMk cId="1649061018" sldId="346"/>
            <ac:spMk id="14" creationId="{D4BC7B4A-018E-6AF4-67A2-76816917EACA}"/>
          </ac:spMkLst>
        </pc:spChg>
        <pc:spChg chg="mod">
          <ac:chgData name="John Beckius" userId="87fc740c232ab6c9" providerId="LiveId" clId="{6B0F44DC-C8B5-41E7-888D-818D28E595CE}" dt="2025-09-07T16:59:48.360" v="57" actId="403"/>
          <ac:spMkLst>
            <pc:docMk/>
            <pc:sldMk cId="1649061018" sldId="346"/>
            <ac:spMk id="19" creationId="{6C2AFC05-7713-9475-9D20-B96C9AAE7FAD}"/>
          </ac:spMkLst>
        </pc:spChg>
        <pc:spChg chg="mod">
          <ac:chgData name="John Beckius" userId="87fc740c232ab6c9" providerId="LiveId" clId="{6B0F44DC-C8B5-41E7-888D-818D28E595CE}" dt="2025-09-07T17:45:14.642" v="280" actId="1076"/>
          <ac:spMkLst>
            <pc:docMk/>
            <pc:sldMk cId="1649061018" sldId="346"/>
            <ac:spMk id="20" creationId="{5D91E06C-6CA4-26A4-8307-269EB675EE0E}"/>
          </ac:spMkLst>
        </pc:spChg>
        <pc:spChg chg="mod">
          <ac:chgData name="John Beckius" userId="87fc740c232ab6c9" providerId="LiveId" clId="{6B0F44DC-C8B5-41E7-888D-818D28E595CE}" dt="2025-09-07T16:59:48.360" v="57" actId="403"/>
          <ac:spMkLst>
            <pc:docMk/>
            <pc:sldMk cId="1649061018" sldId="346"/>
            <ac:spMk id="22" creationId="{EAAEF098-F533-64CF-8357-6EFF6DC133DE}"/>
          </ac:spMkLst>
        </pc:spChg>
        <pc:spChg chg="mod">
          <ac:chgData name="John Beckius" userId="87fc740c232ab6c9" providerId="LiveId" clId="{6B0F44DC-C8B5-41E7-888D-818D28E595CE}" dt="2025-09-07T16:59:48.360" v="57" actId="403"/>
          <ac:spMkLst>
            <pc:docMk/>
            <pc:sldMk cId="1649061018" sldId="346"/>
            <ac:spMk id="24" creationId="{272B2F60-6C6E-0777-2217-D3CDF14883F3}"/>
          </ac:spMkLst>
        </pc:spChg>
        <pc:spChg chg="mod">
          <ac:chgData name="John Beckius" userId="87fc740c232ab6c9" providerId="LiveId" clId="{6B0F44DC-C8B5-41E7-888D-818D28E595CE}" dt="2025-09-07T16:59:48.360" v="57" actId="403"/>
          <ac:spMkLst>
            <pc:docMk/>
            <pc:sldMk cId="1649061018" sldId="346"/>
            <ac:spMk id="25" creationId="{00182699-F2FF-4BF7-D0BB-C7C923BDEDE7}"/>
          </ac:spMkLst>
        </pc:spChg>
        <pc:spChg chg="mod">
          <ac:chgData name="John Beckius" userId="87fc740c232ab6c9" providerId="LiveId" clId="{6B0F44DC-C8B5-41E7-888D-818D28E595CE}" dt="2025-09-07T16:59:48.360" v="57" actId="403"/>
          <ac:spMkLst>
            <pc:docMk/>
            <pc:sldMk cId="1649061018" sldId="346"/>
            <ac:spMk id="28" creationId="{39B230A2-BAE5-B102-C61D-DE9D3DF07649}"/>
          </ac:spMkLst>
        </pc:spChg>
        <pc:spChg chg="mod">
          <ac:chgData name="John Beckius" userId="87fc740c232ab6c9" providerId="LiveId" clId="{6B0F44DC-C8B5-41E7-888D-818D28E595CE}" dt="2025-09-07T16:59:48.360" v="57" actId="403"/>
          <ac:spMkLst>
            <pc:docMk/>
            <pc:sldMk cId="1649061018" sldId="346"/>
            <ac:spMk id="29" creationId="{6D7FC91F-B75A-6C36-BF71-2460EF49464E}"/>
          </ac:spMkLst>
        </pc:spChg>
        <pc:spChg chg="mod">
          <ac:chgData name="John Beckius" userId="87fc740c232ab6c9" providerId="LiveId" clId="{6B0F44DC-C8B5-41E7-888D-818D28E595CE}" dt="2025-09-07T16:59:48.360" v="57" actId="403"/>
          <ac:spMkLst>
            <pc:docMk/>
            <pc:sldMk cId="1649061018" sldId="346"/>
            <ac:spMk id="32" creationId="{E34DCAA4-3371-D9EF-DA75-F3FC9D3D9BB9}"/>
          </ac:spMkLst>
        </pc:spChg>
      </pc:sldChg>
      <pc:sldChg chg="modSp mod">
        <pc:chgData name="John Beckius" userId="87fc740c232ab6c9" providerId="LiveId" clId="{6B0F44DC-C8B5-41E7-888D-818D28E595CE}" dt="2025-09-07T17:45:22.038" v="281" actId="1076"/>
        <pc:sldMkLst>
          <pc:docMk/>
          <pc:sldMk cId="1455347564" sldId="347"/>
        </pc:sldMkLst>
        <pc:spChg chg="mod">
          <ac:chgData name="John Beckius" userId="87fc740c232ab6c9" providerId="LiveId" clId="{6B0F44DC-C8B5-41E7-888D-818D28E595CE}" dt="2025-09-07T17:45:22.038" v="281" actId="1076"/>
          <ac:spMkLst>
            <pc:docMk/>
            <pc:sldMk cId="1455347564" sldId="347"/>
            <ac:spMk id="12" creationId="{26C56AEF-DC3F-B7C3-A782-5325539C7542}"/>
          </ac:spMkLst>
        </pc:spChg>
        <pc:spChg chg="mod">
          <ac:chgData name="John Beckius" userId="87fc740c232ab6c9" providerId="LiveId" clId="{6B0F44DC-C8B5-41E7-888D-818D28E595CE}" dt="2025-09-07T17:00:30.338" v="60" actId="403"/>
          <ac:spMkLst>
            <pc:docMk/>
            <pc:sldMk cId="1455347564" sldId="347"/>
            <ac:spMk id="14" creationId="{D4BC7B4A-018E-6AF4-67A2-76816917EACA}"/>
          </ac:spMkLst>
        </pc:spChg>
        <pc:spChg chg="mod">
          <ac:chgData name="John Beckius" userId="87fc740c232ab6c9" providerId="LiveId" clId="{6B0F44DC-C8B5-41E7-888D-818D28E595CE}" dt="2025-09-07T17:00:30.338" v="60" actId="403"/>
          <ac:spMkLst>
            <pc:docMk/>
            <pc:sldMk cId="1455347564" sldId="347"/>
            <ac:spMk id="19" creationId="{6C2AFC05-7713-9475-9D20-B96C9AAE7FAD}"/>
          </ac:spMkLst>
        </pc:spChg>
        <pc:spChg chg="mod">
          <ac:chgData name="John Beckius" userId="87fc740c232ab6c9" providerId="LiveId" clId="{6B0F44DC-C8B5-41E7-888D-818D28E595CE}" dt="2025-09-07T17:45:22.038" v="281" actId="1076"/>
          <ac:spMkLst>
            <pc:docMk/>
            <pc:sldMk cId="1455347564" sldId="347"/>
            <ac:spMk id="20" creationId="{5D91E06C-6CA4-26A4-8307-269EB675EE0E}"/>
          </ac:spMkLst>
        </pc:spChg>
        <pc:spChg chg="mod">
          <ac:chgData name="John Beckius" userId="87fc740c232ab6c9" providerId="LiveId" clId="{6B0F44DC-C8B5-41E7-888D-818D28E595CE}" dt="2025-09-07T17:00:30.338" v="60" actId="403"/>
          <ac:spMkLst>
            <pc:docMk/>
            <pc:sldMk cId="1455347564" sldId="347"/>
            <ac:spMk id="22" creationId="{EAAEF098-F533-64CF-8357-6EFF6DC133DE}"/>
          </ac:spMkLst>
        </pc:spChg>
        <pc:spChg chg="mod">
          <ac:chgData name="John Beckius" userId="87fc740c232ab6c9" providerId="LiveId" clId="{6B0F44DC-C8B5-41E7-888D-818D28E595CE}" dt="2025-09-07T17:00:30.338" v="60" actId="403"/>
          <ac:spMkLst>
            <pc:docMk/>
            <pc:sldMk cId="1455347564" sldId="347"/>
            <ac:spMk id="24" creationId="{272B2F60-6C6E-0777-2217-D3CDF14883F3}"/>
          </ac:spMkLst>
        </pc:spChg>
        <pc:spChg chg="mod">
          <ac:chgData name="John Beckius" userId="87fc740c232ab6c9" providerId="LiveId" clId="{6B0F44DC-C8B5-41E7-888D-818D28E595CE}" dt="2025-09-07T17:00:30.338" v="60" actId="403"/>
          <ac:spMkLst>
            <pc:docMk/>
            <pc:sldMk cId="1455347564" sldId="347"/>
            <ac:spMk id="25" creationId="{00182699-F2FF-4BF7-D0BB-C7C923BDEDE7}"/>
          </ac:spMkLst>
        </pc:spChg>
        <pc:spChg chg="mod">
          <ac:chgData name="John Beckius" userId="87fc740c232ab6c9" providerId="LiveId" clId="{6B0F44DC-C8B5-41E7-888D-818D28E595CE}" dt="2025-09-07T17:00:30.338" v="60" actId="403"/>
          <ac:spMkLst>
            <pc:docMk/>
            <pc:sldMk cId="1455347564" sldId="347"/>
            <ac:spMk id="28" creationId="{39B230A2-BAE5-B102-C61D-DE9D3DF07649}"/>
          </ac:spMkLst>
        </pc:spChg>
        <pc:spChg chg="mod">
          <ac:chgData name="John Beckius" userId="87fc740c232ab6c9" providerId="LiveId" clId="{6B0F44DC-C8B5-41E7-888D-818D28E595CE}" dt="2025-09-07T17:00:30.338" v="60" actId="403"/>
          <ac:spMkLst>
            <pc:docMk/>
            <pc:sldMk cId="1455347564" sldId="347"/>
            <ac:spMk id="29" creationId="{6D7FC91F-B75A-6C36-BF71-2460EF49464E}"/>
          </ac:spMkLst>
        </pc:spChg>
        <pc:spChg chg="mod">
          <ac:chgData name="John Beckius" userId="87fc740c232ab6c9" providerId="LiveId" clId="{6B0F44DC-C8B5-41E7-888D-818D28E595CE}" dt="2025-09-07T17:00:30.338" v="60" actId="403"/>
          <ac:spMkLst>
            <pc:docMk/>
            <pc:sldMk cId="1455347564" sldId="347"/>
            <ac:spMk id="32" creationId="{E34DCAA4-3371-D9EF-DA75-F3FC9D3D9BB9}"/>
          </ac:spMkLst>
        </pc:spChg>
      </pc:sldChg>
      <pc:sldChg chg="modSp mod">
        <pc:chgData name="John Beckius" userId="87fc740c232ab6c9" providerId="LiveId" clId="{6B0F44DC-C8B5-41E7-888D-818D28E595CE}" dt="2025-09-07T17:45:33.153" v="283" actId="1076"/>
        <pc:sldMkLst>
          <pc:docMk/>
          <pc:sldMk cId="2178411561" sldId="348"/>
        </pc:sldMkLst>
        <pc:spChg chg="mod">
          <ac:chgData name="John Beckius" userId="87fc740c232ab6c9" providerId="LiveId" clId="{6B0F44DC-C8B5-41E7-888D-818D28E595CE}" dt="2025-09-07T17:01:08.279" v="63" actId="403"/>
          <ac:spMkLst>
            <pc:docMk/>
            <pc:sldMk cId="2178411561" sldId="348"/>
            <ac:spMk id="11" creationId="{3384657D-2C9B-1ADC-C6EE-BAF593B3AD45}"/>
          </ac:spMkLst>
        </pc:spChg>
        <pc:spChg chg="mod">
          <ac:chgData name="John Beckius" userId="87fc740c232ab6c9" providerId="LiveId" clId="{6B0F44DC-C8B5-41E7-888D-818D28E595CE}" dt="2025-09-07T17:45:33.153" v="283" actId="1076"/>
          <ac:spMkLst>
            <pc:docMk/>
            <pc:sldMk cId="2178411561" sldId="348"/>
            <ac:spMk id="12" creationId="{26C56AEF-DC3F-B7C3-A782-5325539C7542}"/>
          </ac:spMkLst>
        </pc:spChg>
        <pc:spChg chg="mod">
          <ac:chgData name="John Beckius" userId="87fc740c232ab6c9" providerId="LiveId" clId="{6B0F44DC-C8B5-41E7-888D-818D28E595CE}" dt="2025-09-07T17:01:08.279" v="63" actId="403"/>
          <ac:spMkLst>
            <pc:docMk/>
            <pc:sldMk cId="2178411561" sldId="348"/>
            <ac:spMk id="19" creationId="{6C2AFC05-7713-9475-9D20-B96C9AAE7FAD}"/>
          </ac:spMkLst>
        </pc:spChg>
        <pc:spChg chg="mod">
          <ac:chgData name="John Beckius" userId="87fc740c232ab6c9" providerId="LiveId" clId="{6B0F44DC-C8B5-41E7-888D-818D28E595CE}" dt="2025-09-07T17:45:33.153" v="283" actId="1076"/>
          <ac:spMkLst>
            <pc:docMk/>
            <pc:sldMk cId="2178411561" sldId="348"/>
            <ac:spMk id="20" creationId="{5D91E06C-6CA4-26A4-8307-269EB675EE0E}"/>
          </ac:spMkLst>
        </pc:spChg>
        <pc:spChg chg="mod">
          <ac:chgData name="John Beckius" userId="87fc740c232ab6c9" providerId="LiveId" clId="{6B0F44DC-C8B5-41E7-888D-818D28E595CE}" dt="2025-09-07T17:45:29.319" v="282" actId="1076"/>
          <ac:spMkLst>
            <pc:docMk/>
            <pc:sldMk cId="2178411561" sldId="348"/>
            <ac:spMk id="22" creationId="{EAAEF098-F533-64CF-8357-6EFF6DC133DE}"/>
          </ac:spMkLst>
        </pc:spChg>
        <pc:spChg chg="mod">
          <ac:chgData name="John Beckius" userId="87fc740c232ab6c9" providerId="LiveId" clId="{6B0F44DC-C8B5-41E7-888D-818D28E595CE}" dt="2025-09-07T17:01:08.279" v="63" actId="403"/>
          <ac:spMkLst>
            <pc:docMk/>
            <pc:sldMk cId="2178411561" sldId="348"/>
            <ac:spMk id="24" creationId="{272B2F60-6C6E-0777-2217-D3CDF14883F3}"/>
          </ac:spMkLst>
        </pc:spChg>
        <pc:spChg chg="mod">
          <ac:chgData name="John Beckius" userId="87fc740c232ab6c9" providerId="LiveId" clId="{6B0F44DC-C8B5-41E7-888D-818D28E595CE}" dt="2025-09-07T17:01:08.279" v="63" actId="403"/>
          <ac:spMkLst>
            <pc:docMk/>
            <pc:sldMk cId="2178411561" sldId="348"/>
            <ac:spMk id="25" creationId="{00182699-F2FF-4BF7-D0BB-C7C923BDEDE7}"/>
          </ac:spMkLst>
        </pc:spChg>
        <pc:spChg chg="mod">
          <ac:chgData name="John Beckius" userId="87fc740c232ab6c9" providerId="LiveId" clId="{6B0F44DC-C8B5-41E7-888D-818D28E595CE}" dt="2025-09-07T17:01:08.279" v="63" actId="403"/>
          <ac:spMkLst>
            <pc:docMk/>
            <pc:sldMk cId="2178411561" sldId="348"/>
            <ac:spMk id="27" creationId="{9F857ABB-6B33-372C-5FDF-3B1C9A8249C5}"/>
          </ac:spMkLst>
        </pc:spChg>
        <pc:spChg chg="mod">
          <ac:chgData name="John Beckius" userId="87fc740c232ab6c9" providerId="LiveId" clId="{6B0F44DC-C8B5-41E7-888D-818D28E595CE}" dt="2025-09-07T17:01:08.279" v="63" actId="403"/>
          <ac:spMkLst>
            <pc:docMk/>
            <pc:sldMk cId="2178411561" sldId="348"/>
            <ac:spMk id="28" creationId="{39B230A2-BAE5-B102-C61D-DE9D3DF07649}"/>
          </ac:spMkLst>
        </pc:spChg>
        <pc:spChg chg="mod">
          <ac:chgData name="John Beckius" userId="87fc740c232ab6c9" providerId="LiveId" clId="{6B0F44DC-C8B5-41E7-888D-818D28E595CE}" dt="2025-09-07T17:01:08.279" v="63" actId="403"/>
          <ac:spMkLst>
            <pc:docMk/>
            <pc:sldMk cId="2178411561" sldId="348"/>
            <ac:spMk id="29" creationId="{6D7FC91F-B75A-6C36-BF71-2460EF49464E}"/>
          </ac:spMkLst>
        </pc:spChg>
        <pc:spChg chg="mod">
          <ac:chgData name="John Beckius" userId="87fc740c232ab6c9" providerId="LiveId" clId="{6B0F44DC-C8B5-41E7-888D-818D28E595CE}" dt="2025-09-07T17:45:29.319" v="282" actId="1076"/>
          <ac:spMkLst>
            <pc:docMk/>
            <pc:sldMk cId="2178411561" sldId="348"/>
            <ac:spMk id="32" creationId="{E34DCAA4-3371-D9EF-DA75-F3FC9D3D9BB9}"/>
          </ac:spMkLst>
        </pc:spChg>
      </pc:sldChg>
      <pc:sldChg chg="modSp mod">
        <pc:chgData name="John Beckius" userId="87fc740c232ab6c9" providerId="LiveId" clId="{6B0F44DC-C8B5-41E7-888D-818D28E595CE}" dt="2025-09-07T17:07:31.054" v="92" actId="1076"/>
        <pc:sldMkLst>
          <pc:docMk/>
          <pc:sldMk cId="2153088442" sldId="349"/>
        </pc:sldMkLst>
        <pc:spChg chg="mod">
          <ac:chgData name="John Beckius" userId="87fc740c232ab6c9" providerId="LiveId" clId="{6B0F44DC-C8B5-41E7-888D-818D28E595CE}" dt="2025-09-07T17:01:56.535" v="66" actId="403"/>
          <ac:spMkLst>
            <pc:docMk/>
            <pc:sldMk cId="2153088442" sldId="349"/>
            <ac:spMk id="11" creationId="{3384657D-2C9B-1ADC-C6EE-BAF593B3AD45}"/>
          </ac:spMkLst>
        </pc:spChg>
        <pc:spChg chg="mod">
          <ac:chgData name="John Beckius" userId="87fc740c232ab6c9" providerId="LiveId" clId="{6B0F44DC-C8B5-41E7-888D-818D28E595CE}" dt="2025-09-07T17:07:31.054" v="92" actId="1076"/>
          <ac:spMkLst>
            <pc:docMk/>
            <pc:sldMk cId="2153088442" sldId="349"/>
            <ac:spMk id="12" creationId="{26C56AEF-DC3F-B7C3-A782-5325539C7542}"/>
          </ac:spMkLst>
        </pc:spChg>
        <pc:spChg chg="mod">
          <ac:chgData name="John Beckius" userId="87fc740c232ab6c9" providerId="LiveId" clId="{6B0F44DC-C8B5-41E7-888D-818D28E595CE}" dt="2025-09-07T17:01:56.535" v="66" actId="403"/>
          <ac:spMkLst>
            <pc:docMk/>
            <pc:sldMk cId="2153088442" sldId="349"/>
            <ac:spMk id="14" creationId="{D4BC7B4A-018E-6AF4-67A2-76816917EACA}"/>
          </ac:spMkLst>
        </pc:spChg>
        <pc:spChg chg="mod">
          <ac:chgData name="John Beckius" userId="87fc740c232ab6c9" providerId="LiveId" clId="{6B0F44DC-C8B5-41E7-888D-818D28E595CE}" dt="2025-09-07T17:07:31.054" v="92" actId="1076"/>
          <ac:spMkLst>
            <pc:docMk/>
            <pc:sldMk cId="2153088442" sldId="349"/>
            <ac:spMk id="20" creationId="{5D91E06C-6CA4-26A4-8307-269EB675EE0E}"/>
          </ac:spMkLst>
        </pc:spChg>
        <pc:spChg chg="mod">
          <ac:chgData name="John Beckius" userId="87fc740c232ab6c9" providerId="LiveId" clId="{6B0F44DC-C8B5-41E7-888D-818D28E595CE}" dt="2025-09-07T17:07:27.217" v="91" actId="1076"/>
          <ac:spMkLst>
            <pc:docMk/>
            <pc:sldMk cId="2153088442" sldId="349"/>
            <ac:spMk id="22" creationId="{EAAEF098-F533-64CF-8357-6EFF6DC133DE}"/>
          </ac:spMkLst>
        </pc:spChg>
        <pc:spChg chg="mod">
          <ac:chgData name="John Beckius" userId="87fc740c232ab6c9" providerId="LiveId" clId="{6B0F44DC-C8B5-41E7-888D-818D28E595CE}" dt="2025-09-07T17:01:56.535" v="66" actId="403"/>
          <ac:spMkLst>
            <pc:docMk/>
            <pc:sldMk cId="2153088442" sldId="349"/>
            <ac:spMk id="24" creationId="{272B2F60-6C6E-0777-2217-D3CDF14883F3}"/>
          </ac:spMkLst>
        </pc:spChg>
        <pc:spChg chg="mod">
          <ac:chgData name="John Beckius" userId="87fc740c232ab6c9" providerId="LiveId" clId="{6B0F44DC-C8B5-41E7-888D-818D28E595CE}" dt="2025-09-07T17:01:56.535" v="66" actId="403"/>
          <ac:spMkLst>
            <pc:docMk/>
            <pc:sldMk cId="2153088442" sldId="349"/>
            <ac:spMk id="25" creationId="{00182699-F2FF-4BF7-D0BB-C7C923BDEDE7}"/>
          </ac:spMkLst>
        </pc:spChg>
        <pc:spChg chg="mod">
          <ac:chgData name="John Beckius" userId="87fc740c232ab6c9" providerId="LiveId" clId="{6B0F44DC-C8B5-41E7-888D-818D28E595CE}" dt="2025-09-07T17:01:56.535" v="66" actId="403"/>
          <ac:spMkLst>
            <pc:docMk/>
            <pc:sldMk cId="2153088442" sldId="349"/>
            <ac:spMk id="27" creationId="{9F857ABB-6B33-372C-5FDF-3B1C9A8249C5}"/>
          </ac:spMkLst>
        </pc:spChg>
        <pc:spChg chg="mod">
          <ac:chgData name="John Beckius" userId="87fc740c232ab6c9" providerId="LiveId" clId="{6B0F44DC-C8B5-41E7-888D-818D28E595CE}" dt="2025-09-07T17:01:56.535" v="66" actId="403"/>
          <ac:spMkLst>
            <pc:docMk/>
            <pc:sldMk cId="2153088442" sldId="349"/>
            <ac:spMk id="28" creationId="{39B230A2-BAE5-B102-C61D-DE9D3DF07649}"/>
          </ac:spMkLst>
        </pc:spChg>
        <pc:spChg chg="mod">
          <ac:chgData name="John Beckius" userId="87fc740c232ab6c9" providerId="LiveId" clId="{6B0F44DC-C8B5-41E7-888D-818D28E595CE}" dt="2025-09-07T17:01:56.535" v="66" actId="403"/>
          <ac:spMkLst>
            <pc:docMk/>
            <pc:sldMk cId="2153088442" sldId="349"/>
            <ac:spMk id="29" creationId="{6D7FC91F-B75A-6C36-BF71-2460EF49464E}"/>
          </ac:spMkLst>
        </pc:spChg>
        <pc:spChg chg="mod">
          <ac:chgData name="John Beckius" userId="87fc740c232ab6c9" providerId="LiveId" clId="{6B0F44DC-C8B5-41E7-888D-818D28E595CE}" dt="2025-09-07T17:07:27.217" v="91" actId="1076"/>
          <ac:spMkLst>
            <pc:docMk/>
            <pc:sldMk cId="2153088442" sldId="349"/>
            <ac:spMk id="32" creationId="{E34DCAA4-3371-D9EF-DA75-F3FC9D3D9BB9}"/>
          </ac:spMkLst>
        </pc:spChg>
      </pc:sldChg>
      <pc:sldChg chg="modSp mod">
        <pc:chgData name="John Beckius" userId="87fc740c232ab6c9" providerId="LiveId" clId="{6B0F44DC-C8B5-41E7-888D-818D28E595CE}" dt="2025-09-07T17:46:21.823" v="286" actId="1076"/>
        <pc:sldMkLst>
          <pc:docMk/>
          <pc:sldMk cId="2248176696" sldId="350"/>
        </pc:sldMkLst>
        <pc:spChg chg="mod">
          <ac:chgData name="John Beckius" userId="87fc740c232ab6c9" providerId="LiveId" clId="{6B0F44DC-C8B5-41E7-888D-818D28E595CE}" dt="2025-09-07T17:03:21.962" v="70" actId="403"/>
          <ac:spMkLst>
            <pc:docMk/>
            <pc:sldMk cId="2248176696" sldId="350"/>
            <ac:spMk id="10" creationId="{D23A1F6A-2519-1FDC-1AB7-5B822961B5A9}"/>
          </ac:spMkLst>
        </pc:spChg>
        <pc:spChg chg="mod">
          <ac:chgData name="John Beckius" userId="87fc740c232ab6c9" providerId="LiveId" clId="{6B0F44DC-C8B5-41E7-888D-818D28E595CE}" dt="2025-09-07T17:46:21.823" v="286" actId="1076"/>
          <ac:spMkLst>
            <pc:docMk/>
            <pc:sldMk cId="2248176696" sldId="350"/>
            <ac:spMk id="13" creationId="{DB1E3352-2702-3A3D-2206-94FD3E9519F8}"/>
          </ac:spMkLst>
        </pc:spChg>
        <pc:spChg chg="mod">
          <ac:chgData name="John Beckius" userId="87fc740c232ab6c9" providerId="LiveId" clId="{6B0F44DC-C8B5-41E7-888D-818D28E595CE}" dt="2025-09-07T17:03:21.962" v="70" actId="403"/>
          <ac:spMkLst>
            <pc:docMk/>
            <pc:sldMk cId="2248176696" sldId="350"/>
            <ac:spMk id="16" creationId="{167A7D9A-2971-52D5-200C-1F2A92A220DC}"/>
          </ac:spMkLst>
        </pc:spChg>
        <pc:spChg chg="mod">
          <ac:chgData name="John Beckius" userId="87fc740c232ab6c9" providerId="LiveId" clId="{6B0F44DC-C8B5-41E7-888D-818D28E595CE}" dt="2025-09-07T17:03:21.962" v="70" actId="403"/>
          <ac:spMkLst>
            <pc:docMk/>
            <pc:sldMk cId="2248176696" sldId="350"/>
            <ac:spMk id="17" creationId="{0067F59A-4997-E7E6-A3B3-B7B14946C94D}"/>
          </ac:spMkLst>
        </pc:spChg>
        <pc:spChg chg="mod">
          <ac:chgData name="John Beckius" userId="87fc740c232ab6c9" providerId="LiveId" clId="{6B0F44DC-C8B5-41E7-888D-818D28E595CE}" dt="2025-09-07T17:03:21.962" v="70" actId="403"/>
          <ac:spMkLst>
            <pc:docMk/>
            <pc:sldMk cId="2248176696" sldId="350"/>
            <ac:spMk id="19" creationId="{6028D050-1573-0D11-533B-32BA32ADCA86}"/>
          </ac:spMkLst>
        </pc:spChg>
        <pc:spChg chg="mod">
          <ac:chgData name="John Beckius" userId="87fc740c232ab6c9" providerId="LiveId" clId="{6B0F44DC-C8B5-41E7-888D-818D28E595CE}" dt="2025-09-07T17:03:21.962" v="70" actId="403"/>
          <ac:spMkLst>
            <pc:docMk/>
            <pc:sldMk cId="2248176696" sldId="350"/>
            <ac:spMk id="22" creationId="{3BBF9175-D749-7D97-7424-92BB63F4D265}"/>
          </ac:spMkLst>
        </pc:spChg>
        <pc:spChg chg="mod">
          <ac:chgData name="John Beckius" userId="87fc740c232ab6c9" providerId="LiveId" clId="{6B0F44DC-C8B5-41E7-888D-818D28E595CE}" dt="2025-09-07T17:03:21.962" v="70" actId="403"/>
          <ac:spMkLst>
            <pc:docMk/>
            <pc:sldMk cId="2248176696" sldId="350"/>
            <ac:spMk id="23" creationId="{C8AB8DEB-CCAC-9B59-EF7F-85E3D77B8D39}"/>
          </ac:spMkLst>
        </pc:spChg>
        <pc:spChg chg="mod">
          <ac:chgData name="John Beckius" userId="87fc740c232ab6c9" providerId="LiveId" clId="{6B0F44DC-C8B5-41E7-888D-818D28E595CE}" dt="2025-09-07T17:46:21.823" v="286" actId="1076"/>
          <ac:spMkLst>
            <pc:docMk/>
            <pc:sldMk cId="2248176696" sldId="350"/>
            <ac:spMk id="24" creationId="{95D68F41-7BF3-CBC5-C3A0-BC20342812C8}"/>
          </ac:spMkLst>
        </pc:spChg>
        <pc:spChg chg="mod">
          <ac:chgData name="John Beckius" userId="87fc740c232ab6c9" providerId="LiveId" clId="{6B0F44DC-C8B5-41E7-888D-818D28E595CE}" dt="2025-09-07T17:46:21.823" v="286" actId="1076"/>
          <ac:spMkLst>
            <pc:docMk/>
            <pc:sldMk cId="2248176696" sldId="350"/>
            <ac:spMk id="27" creationId="{C3A13D42-3C12-9A4B-805D-7BFBC09513E7}"/>
          </ac:spMkLst>
        </pc:spChg>
        <pc:spChg chg="mod">
          <ac:chgData name="John Beckius" userId="87fc740c232ab6c9" providerId="LiveId" clId="{6B0F44DC-C8B5-41E7-888D-818D28E595CE}" dt="2025-09-07T17:03:21.962" v="70" actId="403"/>
          <ac:spMkLst>
            <pc:docMk/>
            <pc:sldMk cId="2248176696" sldId="350"/>
            <ac:spMk id="28" creationId="{D30160A7-BA9A-212B-7030-C157282B7E50}"/>
          </ac:spMkLst>
        </pc:spChg>
      </pc:sldChg>
      <pc:sldChg chg="modSp mod">
        <pc:chgData name="John Beckius" userId="87fc740c232ab6c9" providerId="LiveId" clId="{6B0F44DC-C8B5-41E7-888D-818D28E595CE}" dt="2025-09-07T17:46:36.946" v="288" actId="1076"/>
        <pc:sldMkLst>
          <pc:docMk/>
          <pc:sldMk cId="3366785614" sldId="351"/>
        </pc:sldMkLst>
        <pc:spChg chg="mod">
          <ac:chgData name="John Beckius" userId="87fc740c232ab6c9" providerId="LiveId" clId="{6B0F44DC-C8B5-41E7-888D-818D28E595CE}" dt="2025-09-07T17:46:36.946" v="288" actId="1076"/>
          <ac:spMkLst>
            <pc:docMk/>
            <pc:sldMk cId="3366785614" sldId="351"/>
            <ac:spMk id="6" creationId="{983CD630-A036-B592-F99A-9E72A1B19364}"/>
          </ac:spMkLst>
        </pc:spChg>
        <pc:spChg chg="mod">
          <ac:chgData name="John Beckius" userId="87fc740c232ab6c9" providerId="LiveId" clId="{6B0F44DC-C8B5-41E7-888D-818D28E595CE}" dt="2025-09-07T17:03:57.113" v="73" actId="403"/>
          <ac:spMkLst>
            <pc:docMk/>
            <pc:sldMk cId="3366785614" sldId="351"/>
            <ac:spMk id="10" creationId="{D23A1F6A-2519-1FDC-1AB7-5B822961B5A9}"/>
          </ac:spMkLst>
        </pc:spChg>
        <pc:spChg chg="mod">
          <ac:chgData name="John Beckius" userId="87fc740c232ab6c9" providerId="LiveId" clId="{6B0F44DC-C8B5-41E7-888D-818D28E595CE}" dt="2025-09-07T17:03:57.113" v="73" actId="403"/>
          <ac:spMkLst>
            <pc:docMk/>
            <pc:sldMk cId="3366785614" sldId="351"/>
            <ac:spMk id="11" creationId="{DE5D05BB-6FF7-E874-53E8-0982EF363A62}"/>
          </ac:spMkLst>
        </pc:spChg>
        <pc:spChg chg="mod">
          <ac:chgData name="John Beckius" userId="87fc740c232ab6c9" providerId="LiveId" clId="{6B0F44DC-C8B5-41E7-888D-818D28E595CE}" dt="2025-09-07T17:46:31.526" v="287" actId="1076"/>
          <ac:spMkLst>
            <pc:docMk/>
            <pc:sldMk cId="3366785614" sldId="351"/>
            <ac:spMk id="13" creationId="{DB1E3352-2702-3A3D-2206-94FD3E9519F8}"/>
          </ac:spMkLst>
        </pc:spChg>
        <pc:spChg chg="mod">
          <ac:chgData name="John Beckius" userId="87fc740c232ab6c9" providerId="LiveId" clId="{6B0F44DC-C8B5-41E7-888D-818D28E595CE}" dt="2025-09-07T17:46:36.946" v="288" actId="1076"/>
          <ac:spMkLst>
            <pc:docMk/>
            <pc:sldMk cId="3366785614" sldId="351"/>
            <ac:spMk id="16" creationId="{167A7D9A-2971-52D5-200C-1F2A92A220DC}"/>
          </ac:spMkLst>
        </pc:spChg>
        <pc:spChg chg="mod">
          <ac:chgData name="John Beckius" userId="87fc740c232ab6c9" providerId="LiveId" clId="{6B0F44DC-C8B5-41E7-888D-818D28E595CE}" dt="2025-09-07T17:03:57.113" v="73" actId="403"/>
          <ac:spMkLst>
            <pc:docMk/>
            <pc:sldMk cId="3366785614" sldId="351"/>
            <ac:spMk id="17" creationId="{0067F59A-4997-E7E6-A3B3-B7B14946C94D}"/>
          </ac:spMkLst>
        </pc:spChg>
        <pc:spChg chg="mod">
          <ac:chgData name="John Beckius" userId="87fc740c232ab6c9" providerId="LiveId" clId="{6B0F44DC-C8B5-41E7-888D-818D28E595CE}" dt="2025-09-07T17:46:36.946" v="288" actId="1076"/>
          <ac:spMkLst>
            <pc:docMk/>
            <pc:sldMk cId="3366785614" sldId="351"/>
            <ac:spMk id="19" creationId="{6028D050-1573-0D11-533B-32BA32ADCA86}"/>
          </ac:spMkLst>
        </pc:spChg>
        <pc:spChg chg="mod">
          <ac:chgData name="John Beckius" userId="87fc740c232ab6c9" providerId="LiveId" clId="{6B0F44DC-C8B5-41E7-888D-818D28E595CE}" dt="2025-09-07T17:03:57.113" v="73" actId="403"/>
          <ac:spMkLst>
            <pc:docMk/>
            <pc:sldMk cId="3366785614" sldId="351"/>
            <ac:spMk id="22" creationId="{3BBF9175-D749-7D97-7424-92BB63F4D265}"/>
          </ac:spMkLst>
        </pc:spChg>
        <pc:spChg chg="mod">
          <ac:chgData name="John Beckius" userId="87fc740c232ab6c9" providerId="LiveId" clId="{6B0F44DC-C8B5-41E7-888D-818D28E595CE}" dt="2025-09-07T17:46:31.526" v="287" actId="1076"/>
          <ac:spMkLst>
            <pc:docMk/>
            <pc:sldMk cId="3366785614" sldId="351"/>
            <ac:spMk id="24" creationId="{95D68F41-7BF3-CBC5-C3A0-BC20342812C8}"/>
          </ac:spMkLst>
        </pc:spChg>
        <pc:spChg chg="mod">
          <ac:chgData name="John Beckius" userId="87fc740c232ab6c9" providerId="LiveId" clId="{6B0F44DC-C8B5-41E7-888D-818D28E595CE}" dt="2025-09-07T17:46:31.526" v="287" actId="1076"/>
          <ac:spMkLst>
            <pc:docMk/>
            <pc:sldMk cId="3366785614" sldId="351"/>
            <ac:spMk id="27" creationId="{C3A13D42-3C12-9A4B-805D-7BFBC09513E7}"/>
          </ac:spMkLst>
        </pc:spChg>
        <pc:spChg chg="mod">
          <ac:chgData name="John Beckius" userId="87fc740c232ab6c9" providerId="LiveId" clId="{6B0F44DC-C8B5-41E7-888D-818D28E595CE}" dt="2025-09-07T17:03:57.113" v="73" actId="403"/>
          <ac:spMkLst>
            <pc:docMk/>
            <pc:sldMk cId="3366785614" sldId="351"/>
            <ac:spMk id="28" creationId="{D30160A7-BA9A-212B-7030-C157282B7E50}"/>
          </ac:spMkLst>
        </pc:spChg>
      </pc:sldChg>
      <pc:sldChg chg="modSp mod">
        <pc:chgData name="John Beckius" userId="87fc740c232ab6c9" providerId="LiveId" clId="{6B0F44DC-C8B5-41E7-888D-818D28E595CE}" dt="2025-09-07T17:46:51.313" v="290" actId="1076"/>
        <pc:sldMkLst>
          <pc:docMk/>
          <pc:sldMk cId="1821512738" sldId="352"/>
        </pc:sldMkLst>
        <pc:spChg chg="mod">
          <ac:chgData name="John Beckius" userId="87fc740c232ab6c9" providerId="LiveId" clId="{6B0F44DC-C8B5-41E7-888D-818D28E595CE}" dt="2025-09-07T17:46:51.313" v="290" actId="1076"/>
          <ac:spMkLst>
            <pc:docMk/>
            <pc:sldMk cId="1821512738" sldId="352"/>
            <ac:spMk id="6" creationId="{983CD630-A036-B592-F99A-9E72A1B19364}"/>
          </ac:spMkLst>
        </pc:spChg>
        <pc:spChg chg="mod">
          <ac:chgData name="John Beckius" userId="87fc740c232ab6c9" providerId="LiveId" clId="{6B0F44DC-C8B5-41E7-888D-818D28E595CE}" dt="2025-09-07T17:05:01.334" v="76" actId="403"/>
          <ac:spMkLst>
            <pc:docMk/>
            <pc:sldMk cId="1821512738" sldId="352"/>
            <ac:spMk id="10" creationId="{D23A1F6A-2519-1FDC-1AB7-5B822961B5A9}"/>
          </ac:spMkLst>
        </pc:spChg>
        <pc:spChg chg="mod">
          <ac:chgData name="John Beckius" userId="87fc740c232ab6c9" providerId="LiveId" clId="{6B0F44DC-C8B5-41E7-888D-818D28E595CE}" dt="2025-09-07T17:46:46.795" v="289" actId="1076"/>
          <ac:spMkLst>
            <pc:docMk/>
            <pc:sldMk cId="1821512738" sldId="352"/>
            <ac:spMk id="13" creationId="{DB1E3352-2702-3A3D-2206-94FD3E9519F8}"/>
          </ac:spMkLst>
        </pc:spChg>
        <pc:spChg chg="mod">
          <ac:chgData name="John Beckius" userId="87fc740c232ab6c9" providerId="LiveId" clId="{6B0F44DC-C8B5-41E7-888D-818D28E595CE}" dt="2025-09-07T17:46:51.313" v="290" actId="1076"/>
          <ac:spMkLst>
            <pc:docMk/>
            <pc:sldMk cId="1821512738" sldId="352"/>
            <ac:spMk id="16" creationId="{167A7D9A-2971-52D5-200C-1F2A92A220DC}"/>
          </ac:spMkLst>
        </pc:spChg>
        <pc:spChg chg="mod">
          <ac:chgData name="John Beckius" userId="87fc740c232ab6c9" providerId="LiveId" clId="{6B0F44DC-C8B5-41E7-888D-818D28E595CE}" dt="2025-09-07T17:46:51.313" v="290" actId="1076"/>
          <ac:spMkLst>
            <pc:docMk/>
            <pc:sldMk cId="1821512738" sldId="352"/>
            <ac:spMk id="19" creationId="{6028D050-1573-0D11-533B-32BA32ADCA86}"/>
          </ac:spMkLst>
        </pc:spChg>
        <pc:spChg chg="mod">
          <ac:chgData name="John Beckius" userId="87fc740c232ab6c9" providerId="LiveId" clId="{6B0F44DC-C8B5-41E7-888D-818D28E595CE}" dt="2025-09-07T17:05:01.334" v="76" actId="403"/>
          <ac:spMkLst>
            <pc:docMk/>
            <pc:sldMk cId="1821512738" sldId="352"/>
            <ac:spMk id="22" creationId="{3BBF9175-D749-7D97-7424-92BB63F4D265}"/>
          </ac:spMkLst>
        </pc:spChg>
        <pc:spChg chg="mod">
          <ac:chgData name="John Beckius" userId="87fc740c232ab6c9" providerId="LiveId" clId="{6B0F44DC-C8B5-41E7-888D-818D28E595CE}" dt="2025-09-07T17:05:01.334" v="76" actId="403"/>
          <ac:spMkLst>
            <pc:docMk/>
            <pc:sldMk cId="1821512738" sldId="352"/>
            <ac:spMk id="23" creationId="{C8AB8DEB-CCAC-9B59-EF7F-85E3D77B8D39}"/>
          </ac:spMkLst>
        </pc:spChg>
        <pc:spChg chg="mod">
          <ac:chgData name="John Beckius" userId="87fc740c232ab6c9" providerId="LiveId" clId="{6B0F44DC-C8B5-41E7-888D-818D28E595CE}" dt="2025-09-07T17:46:46.795" v="289" actId="1076"/>
          <ac:spMkLst>
            <pc:docMk/>
            <pc:sldMk cId="1821512738" sldId="352"/>
            <ac:spMk id="24" creationId="{95D68F41-7BF3-CBC5-C3A0-BC20342812C8}"/>
          </ac:spMkLst>
        </pc:spChg>
        <pc:spChg chg="mod">
          <ac:chgData name="John Beckius" userId="87fc740c232ab6c9" providerId="LiveId" clId="{6B0F44DC-C8B5-41E7-888D-818D28E595CE}" dt="2025-09-07T17:46:46.795" v="289" actId="1076"/>
          <ac:spMkLst>
            <pc:docMk/>
            <pc:sldMk cId="1821512738" sldId="352"/>
            <ac:spMk id="27" creationId="{C3A13D42-3C12-9A4B-805D-7BFBC09513E7}"/>
          </ac:spMkLst>
        </pc:spChg>
        <pc:spChg chg="mod">
          <ac:chgData name="John Beckius" userId="87fc740c232ab6c9" providerId="LiveId" clId="{6B0F44DC-C8B5-41E7-888D-818D28E595CE}" dt="2025-09-07T17:05:01.334" v="76" actId="403"/>
          <ac:spMkLst>
            <pc:docMk/>
            <pc:sldMk cId="1821512738" sldId="352"/>
            <ac:spMk id="28" creationId="{D30160A7-BA9A-212B-7030-C157282B7E50}"/>
          </ac:spMkLst>
        </pc:spChg>
      </pc:sldChg>
      <pc:sldChg chg="modSp mod">
        <pc:chgData name="John Beckius" userId="87fc740c232ab6c9" providerId="LiveId" clId="{6B0F44DC-C8B5-41E7-888D-818D28E595CE}" dt="2025-09-07T17:05:44.152" v="80" actId="1076"/>
        <pc:sldMkLst>
          <pc:docMk/>
          <pc:sldMk cId="387597544" sldId="353"/>
        </pc:sldMkLst>
        <pc:spChg chg="mod">
          <ac:chgData name="John Beckius" userId="87fc740c232ab6c9" providerId="LiveId" clId="{6B0F44DC-C8B5-41E7-888D-818D28E595CE}" dt="2025-09-07T17:05:35.168" v="79" actId="403"/>
          <ac:spMkLst>
            <pc:docMk/>
            <pc:sldMk cId="387597544" sldId="353"/>
            <ac:spMk id="6" creationId="{983CD630-A036-B592-F99A-9E72A1B19364}"/>
          </ac:spMkLst>
        </pc:spChg>
        <pc:spChg chg="mod">
          <ac:chgData name="John Beckius" userId="87fc740c232ab6c9" providerId="LiveId" clId="{6B0F44DC-C8B5-41E7-888D-818D28E595CE}" dt="2025-09-07T17:05:35.168" v="79" actId="403"/>
          <ac:spMkLst>
            <pc:docMk/>
            <pc:sldMk cId="387597544" sldId="353"/>
            <ac:spMk id="10" creationId="{D23A1F6A-2519-1FDC-1AB7-5B822961B5A9}"/>
          </ac:spMkLst>
        </pc:spChg>
        <pc:spChg chg="mod">
          <ac:chgData name="John Beckius" userId="87fc740c232ab6c9" providerId="LiveId" clId="{6B0F44DC-C8B5-41E7-888D-818D28E595CE}" dt="2025-09-07T17:05:35.168" v="79" actId="403"/>
          <ac:spMkLst>
            <pc:docMk/>
            <pc:sldMk cId="387597544" sldId="353"/>
            <ac:spMk id="11" creationId="{DE5D05BB-6FF7-E874-53E8-0982EF363A62}"/>
          </ac:spMkLst>
        </pc:spChg>
        <pc:spChg chg="mod">
          <ac:chgData name="John Beckius" userId="87fc740c232ab6c9" providerId="LiveId" clId="{6B0F44DC-C8B5-41E7-888D-818D28E595CE}" dt="2025-09-07T17:05:44.152" v="80" actId="1076"/>
          <ac:spMkLst>
            <pc:docMk/>
            <pc:sldMk cId="387597544" sldId="353"/>
            <ac:spMk id="13" creationId="{DB1E3352-2702-3A3D-2206-94FD3E9519F8}"/>
          </ac:spMkLst>
        </pc:spChg>
        <pc:spChg chg="mod">
          <ac:chgData name="John Beckius" userId="87fc740c232ab6c9" providerId="LiveId" clId="{6B0F44DC-C8B5-41E7-888D-818D28E595CE}" dt="2025-09-07T17:05:35.168" v="79" actId="403"/>
          <ac:spMkLst>
            <pc:docMk/>
            <pc:sldMk cId="387597544" sldId="353"/>
            <ac:spMk id="16" creationId="{167A7D9A-2971-52D5-200C-1F2A92A220DC}"/>
          </ac:spMkLst>
        </pc:spChg>
        <pc:spChg chg="mod">
          <ac:chgData name="John Beckius" userId="87fc740c232ab6c9" providerId="LiveId" clId="{6B0F44DC-C8B5-41E7-888D-818D28E595CE}" dt="2025-09-07T17:05:35.168" v="79" actId="403"/>
          <ac:spMkLst>
            <pc:docMk/>
            <pc:sldMk cId="387597544" sldId="353"/>
            <ac:spMk id="17" creationId="{0067F59A-4997-E7E6-A3B3-B7B14946C94D}"/>
          </ac:spMkLst>
        </pc:spChg>
        <pc:spChg chg="mod">
          <ac:chgData name="John Beckius" userId="87fc740c232ab6c9" providerId="LiveId" clId="{6B0F44DC-C8B5-41E7-888D-818D28E595CE}" dt="2025-09-07T17:05:35.168" v="79" actId="403"/>
          <ac:spMkLst>
            <pc:docMk/>
            <pc:sldMk cId="387597544" sldId="353"/>
            <ac:spMk id="19" creationId="{6028D050-1573-0D11-533B-32BA32ADCA86}"/>
          </ac:spMkLst>
        </pc:spChg>
        <pc:spChg chg="mod">
          <ac:chgData name="John Beckius" userId="87fc740c232ab6c9" providerId="LiveId" clId="{6B0F44DC-C8B5-41E7-888D-818D28E595CE}" dt="2025-09-07T17:05:35.168" v="79" actId="403"/>
          <ac:spMkLst>
            <pc:docMk/>
            <pc:sldMk cId="387597544" sldId="353"/>
            <ac:spMk id="22" creationId="{3BBF9175-D749-7D97-7424-92BB63F4D265}"/>
          </ac:spMkLst>
        </pc:spChg>
        <pc:spChg chg="mod">
          <ac:chgData name="John Beckius" userId="87fc740c232ab6c9" providerId="LiveId" clId="{6B0F44DC-C8B5-41E7-888D-818D28E595CE}" dt="2025-09-07T17:05:35.168" v="79" actId="403"/>
          <ac:spMkLst>
            <pc:docMk/>
            <pc:sldMk cId="387597544" sldId="353"/>
            <ac:spMk id="23" creationId="{C8AB8DEB-CCAC-9B59-EF7F-85E3D77B8D39}"/>
          </ac:spMkLst>
        </pc:spChg>
        <pc:spChg chg="mod">
          <ac:chgData name="John Beckius" userId="87fc740c232ab6c9" providerId="LiveId" clId="{6B0F44DC-C8B5-41E7-888D-818D28E595CE}" dt="2025-09-07T17:05:44.152" v="80" actId="1076"/>
          <ac:spMkLst>
            <pc:docMk/>
            <pc:sldMk cId="387597544" sldId="353"/>
            <ac:spMk id="27" creationId="{C3A13D42-3C12-9A4B-805D-7BFBC09513E7}"/>
          </ac:spMkLst>
        </pc:spChg>
        <pc:spChg chg="mod">
          <ac:chgData name="John Beckius" userId="87fc740c232ab6c9" providerId="LiveId" clId="{6B0F44DC-C8B5-41E7-888D-818D28E595CE}" dt="2025-09-07T17:05:35.168" v="79" actId="403"/>
          <ac:spMkLst>
            <pc:docMk/>
            <pc:sldMk cId="387597544" sldId="353"/>
            <ac:spMk id="28" creationId="{D30160A7-BA9A-212B-7030-C157282B7E50}"/>
          </ac:spMkLst>
        </pc:spChg>
      </pc:sldChg>
      <pc:sldChg chg="modSp mod">
        <pc:chgData name="John Beckius" userId="87fc740c232ab6c9" providerId="LiveId" clId="{6B0F44DC-C8B5-41E7-888D-818D28E595CE}" dt="2025-09-07T17:06:24.537" v="85" actId="1076"/>
        <pc:sldMkLst>
          <pc:docMk/>
          <pc:sldMk cId="1507001528" sldId="354"/>
        </pc:sldMkLst>
        <pc:spChg chg="mod">
          <ac:chgData name="John Beckius" userId="87fc740c232ab6c9" providerId="LiveId" clId="{6B0F44DC-C8B5-41E7-888D-818D28E595CE}" dt="2025-09-07T17:06:19.161" v="84" actId="403"/>
          <ac:spMkLst>
            <pc:docMk/>
            <pc:sldMk cId="1507001528" sldId="354"/>
            <ac:spMk id="10" creationId="{D23A1F6A-2519-1FDC-1AB7-5B822961B5A9}"/>
          </ac:spMkLst>
        </pc:spChg>
        <pc:spChg chg="mod">
          <ac:chgData name="John Beckius" userId="87fc740c232ab6c9" providerId="LiveId" clId="{6B0F44DC-C8B5-41E7-888D-818D28E595CE}" dt="2025-09-07T17:06:24.537" v="85" actId="1076"/>
          <ac:spMkLst>
            <pc:docMk/>
            <pc:sldMk cId="1507001528" sldId="354"/>
            <ac:spMk id="13" creationId="{DB1E3352-2702-3A3D-2206-94FD3E9519F8}"/>
          </ac:spMkLst>
        </pc:spChg>
        <pc:spChg chg="mod">
          <ac:chgData name="John Beckius" userId="87fc740c232ab6c9" providerId="LiveId" clId="{6B0F44DC-C8B5-41E7-888D-818D28E595CE}" dt="2025-09-07T17:06:19.161" v="84" actId="403"/>
          <ac:spMkLst>
            <pc:docMk/>
            <pc:sldMk cId="1507001528" sldId="354"/>
            <ac:spMk id="16" creationId="{167A7D9A-2971-52D5-200C-1F2A92A220DC}"/>
          </ac:spMkLst>
        </pc:spChg>
        <pc:spChg chg="mod">
          <ac:chgData name="John Beckius" userId="87fc740c232ab6c9" providerId="LiveId" clId="{6B0F44DC-C8B5-41E7-888D-818D28E595CE}" dt="2025-09-07T17:06:19.161" v="84" actId="403"/>
          <ac:spMkLst>
            <pc:docMk/>
            <pc:sldMk cId="1507001528" sldId="354"/>
            <ac:spMk id="17" creationId="{0067F59A-4997-E7E6-A3B3-B7B14946C94D}"/>
          </ac:spMkLst>
        </pc:spChg>
        <pc:spChg chg="mod">
          <ac:chgData name="John Beckius" userId="87fc740c232ab6c9" providerId="LiveId" clId="{6B0F44DC-C8B5-41E7-888D-818D28E595CE}" dt="2025-09-07T17:06:19.161" v="84" actId="403"/>
          <ac:spMkLst>
            <pc:docMk/>
            <pc:sldMk cId="1507001528" sldId="354"/>
            <ac:spMk id="19" creationId="{6028D050-1573-0D11-533B-32BA32ADCA86}"/>
          </ac:spMkLst>
        </pc:spChg>
        <pc:spChg chg="mod">
          <ac:chgData name="John Beckius" userId="87fc740c232ab6c9" providerId="LiveId" clId="{6B0F44DC-C8B5-41E7-888D-818D28E595CE}" dt="2025-09-07T17:06:19.161" v="84" actId="403"/>
          <ac:spMkLst>
            <pc:docMk/>
            <pc:sldMk cId="1507001528" sldId="354"/>
            <ac:spMk id="22" creationId="{3BBF9175-D749-7D97-7424-92BB63F4D265}"/>
          </ac:spMkLst>
        </pc:spChg>
        <pc:spChg chg="mod">
          <ac:chgData name="John Beckius" userId="87fc740c232ab6c9" providerId="LiveId" clId="{6B0F44DC-C8B5-41E7-888D-818D28E595CE}" dt="2025-09-07T17:06:19.161" v="84" actId="403"/>
          <ac:spMkLst>
            <pc:docMk/>
            <pc:sldMk cId="1507001528" sldId="354"/>
            <ac:spMk id="23" creationId="{C8AB8DEB-CCAC-9B59-EF7F-85E3D77B8D39}"/>
          </ac:spMkLst>
        </pc:spChg>
        <pc:spChg chg="mod">
          <ac:chgData name="John Beckius" userId="87fc740c232ab6c9" providerId="LiveId" clId="{6B0F44DC-C8B5-41E7-888D-818D28E595CE}" dt="2025-09-07T17:06:24.537" v="85" actId="1076"/>
          <ac:spMkLst>
            <pc:docMk/>
            <pc:sldMk cId="1507001528" sldId="354"/>
            <ac:spMk id="24" creationId="{95D68F41-7BF3-CBC5-C3A0-BC20342812C8}"/>
          </ac:spMkLst>
        </pc:spChg>
        <pc:spChg chg="mod">
          <ac:chgData name="John Beckius" userId="87fc740c232ab6c9" providerId="LiveId" clId="{6B0F44DC-C8B5-41E7-888D-818D28E595CE}" dt="2025-09-07T17:06:24.537" v="85" actId="1076"/>
          <ac:spMkLst>
            <pc:docMk/>
            <pc:sldMk cId="1507001528" sldId="354"/>
            <ac:spMk id="27" creationId="{C3A13D42-3C12-9A4B-805D-7BFBC09513E7}"/>
          </ac:spMkLst>
        </pc:spChg>
        <pc:spChg chg="mod">
          <ac:chgData name="John Beckius" userId="87fc740c232ab6c9" providerId="LiveId" clId="{6B0F44DC-C8B5-41E7-888D-818D28E595CE}" dt="2025-09-07T17:06:19.161" v="84" actId="403"/>
          <ac:spMkLst>
            <pc:docMk/>
            <pc:sldMk cId="1507001528" sldId="354"/>
            <ac:spMk id="28" creationId="{D30160A7-BA9A-212B-7030-C157282B7E50}"/>
          </ac:spMkLst>
        </pc:spChg>
      </pc:sldChg>
      <pc:sldChg chg="modSp mod">
        <pc:chgData name="John Beckius" userId="87fc740c232ab6c9" providerId="LiveId" clId="{6B0F44DC-C8B5-41E7-888D-818D28E595CE}" dt="2025-09-07T17:07:09.746" v="90" actId="1076"/>
        <pc:sldMkLst>
          <pc:docMk/>
          <pc:sldMk cId="2310063607" sldId="355"/>
        </pc:sldMkLst>
        <pc:spChg chg="mod">
          <ac:chgData name="John Beckius" userId="87fc740c232ab6c9" providerId="LiveId" clId="{6B0F44DC-C8B5-41E7-888D-818D28E595CE}" dt="2025-09-07T17:07:09.746" v="90" actId="1076"/>
          <ac:spMkLst>
            <pc:docMk/>
            <pc:sldMk cId="2310063607" sldId="355"/>
            <ac:spMk id="6" creationId="{983CD630-A036-B592-F99A-9E72A1B19364}"/>
          </ac:spMkLst>
        </pc:spChg>
        <pc:spChg chg="mod">
          <ac:chgData name="John Beckius" userId="87fc740c232ab6c9" providerId="LiveId" clId="{6B0F44DC-C8B5-41E7-888D-818D28E595CE}" dt="2025-09-07T17:06:52.280" v="88" actId="403"/>
          <ac:spMkLst>
            <pc:docMk/>
            <pc:sldMk cId="2310063607" sldId="355"/>
            <ac:spMk id="10" creationId="{D23A1F6A-2519-1FDC-1AB7-5B822961B5A9}"/>
          </ac:spMkLst>
        </pc:spChg>
        <pc:spChg chg="mod">
          <ac:chgData name="John Beckius" userId="87fc740c232ab6c9" providerId="LiveId" clId="{6B0F44DC-C8B5-41E7-888D-818D28E595CE}" dt="2025-09-07T17:06:52.280" v="88" actId="403"/>
          <ac:spMkLst>
            <pc:docMk/>
            <pc:sldMk cId="2310063607" sldId="355"/>
            <ac:spMk id="11" creationId="{DE5D05BB-6FF7-E874-53E8-0982EF363A62}"/>
          </ac:spMkLst>
        </pc:spChg>
        <pc:spChg chg="mod">
          <ac:chgData name="John Beckius" userId="87fc740c232ab6c9" providerId="LiveId" clId="{6B0F44DC-C8B5-41E7-888D-818D28E595CE}" dt="2025-09-07T17:07:01.505" v="89" actId="1076"/>
          <ac:spMkLst>
            <pc:docMk/>
            <pc:sldMk cId="2310063607" sldId="355"/>
            <ac:spMk id="13" creationId="{DB1E3352-2702-3A3D-2206-94FD3E9519F8}"/>
          </ac:spMkLst>
        </pc:spChg>
        <pc:spChg chg="mod">
          <ac:chgData name="John Beckius" userId="87fc740c232ab6c9" providerId="LiveId" clId="{6B0F44DC-C8B5-41E7-888D-818D28E595CE}" dt="2025-09-07T17:07:09.746" v="90" actId="1076"/>
          <ac:spMkLst>
            <pc:docMk/>
            <pc:sldMk cId="2310063607" sldId="355"/>
            <ac:spMk id="16" creationId="{167A7D9A-2971-52D5-200C-1F2A92A220DC}"/>
          </ac:spMkLst>
        </pc:spChg>
        <pc:spChg chg="mod">
          <ac:chgData name="John Beckius" userId="87fc740c232ab6c9" providerId="LiveId" clId="{6B0F44DC-C8B5-41E7-888D-818D28E595CE}" dt="2025-09-07T17:06:52.280" v="88" actId="403"/>
          <ac:spMkLst>
            <pc:docMk/>
            <pc:sldMk cId="2310063607" sldId="355"/>
            <ac:spMk id="17" creationId="{0067F59A-4997-E7E6-A3B3-B7B14946C94D}"/>
          </ac:spMkLst>
        </pc:spChg>
        <pc:spChg chg="mod">
          <ac:chgData name="John Beckius" userId="87fc740c232ab6c9" providerId="LiveId" clId="{6B0F44DC-C8B5-41E7-888D-818D28E595CE}" dt="2025-09-07T17:07:09.746" v="90" actId="1076"/>
          <ac:spMkLst>
            <pc:docMk/>
            <pc:sldMk cId="2310063607" sldId="355"/>
            <ac:spMk id="19" creationId="{6028D050-1573-0D11-533B-32BA32ADCA86}"/>
          </ac:spMkLst>
        </pc:spChg>
        <pc:spChg chg="mod">
          <ac:chgData name="John Beckius" userId="87fc740c232ab6c9" providerId="LiveId" clId="{6B0F44DC-C8B5-41E7-888D-818D28E595CE}" dt="2025-09-07T17:06:52.280" v="88" actId="403"/>
          <ac:spMkLst>
            <pc:docMk/>
            <pc:sldMk cId="2310063607" sldId="355"/>
            <ac:spMk id="22" creationId="{3BBF9175-D749-7D97-7424-92BB63F4D265}"/>
          </ac:spMkLst>
        </pc:spChg>
        <pc:spChg chg="mod">
          <ac:chgData name="John Beckius" userId="87fc740c232ab6c9" providerId="LiveId" clId="{6B0F44DC-C8B5-41E7-888D-818D28E595CE}" dt="2025-09-07T17:06:52.280" v="88" actId="403"/>
          <ac:spMkLst>
            <pc:docMk/>
            <pc:sldMk cId="2310063607" sldId="355"/>
            <ac:spMk id="23" creationId="{C8AB8DEB-CCAC-9B59-EF7F-85E3D77B8D39}"/>
          </ac:spMkLst>
        </pc:spChg>
        <pc:spChg chg="mod">
          <ac:chgData name="John Beckius" userId="87fc740c232ab6c9" providerId="LiveId" clId="{6B0F44DC-C8B5-41E7-888D-818D28E595CE}" dt="2025-09-07T17:07:01.505" v="89" actId="1076"/>
          <ac:spMkLst>
            <pc:docMk/>
            <pc:sldMk cId="2310063607" sldId="355"/>
            <ac:spMk id="24" creationId="{95D68F41-7BF3-CBC5-C3A0-BC20342812C8}"/>
          </ac:spMkLst>
        </pc:spChg>
        <pc:spChg chg="mod">
          <ac:chgData name="John Beckius" userId="87fc740c232ab6c9" providerId="LiveId" clId="{6B0F44DC-C8B5-41E7-888D-818D28E595CE}" dt="2025-09-07T17:07:01.505" v="89" actId="1076"/>
          <ac:spMkLst>
            <pc:docMk/>
            <pc:sldMk cId="2310063607" sldId="355"/>
            <ac:spMk id="27" creationId="{C3A13D42-3C12-9A4B-805D-7BFBC09513E7}"/>
          </ac:spMkLst>
        </pc:spChg>
        <pc:spChg chg="mod">
          <ac:chgData name="John Beckius" userId="87fc740c232ab6c9" providerId="LiveId" clId="{6B0F44DC-C8B5-41E7-888D-818D28E595CE}" dt="2025-09-07T17:06:52.280" v="88" actId="403"/>
          <ac:spMkLst>
            <pc:docMk/>
            <pc:sldMk cId="2310063607" sldId="355"/>
            <ac:spMk id="28" creationId="{D30160A7-BA9A-212B-7030-C157282B7E50}"/>
          </ac:spMkLst>
        </pc:spChg>
      </pc:sldChg>
      <pc:sldChg chg="modSp mod">
        <pc:chgData name="John Beckius" userId="87fc740c232ab6c9" providerId="LiveId" clId="{6B0F44DC-C8B5-41E7-888D-818D28E595CE}" dt="2025-09-07T18:03:57.544" v="406" actId="14100"/>
        <pc:sldMkLst>
          <pc:docMk/>
          <pc:sldMk cId="1472554398" sldId="356"/>
        </pc:sldMkLst>
        <pc:spChg chg="mod">
          <ac:chgData name="John Beckius" userId="87fc740c232ab6c9" providerId="LiveId" clId="{6B0F44DC-C8B5-41E7-888D-818D28E595CE}" dt="2025-09-07T18:03:57.544" v="406" actId="14100"/>
          <ac:spMkLst>
            <pc:docMk/>
            <pc:sldMk cId="1472554398" sldId="356"/>
            <ac:spMk id="114" creationId="{B1E4E31A-35CE-46CB-FCAD-275730C156DE}"/>
          </ac:spMkLst>
        </pc:spChg>
      </pc:sldChg>
      <pc:sldChg chg="modSp mod">
        <pc:chgData name="John Beckius" userId="87fc740c232ab6c9" providerId="LiveId" clId="{6B0F44DC-C8B5-41E7-888D-818D28E595CE}" dt="2025-09-07T18:04:03.128" v="407" actId="14100"/>
        <pc:sldMkLst>
          <pc:docMk/>
          <pc:sldMk cId="2686126131" sldId="357"/>
        </pc:sldMkLst>
        <pc:spChg chg="mod">
          <ac:chgData name="John Beckius" userId="87fc740c232ab6c9" providerId="LiveId" clId="{6B0F44DC-C8B5-41E7-888D-818D28E595CE}" dt="2025-09-07T18:04:03.128" v="407" actId="14100"/>
          <ac:spMkLst>
            <pc:docMk/>
            <pc:sldMk cId="2686126131" sldId="357"/>
            <ac:spMk id="114" creationId="{B1E4E31A-35CE-46CB-FCAD-275730C156DE}"/>
          </ac:spMkLst>
        </pc:spChg>
      </pc:sldChg>
      <pc:sldChg chg="modSp mod">
        <pc:chgData name="John Beckius" userId="87fc740c232ab6c9" providerId="LiveId" clId="{6B0F44DC-C8B5-41E7-888D-818D28E595CE}" dt="2025-09-07T17:47:05.771" v="291" actId="1076"/>
        <pc:sldMkLst>
          <pc:docMk/>
          <pc:sldMk cId="2323552357" sldId="358"/>
        </pc:sldMkLst>
        <pc:spChg chg="mod">
          <ac:chgData name="John Beckius" userId="87fc740c232ab6c9" providerId="LiveId" clId="{6B0F44DC-C8B5-41E7-888D-818D28E595CE}" dt="2025-09-07T17:14:32.373" v="97" actId="1076"/>
          <ac:spMkLst>
            <pc:docMk/>
            <pc:sldMk cId="2323552357" sldId="358"/>
            <ac:spMk id="11" creationId="{3384657D-2C9B-1ADC-C6EE-BAF593B3AD45}"/>
          </ac:spMkLst>
        </pc:spChg>
        <pc:spChg chg="mod">
          <ac:chgData name="John Beckius" userId="87fc740c232ab6c9" providerId="LiveId" clId="{6B0F44DC-C8B5-41E7-888D-818D28E595CE}" dt="2025-09-07T17:14:44.088" v="99" actId="1076"/>
          <ac:spMkLst>
            <pc:docMk/>
            <pc:sldMk cId="2323552357" sldId="358"/>
            <ac:spMk id="12" creationId="{26C56AEF-DC3F-B7C3-A782-5325539C7542}"/>
          </ac:spMkLst>
        </pc:spChg>
        <pc:spChg chg="mod">
          <ac:chgData name="John Beckius" userId="87fc740c232ab6c9" providerId="LiveId" clId="{6B0F44DC-C8B5-41E7-888D-818D28E595CE}" dt="2025-09-07T17:14:19.744" v="95" actId="403"/>
          <ac:spMkLst>
            <pc:docMk/>
            <pc:sldMk cId="2323552357" sldId="358"/>
            <ac:spMk id="13" creationId="{470090F6-1899-61EF-21D1-5465C45FF826}"/>
          </ac:spMkLst>
        </pc:spChg>
        <pc:spChg chg="mod">
          <ac:chgData name="John Beckius" userId="87fc740c232ab6c9" providerId="LiveId" clId="{6B0F44DC-C8B5-41E7-888D-818D28E595CE}" dt="2025-09-07T17:14:19.744" v="95" actId="403"/>
          <ac:spMkLst>
            <pc:docMk/>
            <pc:sldMk cId="2323552357" sldId="358"/>
            <ac:spMk id="14" creationId="{D4BC7B4A-018E-6AF4-67A2-76816917EACA}"/>
          </ac:spMkLst>
        </pc:spChg>
        <pc:spChg chg="mod">
          <ac:chgData name="John Beckius" userId="87fc740c232ab6c9" providerId="LiveId" clId="{6B0F44DC-C8B5-41E7-888D-818D28E595CE}" dt="2025-09-07T17:14:19.744" v="95" actId="403"/>
          <ac:spMkLst>
            <pc:docMk/>
            <pc:sldMk cId="2323552357" sldId="358"/>
            <ac:spMk id="19" creationId="{6C2AFC05-7713-9475-9D20-B96C9AAE7FAD}"/>
          </ac:spMkLst>
        </pc:spChg>
        <pc:spChg chg="mod">
          <ac:chgData name="John Beckius" userId="87fc740c232ab6c9" providerId="LiveId" clId="{6B0F44DC-C8B5-41E7-888D-818D28E595CE}" dt="2025-09-07T17:14:44.088" v="99" actId="1076"/>
          <ac:spMkLst>
            <pc:docMk/>
            <pc:sldMk cId="2323552357" sldId="358"/>
            <ac:spMk id="20" creationId="{5D91E06C-6CA4-26A4-8307-269EB675EE0E}"/>
          </ac:spMkLst>
        </pc:spChg>
        <pc:spChg chg="mod">
          <ac:chgData name="John Beckius" userId="87fc740c232ab6c9" providerId="LiveId" clId="{6B0F44DC-C8B5-41E7-888D-818D28E595CE}" dt="2025-09-07T17:14:19.744" v="95" actId="403"/>
          <ac:spMkLst>
            <pc:docMk/>
            <pc:sldMk cId="2323552357" sldId="358"/>
            <ac:spMk id="21" creationId="{94B2B52B-2E71-E048-3EC0-331BBFD81EE0}"/>
          </ac:spMkLst>
        </pc:spChg>
        <pc:spChg chg="mod">
          <ac:chgData name="John Beckius" userId="87fc740c232ab6c9" providerId="LiveId" clId="{6B0F44DC-C8B5-41E7-888D-818D28E595CE}" dt="2025-09-07T17:14:37.995" v="98" actId="1076"/>
          <ac:spMkLst>
            <pc:docMk/>
            <pc:sldMk cId="2323552357" sldId="358"/>
            <ac:spMk id="22" creationId="{EAAEF098-F533-64CF-8357-6EFF6DC133DE}"/>
          </ac:spMkLst>
        </pc:spChg>
        <pc:spChg chg="mod">
          <ac:chgData name="John Beckius" userId="87fc740c232ab6c9" providerId="LiveId" clId="{6B0F44DC-C8B5-41E7-888D-818D28E595CE}" dt="2025-09-07T17:14:32.373" v="97" actId="1076"/>
          <ac:spMkLst>
            <pc:docMk/>
            <pc:sldMk cId="2323552357" sldId="358"/>
            <ac:spMk id="24" creationId="{272B2F60-6C6E-0777-2217-D3CDF14883F3}"/>
          </ac:spMkLst>
        </pc:spChg>
        <pc:spChg chg="mod">
          <ac:chgData name="John Beckius" userId="87fc740c232ab6c9" providerId="LiveId" clId="{6B0F44DC-C8B5-41E7-888D-818D28E595CE}" dt="2025-09-07T17:14:19.744" v="95" actId="403"/>
          <ac:spMkLst>
            <pc:docMk/>
            <pc:sldMk cId="2323552357" sldId="358"/>
            <ac:spMk id="26" creationId="{2ADDD137-DA32-AA0C-6F39-CFBACD5E99B7}"/>
          </ac:spMkLst>
        </pc:spChg>
        <pc:spChg chg="mod">
          <ac:chgData name="John Beckius" userId="87fc740c232ab6c9" providerId="LiveId" clId="{6B0F44DC-C8B5-41E7-888D-818D28E595CE}" dt="2025-09-07T17:14:19.744" v="95" actId="403"/>
          <ac:spMkLst>
            <pc:docMk/>
            <pc:sldMk cId="2323552357" sldId="358"/>
            <ac:spMk id="29" creationId="{6D7FC91F-B75A-6C36-BF71-2460EF49464E}"/>
          </ac:spMkLst>
        </pc:spChg>
        <pc:spChg chg="mod">
          <ac:chgData name="John Beckius" userId="87fc740c232ab6c9" providerId="LiveId" clId="{6B0F44DC-C8B5-41E7-888D-818D28E595CE}" dt="2025-09-07T17:14:19.744" v="95" actId="403"/>
          <ac:spMkLst>
            <pc:docMk/>
            <pc:sldMk cId="2323552357" sldId="358"/>
            <ac:spMk id="30" creationId="{498B4B93-BAC2-374D-EADE-96B29898AFFD}"/>
          </ac:spMkLst>
        </pc:spChg>
        <pc:spChg chg="mod">
          <ac:chgData name="John Beckius" userId="87fc740c232ab6c9" providerId="LiveId" clId="{6B0F44DC-C8B5-41E7-888D-818D28E595CE}" dt="2025-09-07T17:47:05.771" v="291" actId="1076"/>
          <ac:spMkLst>
            <pc:docMk/>
            <pc:sldMk cId="2323552357" sldId="358"/>
            <ac:spMk id="32" creationId="{E34DCAA4-3371-D9EF-DA75-F3FC9D3D9BB9}"/>
          </ac:spMkLst>
        </pc:spChg>
      </pc:sldChg>
      <pc:sldChg chg="modSp mod">
        <pc:chgData name="John Beckius" userId="87fc740c232ab6c9" providerId="LiveId" clId="{6B0F44DC-C8B5-41E7-888D-818D28E595CE}" dt="2025-09-07T17:47:11.079" v="292" actId="1076"/>
        <pc:sldMkLst>
          <pc:docMk/>
          <pc:sldMk cId="2193956180" sldId="359"/>
        </pc:sldMkLst>
        <pc:spChg chg="mod">
          <ac:chgData name="John Beckius" userId="87fc740c232ab6c9" providerId="LiveId" clId="{6B0F44DC-C8B5-41E7-888D-818D28E595CE}" dt="2025-09-07T17:15:40.130" v="102" actId="403"/>
          <ac:spMkLst>
            <pc:docMk/>
            <pc:sldMk cId="2193956180" sldId="359"/>
            <ac:spMk id="11" creationId="{3384657D-2C9B-1ADC-C6EE-BAF593B3AD45}"/>
          </ac:spMkLst>
        </pc:spChg>
        <pc:spChg chg="mod">
          <ac:chgData name="John Beckius" userId="87fc740c232ab6c9" providerId="LiveId" clId="{6B0F44DC-C8B5-41E7-888D-818D28E595CE}" dt="2025-09-07T17:15:48.564" v="103" actId="1076"/>
          <ac:spMkLst>
            <pc:docMk/>
            <pc:sldMk cId="2193956180" sldId="359"/>
            <ac:spMk id="12" creationId="{26C56AEF-DC3F-B7C3-A782-5325539C7542}"/>
          </ac:spMkLst>
        </pc:spChg>
        <pc:spChg chg="mod">
          <ac:chgData name="John Beckius" userId="87fc740c232ab6c9" providerId="LiveId" clId="{6B0F44DC-C8B5-41E7-888D-818D28E595CE}" dt="2025-09-07T17:15:40.130" v="102" actId="403"/>
          <ac:spMkLst>
            <pc:docMk/>
            <pc:sldMk cId="2193956180" sldId="359"/>
            <ac:spMk id="14" creationId="{D4BC7B4A-018E-6AF4-67A2-76816917EACA}"/>
          </ac:spMkLst>
        </pc:spChg>
        <pc:spChg chg="mod">
          <ac:chgData name="John Beckius" userId="87fc740c232ab6c9" providerId="LiveId" clId="{6B0F44DC-C8B5-41E7-888D-818D28E595CE}" dt="2025-09-07T17:15:40.130" v="102" actId="403"/>
          <ac:spMkLst>
            <pc:docMk/>
            <pc:sldMk cId="2193956180" sldId="359"/>
            <ac:spMk id="19" creationId="{6C2AFC05-7713-9475-9D20-B96C9AAE7FAD}"/>
          </ac:spMkLst>
        </pc:spChg>
        <pc:spChg chg="mod">
          <ac:chgData name="John Beckius" userId="87fc740c232ab6c9" providerId="LiveId" clId="{6B0F44DC-C8B5-41E7-888D-818D28E595CE}" dt="2025-09-07T17:15:48.564" v="103" actId="1076"/>
          <ac:spMkLst>
            <pc:docMk/>
            <pc:sldMk cId="2193956180" sldId="359"/>
            <ac:spMk id="20" creationId="{5D91E06C-6CA4-26A4-8307-269EB675EE0E}"/>
          </ac:spMkLst>
        </pc:spChg>
        <pc:spChg chg="mod">
          <ac:chgData name="John Beckius" userId="87fc740c232ab6c9" providerId="LiveId" clId="{6B0F44DC-C8B5-41E7-888D-818D28E595CE}" dt="2025-09-07T17:47:11.079" v="292" actId="1076"/>
          <ac:spMkLst>
            <pc:docMk/>
            <pc:sldMk cId="2193956180" sldId="359"/>
            <ac:spMk id="22" creationId="{EAAEF098-F533-64CF-8357-6EFF6DC133DE}"/>
          </ac:spMkLst>
        </pc:spChg>
        <pc:spChg chg="mod">
          <ac:chgData name="John Beckius" userId="87fc740c232ab6c9" providerId="LiveId" clId="{6B0F44DC-C8B5-41E7-888D-818D28E595CE}" dt="2025-09-07T17:15:40.130" v="102" actId="403"/>
          <ac:spMkLst>
            <pc:docMk/>
            <pc:sldMk cId="2193956180" sldId="359"/>
            <ac:spMk id="24" creationId="{272B2F60-6C6E-0777-2217-D3CDF14883F3}"/>
          </ac:spMkLst>
        </pc:spChg>
        <pc:spChg chg="mod">
          <ac:chgData name="John Beckius" userId="87fc740c232ab6c9" providerId="LiveId" clId="{6B0F44DC-C8B5-41E7-888D-818D28E595CE}" dt="2025-09-07T17:15:40.130" v="102" actId="403"/>
          <ac:spMkLst>
            <pc:docMk/>
            <pc:sldMk cId="2193956180" sldId="359"/>
            <ac:spMk id="27" creationId="{9F857ABB-6B33-372C-5FDF-3B1C9A8249C5}"/>
          </ac:spMkLst>
        </pc:spChg>
        <pc:spChg chg="mod">
          <ac:chgData name="John Beckius" userId="87fc740c232ab6c9" providerId="LiveId" clId="{6B0F44DC-C8B5-41E7-888D-818D28E595CE}" dt="2025-09-07T17:15:40.130" v="102" actId="403"/>
          <ac:spMkLst>
            <pc:docMk/>
            <pc:sldMk cId="2193956180" sldId="359"/>
            <ac:spMk id="28" creationId="{39B230A2-BAE5-B102-C61D-DE9D3DF07649}"/>
          </ac:spMkLst>
        </pc:spChg>
        <pc:spChg chg="mod">
          <ac:chgData name="John Beckius" userId="87fc740c232ab6c9" providerId="LiveId" clId="{6B0F44DC-C8B5-41E7-888D-818D28E595CE}" dt="2025-09-07T17:15:40.130" v="102" actId="403"/>
          <ac:spMkLst>
            <pc:docMk/>
            <pc:sldMk cId="2193956180" sldId="359"/>
            <ac:spMk id="29" creationId="{6D7FC91F-B75A-6C36-BF71-2460EF49464E}"/>
          </ac:spMkLst>
        </pc:spChg>
        <pc:spChg chg="mod">
          <ac:chgData name="John Beckius" userId="87fc740c232ab6c9" providerId="LiveId" clId="{6B0F44DC-C8B5-41E7-888D-818D28E595CE}" dt="2025-09-07T17:45:54.427" v="284" actId="1076"/>
          <ac:spMkLst>
            <pc:docMk/>
            <pc:sldMk cId="2193956180" sldId="359"/>
            <ac:spMk id="32" creationId="{E34DCAA4-3371-D9EF-DA75-F3FC9D3D9BB9}"/>
          </ac:spMkLst>
        </pc:spChg>
      </pc:sldChg>
      <pc:sldChg chg="modSp mod">
        <pc:chgData name="John Beckius" userId="87fc740c232ab6c9" providerId="LiveId" clId="{6B0F44DC-C8B5-41E7-888D-818D28E595CE}" dt="2025-09-07T17:46:01.612" v="285" actId="1076"/>
        <pc:sldMkLst>
          <pc:docMk/>
          <pc:sldMk cId="3998020249" sldId="360"/>
        </pc:sldMkLst>
        <pc:spChg chg="mod">
          <ac:chgData name="John Beckius" userId="87fc740c232ab6c9" providerId="LiveId" clId="{6B0F44DC-C8B5-41E7-888D-818D28E595CE}" dt="2025-09-07T17:16:24.021" v="107" actId="403"/>
          <ac:spMkLst>
            <pc:docMk/>
            <pc:sldMk cId="3998020249" sldId="360"/>
            <ac:spMk id="11" creationId="{3384657D-2C9B-1ADC-C6EE-BAF593B3AD45}"/>
          </ac:spMkLst>
        </pc:spChg>
        <pc:spChg chg="mod">
          <ac:chgData name="John Beckius" userId="87fc740c232ab6c9" providerId="LiveId" clId="{6B0F44DC-C8B5-41E7-888D-818D28E595CE}" dt="2025-09-07T17:16:24.021" v="107" actId="403"/>
          <ac:spMkLst>
            <pc:docMk/>
            <pc:sldMk cId="3998020249" sldId="360"/>
            <ac:spMk id="12" creationId="{26C56AEF-DC3F-B7C3-A782-5325539C7542}"/>
          </ac:spMkLst>
        </pc:spChg>
        <pc:spChg chg="mod">
          <ac:chgData name="John Beckius" userId="87fc740c232ab6c9" providerId="LiveId" clId="{6B0F44DC-C8B5-41E7-888D-818D28E595CE}" dt="2025-09-07T17:16:24.021" v="107" actId="403"/>
          <ac:spMkLst>
            <pc:docMk/>
            <pc:sldMk cId="3998020249" sldId="360"/>
            <ac:spMk id="19" creationId="{6C2AFC05-7713-9475-9D20-B96C9AAE7FAD}"/>
          </ac:spMkLst>
        </pc:spChg>
        <pc:spChg chg="mod">
          <ac:chgData name="John Beckius" userId="87fc740c232ab6c9" providerId="LiveId" clId="{6B0F44DC-C8B5-41E7-888D-818D28E595CE}" dt="2025-09-07T17:16:36.204" v="109" actId="1076"/>
          <ac:spMkLst>
            <pc:docMk/>
            <pc:sldMk cId="3998020249" sldId="360"/>
            <ac:spMk id="20" creationId="{5D91E06C-6CA4-26A4-8307-269EB675EE0E}"/>
          </ac:spMkLst>
        </pc:spChg>
        <pc:spChg chg="mod">
          <ac:chgData name="John Beckius" userId="87fc740c232ab6c9" providerId="LiveId" clId="{6B0F44DC-C8B5-41E7-888D-818D28E595CE}" dt="2025-09-07T17:46:01.612" v="285" actId="1076"/>
          <ac:spMkLst>
            <pc:docMk/>
            <pc:sldMk cId="3998020249" sldId="360"/>
            <ac:spMk id="22" creationId="{EAAEF098-F533-64CF-8357-6EFF6DC133DE}"/>
          </ac:spMkLst>
        </pc:spChg>
        <pc:spChg chg="mod">
          <ac:chgData name="John Beckius" userId="87fc740c232ab6c9" providerId="LiveId" clId="{6B0F44DC-C8B5-41E7-888D-818D28E595CE}" dt="2025-09-07T17:16:24.021" v="107" actId="403"/>
          <ac:spMkLst>
            <pc:docMk/>
            <pc:sldMk cId="3998020249" sldId="360"/>
            <ac:spMk id="24" creationId="{272B2F60-6C6E-0777-2217-D3CDF14883F3}"/>
          </ac:spMkLst>
        </pc:spChg>
        <pc:spChg chg="mod">
          <ac:chgData name="John Beckius" userId="87fc740c232ab6c9" providerId="LiveId" clId="{6B0F44DC-C8B5-41E7-888D-818D28E595CE}" dt="2025-09-07T17:16:24.021" v="107" actId="403"/>
          <ac:spMkLst>
            <pc:docMk/>
            <pc:sldMk cId="3998020249" sldId="360"/>
            <ac:spMk id="25" creationId="{00182699-F2FF-4BF7-D0BB-C7C923BDEDE7}"/>
          </ac:spMkLst>
        </pc:spChg>
        <pc:spChg chg="mod">
          <ac:chgData name="John Beckius" userId="87fc740c232ab6c9" providerId="LiveId" clId="{6B0F44DC-C8B5-41E7-888D-818D28E595CE}" dt="2025-09-07T17:16:24.021" v="107" actId="403"/>
          <ac:spMkLst>
            <pc:docMk/>
            <pc:sldMk cId="3998020249" sldId="360"/>
            <ac:spMk id="27" creationId="{9F857ABB-6B33-372C-5FDF-3B1C9A8249C5}"/>
          </ac:spMkLst>
        </pc:spChg>
        <pc:spChg chg="mod">
          <ac:chgData name="John Beckius" userId="87fc740c232ab6c9" providerId="LiveId" clId="{6B0F44DC-C8B5-41E7-888D-818D28E595CE}" dt="2025-09-07T17:16:24.021" v="107" actId="403"/>
          <ac:spMkLst>
            <pc:docMk/>
            <pc:sldMk cId="3998020249" sldId="360"/>
            <ac:spMk id="29" creationId="{6D7FC91F-B75A-6C36-BF71-2460EF49464E}"/>
          </ac:spMkLst>
        </pc:spChg>
        <pc:spChg chg="mod">
          <ac:chgData name="John Beckius" userId="87fc740c232ab6c9" providerId="LiveId" clId="{6B0F44DC-C8B5-41E7-888D-818D28E595CE}" dt="2025-09-07T17:46:01.612" v="285" actId="1076"/>
          <ac:spMkLst>
            <pc:docMk/>
            <pc:sldMk cId="3998020249" sldId="360"/>
            <ac:spMk id="32" creationId="{E34DCAA4-3371-D9EF-DA75-F3FC9D3D9BB9}"/>
          </ac:spMkLst>
        </pc:spChg>
      </pc:sldChg>
      <pc:sldChg chg="modSp mod">
        <pc:chgData name="John Beckius" userId="87fc740c232ab6c9" providerId="LiveId" clId="{6B0F44DC-C8B5-41E7-888D-818D28E595CE}" dt="2025-09-07T17:47:22.252" v="293" actId="1076"/>
        <pc:sldMkLst>
          <pc:docMk/>
          <pc:sldMk cId="3518130228" sldId="361"/>
        </pc:sldMkLst>
        <pc:spChg chg="mod">
          <ac:chgData name="John Beckius" userId="87fc740c232ab6c9" providerId="LiveId" clId="{6B0F44DC-C8B5-41E7-888D-818D28E595CE}" dt="2025-09-07T17:17:04.246" v="112" actId="403"/>
          <ac:spMkLst>
            <pc:docMk/>
            <pc:sldMk cId="3518130228" sldId="361"/>
            <ac:spMk id="11" creationId="{3384657D-2C9B-1ADC-C6EE-BAF593B3AD45}"/>
          </ac:spMkLst>
        </pc:spChg>
        <pc:spChg chg="mod">
          <ac:chgData name="John Beckius" userId="87fc740c232ab6c9" providerId="LiveId" clId="{6B0F44DC-C8B5-41E7-888D-818D28E595CE}" dt="2025-09-07T17:17:14.222" v="114" actId="1076"/>
          <ac:spMkLst>
            <pc:docMk/>
            <pc:sldMk cId="3518130228" sldId="361"/>
            <ac:spMk id="12" creationId="{26C56AEF-DC3F-B7C3-A782-5325539C7542}"/>
          </ac:spMkLst>
        </pc:spChg>
        <pc:spChg chg="mod">
          <ac:chgData name="John Beckius" userId="87fc740c232ab6c9" providerId="LiveId" clId="{6B0F44DC-C8B5-41E7-888D-818D28E595CE}" dt="2025-09-07T17:17:04.246" v="112" actId="403"/>
          <ac:spMkLst>
            <pc:docMk/>
            <pc:sldMk cId="3518130228" sldId="361"/>
            <ac:spMk id="14" creationId="{D4BC7B4A-018E-6AF4-67A2-76816917EACA}"/>
          </ac:spMkLst>
        </pc:spChg>
        <pc:spChg chg="mod">
          <ac:chgData name="John Beckius" userId="87fc740c232ab6c9" providerId="LiveId" clId="{6B0F44DC-C8B5-41E7-888D-818D28E595CE}" dt="2025-09-07T17:17:04.246" v="112" actId="403"/>
          <ac:spMkLst>
            <pc:docMk/>
            <pc:sldMk cId="3518130228" sldId="361"/>
            <ac:spMk id="19" creationId="{6C2AFC05-7713-9475-9D20-B96C9AAE7FAD}"/>
          </ac:spMkLst>
        </pc:spChg>
        <pc:spChg chg="mod">
          <ac:chgData name="John Beckius" userId="87fc740c232ab6c9" providerId="LiveId" clId="{6B0F44DC-C8B5-41E7-888D-818D28E595CE}" dt="2025-09-07T17:17:14.222" v="114" actId="1076"/>
          <ac:spMkLst>
            <pc:docMk/>
            <pc:sldMk cId="3518130228" sldId="361"/>
            <ac:spMk id="20" creationId="{5D91E06C-6CA4-26A4-8307-269EB675EE0E}"/>
          </ac:spMkLst>
        </pc:spChg>
        <pc:spChg chg="mod">
          <ac:chgData name="John Beckius" userId="87fc740c232ab6c9" providerId="LiveId" clId="{6B0F44DC-C8B5-41E7-888D-818D28E595CE}" dt="2025-09-07T17:47:22.252" v="293" actId="1076"/>
          <ac:spMkLst>
            <pc:docMk/>
            <pc:sldMk cId="3518130228" sldId="361"/>
            <ac:spMk id="22" creationId="{EAAEF098-F533-64CF-8357-6EFF6DC133DE}"/>
          </ac:spMkLst>
        </pc:spChg>
        <pc:spChg chg="mod">
          <ac:chgData name="John Beckius" userId="87fc740c232ab6c9" providerId="LiveId" clId="{6B0F44DC-C8B5-41E7-888D-818D28E595CE}" dt="2025-09-07T17:17:04.246" v="112" actId="403"/>
          <ac:spMkLst>
            <pc:docMk/>
            <pc:sldMk cId="3518130228" sldId="361"/>
            <ac:spMk id="24" creationId="{272B2F60-6C6E-0777-2217-D3CDF14883F3}"/>
          </ac:spMkLst>
        </pc:spChg>
        <pc:spChg chg="mod">
          <ac:chgData name="John Beckius" userId="87fc740c232ab6c9" providerId="LiveId" clId="{6B0F44DC-C8B5-41E7-888D-818D28E595CE}" dt="2025-09-07T17:17:04.246" v="112" actId="403"/>
          <ac:spMkLst>
            <pc:docMk/>
            <pc:sldMk cId="3518130228" sldId="361"/>
            <ac:spMk id="25" creationId="{00182699-F2FF-4BF7-D0BB-C7C923BDEDE7}"/>
          </ac:spMkLst>
        </pc:spChg>
        <pc:spChg chg="mod">
          <ac:chgData name="John Beckius" userId="87fc740c232ab6c9" providerId="LiveId" clId="{6B0F44DC-C8B5-41E7-888D-818D28E595CE}" dt="2025-09-07T17:17:04.246" v="112" actId="403"/>
          <ac:spMkLst>
            <pc:docMk/>
            <pc:sldMk cId="3518130228" sldId="361"/>
            <ac:spMk id="28" creationId="{39B230A2-BAE5-B102-C61D-DE9D3DF07649}"/>
          </ac:spMkLst>
        </pc:spChg>
        <pc:spChg chg="mod">
          <ac:chgData name="John Beckius" userId="87fc740c232ab6c9" providerId="LiveId" clId="{6B0F44DC-C8B5-41E7-888D-818D28E595CE}" dt="2025-09-07T17:17:04.246" v="112" actId="403"/>
          <ac:spMkLst>
            <pc:docMk/>
            <pc:sldMk cId="3518130228" sldId="361"/>
            <ac:spMk id="29" creationId="{6D7FC91F-B75A-6C36-BF71-2460EF49464E}"/>
          </ac:spMkLst>
        </pc:spChg>
        <pc:spChg chg="mod">
          <ac:chgData name="John Beckius" userId="87fc740c232ab6c9" providerId="LiveId" clId="{6B0F44DC-C8B5-41E7-888D-818D28E595CE}" dt="2025-09-07T17:47:22.252" v="293" actId="1076"/>
          <ac:spMkLst>
            <pc:docMk/>
            <pc:sldMk cId="3518130228" sldId="361"/>
            <ac:spMk id="32" creationId="{E34DCAA4-3371-D9EF-DA75-F3FC9D3D9BB9}"/>
          </ac:spMkLst>
        </pc:spChg>
      </pc:sldChg>
      <pc:sldChg chg="modSp mod">
        <pc:chgData name="John Beckius" userId="87fc740c232ab6c9" providerId="LiveId" clId="{6B0F44DC-C8B5-41E7-888D-818D28E595CE}" dt="2025-09-07T17:18:52.331" v="120" actId="1076"/>
        <pc:sldMkLst>
          <pc:docMk/>
          <pc:sldMk cId="2782185521" sldId="362"/>
        </pc:sldMkLst>
        <pc:spChg chg="mod">
          <ac:chgData name="John Beckius" userId="87fc740c232ab6c9" providerId="LiveId" clId="{6B0F44DC-C8B5-41E7-888D-818D28E595CE}" dt="2025-09-07T17:18:30.751" v="117" actId="403"/>
          <ac:spMkLst>
            <pc:docMk/>
            <pc:sldMk cId="2782185521" sldId="362"/>
            <ac:spMk id="11" creationId="{3384657D-2C9B-1ADC-C6EE-BAF593B3AD45}"/>
          </ac:spMkLst>
        </pc:spChg>
        <pc:spChg chg="mod">
          <ac:chgData name="John Beckius" userId="87fc740c232ab6c9" providerId="LiveId" clId="{6B0F44DC-C8B5-41E7-888D-818D28E595CE}" dt="2025-09-07T17:18:52.331" v="120" actId="1076"/>
          <ac:spMkLst>
            <pc:docMk/>
            <pc:sldMk cId="2782185521" sldId="362"/>
            <ac:spMk id="12" creationId="{26C56AEF-DC3F-B7C3-A782-5325539C7542}"/>
          </ac:spMkLst>
        </pc:spChg>
        <pc:spChg chg="mod">
          <ac:chgData name="John Beckius" userId="87fc740c232ab6c9" providerId="LiveId" clId="{6B0F44DC-C8B5-41E7-888D-818D28E595CE}" dt="2025-09-07T17:18:42.357" v="118" actId="1076"/>
          <ac:spMkLst>
            <pc:docMk/>
            <pc:sldMk cId="2782185521" sldId="362"/>
            <ac:spMk id="14" creationId="{D4BC7B4A-018E-6AF4-67A2-76816917EACA}"/>
          </ac:spMkLst>
        </pc:spChg>
        <pc:spChg chg="mod">
          <ac:chgData name="John Beckius" userId="87fc740c232ab6c9" providerId="LiveId" clId="{6B0F44DC-C8B5-41E7-888D-818D28E595CE}" dt="2025-09-07T17:18:30.751" v="117" actId="403"/>
          <ac:spMkLst>
            <pc:docMk/>
            <pc:sldMk cId="2782185521" sldId="362"/>
            <ac:spMk id="19" creationId="{6C2AFC05-7713-9475-9D20-B96C9AAE7FAD}"/>
          </ac:spMkLst>
        </pc:spChg>
        <pc:spChg chg="mod">
          <ac:chgData name="John Beckius" userId="87fc740c232ab6c9" providerId="LiveId" clId="{6B0F44DC-C8B5-41E7-888D-818D28E595CE}" dt="2025-09-07T17:18:52.331" v="120" actId="1076"/>
          <ac:spMkLst>
            <pc:docMk/>
            <pc:sldMk cId="2782185521" sldId="362"/>
            <ac:spMk id="20" creationId="{5D91E06C-6CA4-26A4-8307-269EB675EE0E}"/>
          </ac:spMkLst>
        </pc:spChg>
        <pc:spChg chg="mod">
          <ac:chgData name="John Beckius" userId="87fc740c232ab6c9" providerId="LiveId" clId="{6B0F44DC-C8B5-41E7-888D-818D28E595CE}" dt="2025-09-07T17:18:42.357" v="118" actId="1076"/>
          <ac:spMkLst>
            <pc:docMk/>
            <pc:sldMk cId="2782185521" sldId="362"/>
            <ac:spMk id="22" creationId="{EAAEF098-F533-64CF-8357-6EFF6DC133DE}"/>
          </ac:spMkLst>
        </pc:spChg>
        <pc:spChg chg="mod">
          <ac:chgData name="John Beckius" userId="87fc740c232ab6c9" providerId="LiveId" clId="{6B0F44DC-C8B5-41E7-888D-818D28E595CE}" dt="2025-09-07T17:18:30.751" v="117" actId="403"/>
          <ac:spMkLst>
            <pc:docMk/>
            <pc:sldMk cId="2782185521" sldId="362"/>
            <ac:spMk id="25" creationId="{00182699-F2FF-4BF7-D0BB-C7C923BDEDE7}"/>
          </ac:spMkLst>
        </pc:spChg>
        <pc:spChg chg="mod">
          <ac:chgData name="John Beckius" userId="87fc740c232ab6c9" providerId="LiveId" clId="{6B0F44DC-C8B5-41E7-888D-818D28E595CE}" dt="2025-09-07T17:18:42.357" v="118" actId="1076"/>
          <ac:spMkLst>
            <pc:docMk/>
            <pc:sldMk cId="2782185521" sldId="362"/>
            <ac:spMk id="27" creationId="{9F857ABB-6B33-372C-5FDF-3B1C9A8249C5}"/>
          </ac:spMkLst>
        </pc:spChg>
        <pc:spChg chg="mod">
          <ac:chgData name="John Beckius" userId="87fc740c232ab6c9" providerId="LiveId" clId="{6B0F44DC-C8B5-41E7-888D-818D28E595CE}" dt="2025-09-07T17:18:30.751" v="117" actId="403"/>
          <ac:spMkLst>
            <pc:docMk/>
            <pc:sldMk cId="2782185521" sldId="362"/>
            <ac:spMk id="29" creationId="{6D7FC91F-B75A-6C36-BF71-2460EF49464E}"/>
          </ac:spMkLst>
        </pc:spChg>
        <pc:spChg chg="mod">
          <ac:chgData name="John Beckius" userId="87fc740c232ab6c9" providerId="LiveId" clId="{6B0F44DC-C8B5-41E7-888D-818D28E595CE}" dt="2025-09-07T17:18:46.125" v="119" actId="1076"/>
          <ac:spMkLst>
            <pc:docMk/>
            <pc:sldMk cId="2782185521" sldId="362"/>
            <ac:spMk id="32" creationId="{E34DCAA4-3371-D9EF-DA75-F3FC9D3D9BB9}"/>
          </ac:spMkLst>
        </pc:spChg>
      </pc:sldChg>
      <pc:sldChg chg="modSp mod">
        <pc:chgData name="John Beckius" userId="87fc740c232ab6c9" providerId="LiveId" clId="{6B0F44DC-C8B5-41E7-888D-818D28E595CE}" dt="2025-09-07T17:19:48.198" v="125" actId="1076"/>
        <pc:sldMkLst>
          <pc:docMk/>
          <pc:sldMk cId="2597101830" sldId="363"/>
        </pc:sldMkLst>
        <pc:spChg chg="mod">
          <ac:chgData name="John Beckius" userId="87fc740c232ab6c9" providerId="LiveId" clId="{6B0F44DC-C8B5-41E7-888D-818D28E595CE}" dt="2025-09-07T17:19:48.198" v="125" actId="1076"/>
          <ac:spMkLst>
            <pc:docMk/>
            <pc:sldMk cId="2597101830" sldId="363"/>
            <ac:spMk id="6" creationId="{983CD630-A036-B592-F99A-9E72A1B19364}"/>
          </ac:spMkLst>
        </pc:spChg>
        <pc:spChg chg="mod">
          <ac:chgData name="John Beckius" userId="87fc740c232ab6c9" providerId="LiveId" clId="{6B0F44DC-C8B5-41E7-888D-818D28E595CE}" dt="2025-09-07T17:19:34.138" v="123" actId="403"/>
          <ac:spMkLst>
            <pc:docMk/>
            <pc:sldMk cId="2597101830" sldId="363"/>
            <ac:spMk id="10" creationId="{D23A1F6A-2519-1FDC-1AB7-5B822961B5A9}"/>
          </ac:spMkLst>
        </pc:spChg>
        <pc:spChg chg="mod">
          <ac:chgData name="John Beckius" userId="87fc740c232ab6c9" providerId="LiveId" clId="{6B0F44DC-C8B5-41E7-888D-818D28E595CE}" dt="2025-09-07T17:19:42.837" v="124" actId="1076"/>
          <ac:spMkLst>
            <pc:docMk/>
            <pc:sldMk cId="2597101830" sldId="363"/>
            <ac:spMk id="13" creationId="{DB1E3352-2702-3A3D-2206-94FD3E9519F8}"/>
          </ac:spMkLst>
        </pc:spChg>
        <pc:spChg chg="mod">
          <ac:chgData name="John Beckius" userId="87fc740c232ab6c9" providerId="LiveId" clId="{6B0F44DC-C8B5-41E7-888D-818D28E595CE}" dt="2025-09-07T17:19:48.198" v="125" actId="1076"/>
          <ac:spMkLst>
            <pc:docMk/>
            <pc:sldMk cId="2597101830" sldId="363"/>
            <ac:spMk id="16" creationId="{167A7D9A-2971-52D5-200C-1F2A92A220DC}"/>
          </ac:spMkLst>
        </pc:spChg>
        <pc:spChg chg="mod">
          <ac:chgData name="John Beckius" userId="87fc740c232ab6c9" providerId="LiveId" clId="{6B0F44DC-C8B5-41E7-888D-818D28E595CE}" dt="2025-09-07T17:19:34.138" v="123" actId="403"/>
          <ac:spMkLst>
            <pc:docMk/>
            <pc:sldMk cId="2597101830" sldId="363"/>
            <ac:spMk id="17" creationId="{0067F59A-4997-E7E6-A3B3-B7B14946C94D}"/>
          </ac:spMkLst>
        </pc:spChg>
        <pc:spChg chg="mod">
          <ac:chgData name="John Beckius" userId="87fc740c232ab6c9" providerId="LiveId" clId="{6B0F44DC-C8B5-41E7-888D-818D28E595CE}" dt="2025-09-07T17:19:48.198" v="125" actId="1076"/>
          <ac:spMkLst>
            <pc:docMk/>
            <pc:sldMk cId="2597101830" sldId="363"/>
            <ac:spMk id="19" creationId="{6028D050-1573-0D11-533B-32BA32ADCA86}"/>
          </ac:spMkLst>
        </pc:spChg>
        <pc:spChg chg="mod">
          <ac:chgData name="John Beckius" userId="87fc740c232ab6c9" providerId="LiveId" clId="{6B0F44DC-C8B5-41E7-888D-818D28E595CE}" dt="2025-09-07T17:19:34.138" v="123" actId="403"/>
          <ac:spMkLst>
            <pc:docMk/>
            <pc:sldMk cId="2597101830" sldId="363"/>
            <ac:spMk id="23" creationId="{C8AB8DEB-CCAC-9B59-EF7F-85E3D77B8D39}"/>
          </ac:spMkLst>
        </pc:spChg>
        <pc:spChg chg="mod">
          <ac:chgData name="John Beckius" userId="87fc740c232ab6c9" providerId="LiveId" clId="{6B0F44DC-C8B5-41E7-888D-818D28E595CE}" dt="2025-09-07T17:19:42.837" v="124" actId="1076"/>
          <ac:spMkLst>
            <pc:docMk/>
            <pc:sldMk cId="2597101830" sldId="363"/>
            <ac:spMk id="24" creationId="{95D68F41-7BF3-CBC5-C3A0-BC20342812C8}"/>
          </ac:spMkLst>
        </pc:spChg>
        <pc:spChg chg="mod">
          <ac:chgData name="John Beckius" userId="87fc740c232ab6c9" providerId="LiveId" clId="{6B0F44DC-C8B5-41E7-888D-818D28E595CE}" dt="2025-09-07T17:19:42.837" v="124" actId="1076"/>
          <ac:spMkLst>
            <pc:docMk/>
            <pc:sldMk cId="2597101830" sldId="363"/>
            <ac:spMk id="27" creationId="{C3A13D42-3C12-9A4B-805D-7BFBC09513E7}"/>
          </ac:spMkLst>
        </pc:spChg>
        <pc:spChg chg="mod">
          <ac:chgData name="John Beckius" userId="87fc740c232ab6c9" providerId="LiveId" clId="{6B0F44DC-C8B5-41E7-888D-818D28E595CE}" dt="2025-09-07T17:19:34.138" v="123" actId="403"/>
          <ac:spMkLst>
            <pc:docMk/>
            <pc:sldMk cId="2597101830" sldId="363"/>
            <ac:spMk id="28" creationId="{D30160A7-BA9A-212B-7030-C157282B7E50}"/>
          </ac:spMkLst>
        </pc:spChg>
      </pc:sldChg>
      <pc:sldChg chg="modSp mod">
        <pc:chgData name="John Beckius" userId="87fc740c232ab6c9" providerId="LiveId" clId="{6B0F44DC-C8B5-41E7-888D-818D28E595CE}" dt="2025-09-07T17:20:26.925" v="130" actId="1076"/>
        <pc:sldMkLst>
          <pc:docMk/>
          <pc:sldMk cId="2050843770" sldId="364"/>
        </pc:sldMkLst>
        <pc:spChg chg="mod">
          <ac:chgData name="John Beckius" userId="87fc740c232ab6c9" providerId="LiveId" clId="{6B0F44DC-C8B5-41E7-888D-818D28E595CE}" dt="2025-09-07T17:20:26.925" v="130" actId="1076"/>
          <ac:spMkLst>
            <pc:docMk/>
            <pc:sldMk cId="2050843770" sldId="364"/>
            <ac:spMk id="6" creationId="{983CD630-A036-B592-F99A-9E72A1B19364}"/>
          </ac:spMkLst>
        </pc:spChg>
        <pc:spChg chg="mod">
          <ac:chgData name="John Beckius" userId="87fc740c232ab6c9" providerId="LiveId" clId="{6B0F44DC-C8B5-41E7-888D-818D28E595CE}" dt="2025-09-07T17:20:13.749" v="128" actId="403"/>
          <ac:spMkLst>
            <pc:docMk/>
            <pc:sldMk cId="2050843770" sldId="364"/>
            <ac:spMk id="10" creationId="{D23A1F6A-2519-1FDC-1AB7-5B822961B5A9}"/>
          </ac:spMkLst>
        </pc:spChg>
        <pc:spChg chg="mod">
          <ac:chgData name="John Beckius" userId="87fc740c232ab6c9" providerId="LiveId" clId="{6B0F44DC-C8B5-41E7-888D-818D28E595CE}" dt="2025-09-07T17:20:20.332" v="129" actId="1076"/>
          <ac:spMkLst>
            <pc:docMk/>
            <pc:sldMk cId="2050843770" sldId="364"/>
            <ac:spMk id="13" creationId="{DB1E3352-2702-3A3D-2206-94FD3E9519F8}"/>
          </ac:spMkLst>
        </pc:spChg>
        <pc:spChg chg="mod">
          <ac:chgData name="John Beckius" userId="87fc740c232ab6c9" providerId="LiveId" clId="{6B0F44DC-C8B5-41E7-888D-818D28E595CE}" dt="2025-09-07T17:20:26.925" v="130" actId="1076"/>
          <ac:spMkLst>
            <pc:docMk/>
            <pc:sldMk cId="2050843770" sldId="364"/>
            <ac:spMk id="16" creationId="{167A7D9A-2971-52D5-200C-1F2A92A220DC}"/>
          </ac:spMkLst>
        </pc:spChg>
        <pc:spChg chg="mod">
          <ac:chgData name="John Beckius" userId="87fc740c232ab6c9" providerId="LiveId" clId="{6B0F44DC-C8B5-41E7-888D-818D28E595CE}" dt="2025-09-07T17:20:13.749" v="128" actId="403"/>
          <ac:spMkLst>
            <pc:docMk/>
            <pc:sldMk cId="2050843770" sldId="364"/>
            <ac:spMk id="17" creationId="{0067F59A-4997-E7E6-A3B3-B7B14946C94D}"/>
          </ac:spMkLst>
        </pc:spChg>
        <pc:spChg chg="mod">
          <ac:chgData name="John Beckius" userId="87fc740c232ab6c9" providerId="LiveId" clId="{6B0F44DC-C8B5-41E7-888D-818D28E595CE}" dt="2025-09-07T17:20:26.925" v="130" actId="1076"/>
          <ac:spMkLst>
            <pc:docMk/>
            <pc:sldMk cId="2050843770" sldId="364"/>
            <ac:spMk id="19" creationId="{6028D050-1573-0D11-533B-32BA32ADCA86}"/>
          </ac:spMkLst>
        </pc:spChg>
        <pc:spChg chg="mod">
          <ac:chgData name="John Beckius" userId="87fc740c232ab6c9" providerId="LiveId" clId="{6B0F44DC-C8B5-41E7-888D-818D28E595CE}" dt="2025-09-07T17:20:13.749" v="128" actId="403"/>
          <ac:spMkLst>
            <pc:docMk/>
            <pc:sldMk cId="2050843770" sldId="364"/>
            <ac:spMk id="22" creationId="{3BBF9175-D749-7D97-7424-92BB63F4D265}"/>
          </ac:spMkLst>
        </pc:spChg>
        <pc:spChg chg="mod">
          <ac:chgData name="John Beckius" userId="87fc740c232ab6c9" providerId="LiveId" clId="{6B0F44DC-C8B5-41E7-888D-818D28E595CE}" dt="2025-09-07T17:20:13.749" v="128" actId="403"/>
          <ac:spMkLst>
            <pc:docMk/>
            <pc:sldMk cId="2050843770" sldId="364"/>
            <ac:spMk id="23" creationId="{C8AB8DEB-CCAC-9B59-EF7F-85E3D77B8D39}"/>
          </ac:spMkLst>
        </pc:spChg>
        <pc:spChg chg="mod">
          <ac:chgData name="John Beckius" userId="87fc740c232ab6c9" providerId="LiveId" clId="{6B0F44DC-C8B5-41E7-888D-818D28E595CE}" dt="2025-09-07T17:20:20.332" v="129" actId="1076"/>
          <ac:spMkLst>
            <pc:docMk/>
            <pc:sldMk cId="2050843770" sldId="364"/>
            <ac:spMk id="24" creationId="{95D68F41-7BF3-CBC5-C3A0-BC20342812C8}"/>
          </ac:spMkLst>
        </pc:spChg>
        <pc:spChg chg="mod">
          <ac:chgData name="John Beckius" userId="87fc740c232ab6c9" providerId="LiveId" clId="{6B0F44DC-C8B5-41E7-888D-818D28E595CE}" dt="2025-09-07T17:20:20.332" v="129" actId="1076"/>
          <ac:spMkLst>
            <pc:docMk/>
            <pc:sldMk cId="2050843770" sldId="364"/>
            <ac:spMk id="27" creationId="{C3A13D42-3C12-9A4B-805D-7BFBC09513E7}"/>
          </ac:spMkLst>
        </pc:spChg>
        <pc:spChg chg="mod">
          <ac:chgData name="John Beckius" userId="87fc740c232ab6c9" providerId="LiveId" clId="{6B0F44DC-C8B5-41E7-888D-818D28E595CE}" dt="2025-09-07T17:20:13.749" v="128" actId="403"/>
          <ac:spMkLst>
            <pc:docMk/>
            <pc:sldMk cId="2050843770" sldId="364"/>
            <ac:spMk id="28" creationId="{D30160A7-BA9A-212B-7030-C157282B7E50}"/>
          </ac:spMkLst>
        </pc:spChg>
      </pc:sldChg>
      <pc:sldChg chg="modSp mod">
        <pc:chgData name="John Beckius" userId="87fc740c232ab6c9" providerId="LiveId" clId="{6B0F44DC-C8B5-41E7-888D-818D28E595CE}" dt="2025-09-07T17:21:11.915" v="135" actId="1076"/>
        <pc:sldMkLst>
          <pc:docMk/>
          <pc:sldMk cId="2316185560" sldId="365"/>
        </pc:sldMkLst>
        <pc:spChg chg="mod">
          <ac:chgData name="John Beckius" userId="87fc740c232ab6c9" providerId="LiveId" clId="{6B0F44DC-C8B5-41E7-888D-818D28E595CE}" dt="2025-09-07T17:21:11.915" v="135" actId="1076"/>
          <ac:spMkLst>
            <pc:docMk/>
            <pc:sldMk cId="2316185560" sldId="365"/>
            <ac:spMk id="6" creationId="{983CD630-A036-B592-F99A-9E72A1B19364}"/>
          </ac:spMkLst>
        </pc:spChg>
        <pc:spChg chg="mod">
          <ac:chgData name="John Beckius" userId="87fc740c232ab6c9" providerId="LiveId" clId="{6B0F44DC-C8B5-41E7-888D-818D28E595CE}" dt="2025-09-07T17:20:58.081" v="133" actId="403"/>
          <ac:spMkLst>
            <pc:docMk/>
            <pc:sldMk cId="2316185560" sldId="365"/>
            <ac:spMk id="10" creationId="{D23A1F6A-2519-1FDC-1AB7-5B822961B5A9}"/>
          </ac:spMkLst>
        </pc:spChg>
        <pc:spChg chg="mod">
          <ac:chgData name="John Beckius" userId="87fc740c232ab6c9" providerId="LiveId" clId="{6B0F44DC-C8B5-41E7-888D-818D28E595CE}" dt="2025-09-07T17:20:58.081" v="133" actId="403"/>
          <ac:spMkLst>
            <pc:docMk/>
            <pc:sldMk cId="2316185560" sldId="365"/>
            <ac:spMk id="11" creationId="{DE5D05BB-6FF7-E874-53E8-0982EF363A62}"/>
          </ac:spMkLst>
        </pc:spChg>
        <pc:spChg chg="mod">
          <ac:chgData name="John Beckius" userId="87fc740c232ab6c9" providerId="LiveId" clId="{6B0F44DC-C8B5-41E7-888D-818D28E595CE}" dt="2025-09-07T17:21:04.346" v="134" actId="1076"/>
          <ac:spMkLst>
            <pc:docMk/>
            <pc:sldMk cId="2316185560" sldId="365"/>
            <ac:spMk id="13" creationId="{DB1E3352-2702-3A3D-2206-94FD3E9519F8}"/>
          </ac:spMkLst>
        </pc:spChg>
        <pc:spChg chg="mod">
          <ac:chgData name="John Beckius" userId="87fc740c232ab6c9" providerId="LiveId" clId="{6B0F44DC-C8B5-41E7-888D-818D28E595CE}" dt="2025-09-07T17:21:11.915" v="135" actId="1076"/>
          <ac:spMkLst>
            <pc:docMk/>
            <pc:sldMk cId="2316185560" sldId="365"/>
            <ac:spMk id="16" creationId="{167A7D9A-2971-52D5-200C-1F2A92A220DC}"/>
          </ac:spMkLst>
        </pc:spChg>
        <pc:spChg chg="mod">
          <ac:chgData name="John Beckius" userId="87fc740c232ab6c9" providerId="LiveId" clId="{6B0F44DC-C8B5-41E7-888D-818D28E595CE}" dt="2025-09-07T17:20:58.081" v="133" actId="403"/>
          <ac:spMkLst>
            <pc:docMk/>
            <pc:sldMk cId="2316185560" sldId="365"/>
            <ac:spMk id="17" creationId="{0067F59A-4997-E7E6-A3B3-B7B14946C94D}"/>
          </ac:spMkLst>
        </pc:spChg>
        <pc:spChg chg="mod">
          <ac:chgData name="John Beckius" userId="87fc740c232ab6c9" providerId="LiveId" clId="{6B0F44DC-C8B5-41E7-888D-818D28E595CE}" dt="2025-09-07T17:21:11.915" v="135" actId="1076"/>
          <ac:spMkLst>
            <pc:docMk/>
            <pc:sldMk cId="2316185560" sldId="365"/>
            <ac:spMk id="19" creationId="{6028D050-1573-0D11-533B-32BA32ADCA86}"/>
          </ac:spMkLst>
        </pc:spChg>
        <pc:spChg chg="mod">
          <ac:chgData name="John Beckius" userId="87fc740c232ab6c9" providerId="LiveId" clId="{6B0F44DC-C8B5-41E7-888D-818D28E595CE}" dt="2025-09-07T17:20:58.081" v="133" actId="403"/>
          <ac:spMkLst>
            <pc:docMk/>
            <pc:sldMk cId="2316185560" sldId="365"/>
            <ac:spMk id="22" creationId="{3BBF9175-D749-7D97-7424-92BB63F4D265}"/>
          </ac:spMkLst>
        </pc:spChg>
        <pc:spChg chg="mod">
          <ac:chgData name="John Beckius" userId="87fc740c232ab6c9" providerId="LiveId" clId="{6B0F44DC-C8B5-41E7-888D-818D28E595CE}" dt="2025-09-07T17:20:58.081" v="133" actId="403"/>
          <ac:spMkLst>
            <pc:docMk/>
            <pc:sldMk cId="2316185560" sldId="365"/>
            <ac:spMk id="23" creationId="{C8AB8DEB-CCAC-9B59-EF7F-85E3D77B8D39}"/>
          </ac:spMkLst>
        </pc:spChg>
        <pc:spChg chg="mod">
          <ac:chgData name="John Beckius" userId="87fc740c232ab6c9" providerId="LiveId" clId="{6B0F44DC-C8B5-41E7-888D-818D28E595CE}" dt="2025-09-07T17:21:04.346" v="134" actId="1076"/>
          <ac:spMkLst>
            <pc:docMk/>
            <pc:sldMk cId="2316185560" sldId="365"/>
            <ac:spMk id="24" creationId="{95D68F41-7BF3-CBC5-C3A0-BC20342812C8}"/>
          </ac:spMkLst>
        </pc:spChg>
        <pc:spChg chg="mod">
          <ac:chgData name="John Beckius" userId="87fc740c232ab6c9" providerId="LiveId" clId="{6B0F44DC-C8B5-41E7-888D-818D28E595CE}" dt="2025-09-07T17:21:04.346" v="134" actId="1076"/>
          <ac:spMkLst>
            <pc:docMk/>
            <pc:sldMk cId="2316185560" sldId="365"/>
            <ac:spMk id="27" creationId="{C3A13D42-3C12-9A4B-805D-7BFBC09513E7}"/>
          </ac:spMkLst>
        </pc:spChg>
        <pc:spChg chg="mod">
          <ac:chgData name="John Beckius" userId="87fc740c232ab6c9" providerId="LiveId" clId="{6B0F44DC-C8B5-41E7-888D-818D28E595CE}" dt="2025-09-07T17:20:58.081" v="133" actId="403"/>
          <ac:spMkLst>
            <pc:docMk/>
            <pc:sldMk cId="2316185560" sldId="365"/>
            <ac:spMk id="28" creationId="{D30160A7-BA9A-212B-7030-C157282B7E50}"/>
          </ac:spMkLst>
        </pc:spChg>
      </pc:sldChg>
      <pc:sldChg chg="modSp mod">
        <pc:chgData name="John Beckius" userId="87fc740c232ab6c9" providerId="LiveId" clId="{6B0F44DC-C8B5-41E7-888D-818D28E595CE}" dt="2025-09-07T17:22:20.951" v="140" actId="1076"/>
        <pc:sldMkLst>
          <pc:docMk/>
          <pc:sldMk cId="1649603926" sldId="366"/>
        </pc:sldMkLst>
        <pc:spChg chg="mod">
          <ac:chgData name="John Beckius" userId="87fc740c232ab6c9" providerId="LiveId" clId="{6B0F44DC-C8B5-41E7-888D-818D28E595CE}" dt="2025-09-07T17:22:20.951" v="140" actId="1076"/>
          <ac:spMkLst>
            <pc:docMk/>
            <pc:sldMk cId="1649603926" sldId="366"/>
            <ac:spMk id="6" creationId="{983CD630-A036-B592-F99A-9E72A1B19364}"/>
          </ac:spMkLst>
        </pc:spChg>
        <pc:spChg chg="mod">
          <ac:chgData name="John Beckius" userId="87fc740c232ab6c9" providerId="LiveId" clId="{6B0F44DC-C8B5-41E7-888D-818D28E595CE}" dt="2025-09-07T17:22:09.959" v="138" actId="403"/>
          <ac:spMkLst>
            <pc:docMk/>
            <pc:sldMk cId="1649603926" sldId="366"/>
            <ac:spMk id="10" creationId="{D23A1F6A-2519-1FDC-1AB7-5B822961B5A9}"/>
          </ac:spMkLst>
        </pc:spChg>
        <pc:spChg chg="mod">
          <ac:chgData name="John Beckius" userId="87fc740c232ab6c9" providerId="LiveId" clId="{6B0F44DC-C8B5-41E7-888D-818D28E595CE}" dt="2025-09-07T17:22:16.296" v="139" actId="1076"/>
          <ac:spMkLst>
            <pc:docMk/>
            <pc:sldMk cId="1649603926" sldId="366"/>
            <ac:spMk id="13" creationId="{DB1E3352-2702-3A3D-2206-94FD3E9519F8}"/>
          </ac:spMkLst>
        </pc:spChg>
        <pc:spChg chg="mod">
          <ac:chgData name="John Beckius" userId="87fc740c232ab6c9" providerId="LiveId" clId="{6B0F44DC-C8B5-41E7-888D-818D28E595CE}" dt="2025-09-07T17:22:20.951" v="140" actId="1076"/>
          <ac:spMkLst>
            <pc:docMk/>
            <pc:sldMk cId="1649603926" sldId="366"/>
            <ac:spMk id="16" creationId="{167A7D9A-2971-52D5-200C-1F2A92A220DC}"/>
          </ac:spMkLst>
        </pc:spChg>
        <pc:spChg chg="mod">
          <ac:chgData name="John Beckius" userId="87fc740c232ab6c9" providerId="LiveId" clId="{6B0F44DC-C8B5-41E7-888D-818D28E595CE}" dt="2025-09-07T17:22:09.959" v="138" actId="403"/>
          <ac:spMkLst>
            <pc:docMk/>
            <pc:sldMk cId="1649603926" sldId="366"/>
            <ac:spMk id="17" creationId="{0067F59A-4997-E7E6-A3B3-B7B14946C94D}"/>
          </ac:spMkLst>
        </pc:spChg>
        <pc:spChg chg="mod">
          <ac:chgData name="John Beckius" userId="87fc740c232ab6c9" providerId="LiveId" clId="{6B0F44DC-C8B5-41E7-888D-818D28E595CE}" dt="2025-09-07T17:22:20.951" v="140" actId="1076"/>
          <ac:spMkLst>
            <pc:docMk/>
            <pc:sldMk cId="1649603926" sldId="366"/>
            <ac:spMk id="19" creationId="{6028D050-1573-0D11-533B-32BA32ADCA86}"/>
          </ac:spMkLst>
        </pc:spChg>
        <pc:spChg chg="mod">
          <ac:chgData name="John Beckius" userId="87fc740c232ab6c9" providerId="LiveId" clId="{6B0F44DC-C8B5-41E7-888D-818D28E595CE}" dt="2025-09-07T17:22:09.959" v="138" actId="403"/>
          <ac:spMkLst>
            <pc:docMk/>
            <pc:sldMk cId="1649603926" sldId="366"/>
            <ac:spMk id="22" creationId="{3BBF9175-D749-7D97-7424-92BB63F4D265}"/>
          </ac:spMkLst>
        </pc:spChg>
        <pc:spChg chg="mod">
          <ac:chgData name="John Beckius" userId="87fc740c232ab6c9" providerId="LiveId" clId="{6B0F44DC-C8B5-41E7-888D-818D28E595CE}" dt="2025-09-07T17:22:09.959" v="138" actId="403"/>
          <ac:spMkLst>
            <pc:docMk/>
            <pc:sldMk cId="1649603926" sldId="366"/>
            <ac:spMk id="23" creationId="{C8AB8DEB-CCAC-9B59-EF7F-85E3D77B8D39}"/>
          </ac:spMkLst>
        </pc:spChg>
        <pc:spChg chg="mod">
          <ac:chgData name="John Beckius" userId="87fc740c232ab6c9" providerId="LiveId" clId="{6B0F44DC-C8B5-41E7-888D-818D28E595CE}" dt="2025-09-07T17:22:16.296" v="139" actId="1076"/>
          <ac:spMkLst>
            <pc:docMk/>
            <pc:sldMk cId="1649603926" sldId="366"/>
            <ac:spMk id="24" creationId="{95D68F41-7BF3-CBC5-C3A0-BC20342812C8}"/>
          </ac:spMkLst>
        </pc:spChg>
        <pc:spChg chg="mod">
          <ac:chgData name="John Beckius" userId="87fc740c232ab6c9" providerId="LiveId" clId="{6B0F44DC-C8B5-41E7-888D-818D28E595CE}" dt="2025-09-07T17:22:16.296" v="139" actId="1076"/>
          <ac:spMkLst>
            <pc:docMk/>
            <pc:sldMk cId="1649603926" sldId="366"/>
            <ac:spMk id="27" creationId="{C3A13D42-3C12-9A4B-805D-7BFBC09513E7}"/>
          </ac:spMkLst>
        </pc:spChg>
        <pc:spChg chg="mod">
          <ac:chgData name="John Beckius" userId="87fc740c232ab6c9" providerId="LiveId" clId="{6B0F44DC-C8B5-41E7-888D-818D28E595CE}" dt="2025-09-07T17:22:09.959" v="138" actId="403"/>
          <ac:spMkLst>
            <pc:docMk/>
            <pc:sldMk cId="1649603926" sldId="366"/>
            <ac:spMk id="28" creationId="{D30160A7-BA9A-212B-7030-C157282B7E50}"/>
          </ac:spMkLst>
        </pc:spChg>
      </pc:sldChg>
      <pc:sldChg chg="modSp mod">
        <pc:chgData name="John Beckius" userId="87fc740c232ab6c9" providerId="LiveId" clId="{6B0F44DC-C8B5-41E7-888D-818D28E595CE}" dt="2025-09-07T17:22:56.719" v="145" actId="1076"/>
        <pc:sldMkLst>
          <pc:docMk/>
          <pc:sldMk cId="3042621458" sldId="367"/>
        </pc:sldMkLst>
        <pc:spChg chg="mod">
          <ac:chgData name="John Beckius" userId="87fc740c232ab6c9" providerId="LiveId" clId="{6B0F44DC-C8B5-41E7-888D-818D28E595CE}" dt="2025-09-07T17:22:56.719" v="145" actId="1076"/>
          <ac:spMkLst>
            <pc:docMk/>
            <pc:sldMk cId="3042621458" sldId="367"/>
            <ac:spMk id="6" creationId="{983CD630-A036-B592-F99A-9E72A1B19364}"/>
          </ac:spMkLst>
        </pc:spChg>
        <pc:spChg chg="mod">
          <ac:chgData name="John Beckius" userId="87fc740c232ab6c9" providerId="LiveId" clId="{6B0F44DC-C8B5-41E7-888D-818D28E595CE}" dt="2025-09-07T17:22:45.523" v="143" actId="403"/>
          <ac:spMkLst>
            <pc:docMk/>
            <pc:sldMk cId="3042621458" sldId="367"/>
            <ac:spMk id="10" creationId="{D23A1F6A-2519-1FDC-1AB7-5B822961B5A9}"/>
          </ac:spMkLst>
        </pc:spChg>
        <pc:spChg chg="mod">
          <ac:chgData name="John Beckius" userId="87fc740c232ab6c9" providerId="LiveId" clId="{6B0F44DC-C8B5-41E7-888D-818D28E595CE}" dt="2025-09-07T17:22:50.748" v="144" actId="1076"/>
          <ac:spMkLst>
            <pc:docMk/>
            <pc:sldMk cId="3042621458" sldId="367"/>
            <ac:spMk id="13" creationId="{DB1E3352-2702-3A3D-2206-94FD3E9519F8}"/>
          </ac:spMkLst>
        </pc:spChg>
        <pc:spChg chg="mod">
          <ac:chgData name="John Beckius" userId="87fc740c232ab6c9" providerId="LiveId" clId="{6B0F44DC-C8B5-41E7-888D-818D28E595CE}" dt="2025-09-07T17:22:56.719" v="145" actId="1076"/>
          <ac:spMkLst>
            <pc:docMk/>
            <pc:sldMk cId="3042621458" sldId="367"/>
            <ac:spMk id="16" creationId="{167A7D9A-2971-52D5-200C-1F2A92A220DC}"/>
          </ac:spMkLst>
        </pc:spChg>
        <pc:spChg chg="mod">
          <ac:chgData name="John Beckius" userId="87fc740c232ab6c9" providerId="LiveId" clId="{6B0F44DC-C8B5-41E7-888D-818D28E595CE}" dt="2025-09-07T17:22:45.523" v="143" actId="403"/>
          <ac:spMkLst>
            <pc:docMk/>
            <pc:sldMk cId="3042621458" sldId="367"/>
            <ac:spMk id="17" creationId="{0067F59A-4997-E7E6-A3B3-B7B14946C94D}"/>
          </ac:spMkLst>
        </pc:spChg>
        <pc:spChg chg="mod">
          <ac:chgData name="John Beckius" userId="87fc740c232ab6c9" providerId="LiveId" clId="{6B0F44DC-C8B5-41E7-888D-818D28E595CE}" dt="2025-09-07T17:22:56.719" v="145" actId="1076"/>
          <ac:spMkLst>
            <pc:docMk/>
            <pc:sldMk cId="3042621458" sldId="367"/>
            <ac:spMk id="19" creationId="{6028D050-1573-0D11-533B-32BA32ADCA86}"/>
          </ac:spMkLst>
        </pc:spChg>
        <pc:spChg chg="mod">
          <ac:chgData name="John Beckius" userId="87fc740c232ab6c9" providerId="LiveId" clId="{6B0F44DC-C8B5-41E7-888D-818D28E595CE}" dt="2025-09-07T17:22:45.523" v="143" actId="403"/>
          <ac:spMkLst>
            <pc:docMk/>
            <pc:sldMk cId="3042621458" sldId="367"/>
            <ac:spMk id="22" creationId="{3BBF9175-D749-7D97-7424-92BB63F4D265}"/>
          </ac:spMkLst>
        </pc:spChg>
        <pc:spChg chg="mod">
          <ac:chgData name="John Beckius" userId="87fc740c232ab6c9" providerId="LiveId" clId="{6B0F44DC-C8B5-41E7-888D-818D28E595CE}" dt="2025-09-07T17:22:50.748" v="144" actId="1076"/>
          <ac:spMkLst>
            <pc:docMk/>
            <pc:sldMk cId="3042621458" sldId="367"/>
            <ac:spMk id="24" creationId="{95D68F41-7BF3-CBC5-C3A0-BC20342812C8}"/>
          </ac:spMkLst>
        </pc:spChg>
        <pc:spChg chg="mod">
          <ac:chgData name="John Beckius" userId="87fc740c232ab6c9" providerId="LiveId" clId="{6B0F44DC-C8B5-41E7-888D-818D28E595CE}" dt="2025-09-07T17:22:50.748" v="144" actId="1076"/>
          <ac:spMkLst>
            <pc:docMk/>
            <pc:sldMk cId="3042621458" sldId="367"/>
            <ac:spMk id="27" creationId="{C3A13D42-3C12-9A4B-805D-7BFBC09513E7}"/>
          </ac:spMkLst>
        </pc:spChg>
        <pc:spChg chg="mod">
          <ac:chgData name="John Beckius" userId="87fc740c232ab6c9" providerId="LiveId" clId="{6B0F44DC-C8B5-41E7-888D-818D28E595CE}" dt="2025-09-07T17:22:45.523" v="143" actId="403"/>
          <ac:spMkLst>
            <pc:docMk/>
            <pc:sldMk cId="3042621458" sldId="367"/>
            <ac:spMk id="28" creationId="{D30160A7-BA9A-212B-7030-C157282B7E50}"/>
          </ac:spMkLst>
        </pc:spChg>
      </pc:sldChg>
      <pc:sldChg chg="modSp mod">
        <pc:chgData name="John Beckius" userId="87fc740c232ab6c9" providerId="LiveId" clId="{6B0F44DC-C8B5-41E7-888D-818D28E595CE}" dt="2025-09-07T17:23:29.963" v="150" actId="1076"/>
        <pc:sldMkLst>
          <pc:docMk/>
          <pc:sldMk cId="2022437870" sldId="368"/>
        </pc:sldMkLst>
        <pc:spChg chg="mod">
          <ac:chgData name="John Beckius" userId="87fc740c232ab6c9" providerId="LiveId" clId="{6B0F44DC-C8B5-41E7-888D-818D28E595CE}" dt="2025-09-07T17:23:29.963" v="150" actId="1076"/>
          <ac:spMkLst>
            <pc:docMk/>
            <pc:sldMk cId="2022437870" sldId="368"/>
            <ac:spMk id="6" creationId="{983CD630-A036-B592-F99A-9E72A1B19364}"/>
          </ac:spMkLst>
        </pc:spChg>
        <pc:spChg chg="mod">
          <ac:chgData name="John Beckius" userId="87fc740c232ab6c9" providerId="LiveId" clId="{6B0F44DC-C8B5-41E7-888D-818D28E595CE}" dt="2025-09-07T17:23:19.821" v="148" actId="403"/>
          <ac:spMkLst>
            <pc:docMk/>
            <pc:sldMk cId="2022437870" sldId="368"/>
            <ac:spMk id="10" creationId="{D23A1F6A-2519-1FDC-1AB7-5B822961B5A9}"/>
          </ac:spMkLst>
        </pc:spChg>
        <pc:spChg chg="mod">
          <ac:chgData name="John Beckius" userId="87fc740c232ab6c9" providerId="LiveId" clId="{6B0F44DC-C8B5-41E7-888D-818D28E595CE}" dt="2025-09-07T17:23:19.821" v="148" actId="403"/>
          <ac:spMkLst>
            <pc:docMk/>
            <pc:sldMk cId="2022437870" sldId="368"/>
            <ac:spMk id="11" creationId="{DE5D05BB-6FF7-E874-53E8-0982EF363A62}"/>
          </ac:spMkLst>
        </pc:spChg>
        <pc:spChg chg="mod">
          <ac:chgData name="John Beckius" userId="87fc740c232ab6c9" providerId="LiveId" clId="{6B0F44DC-C8B5-41E7-888D-818D28E595CE}" dt="2025-09-07T17:23:25.139" v="149" actId="1076"/>
          <ac:spMkLst>
            <pc:docMk/>
            <pc:sldMk cId="2022437870" sldId="368"/>
            <ac:spMk id="13" creationId="{DB1E3352-2702-3A3D-2206-94FD3E9519F8}"/>
          </ac:spMkLst>
        </pc:spChg>
        <pc:spChg chg="mod">
          <ac:chgData name="John Beckius" userId="87fc740c232ab6c9" providerId="LiveId" clId="{6B0F44DC-C8B5-41E7-888D-818D28E595CE}" dt="2025-09-07T17:23:29.963" v="150" actId="1076"/>
          <ac:spMkLst>
            <pc:docMk/>
            <pc:sldMk cId="2022437870" sldId="368"/>
            <ac:spMk id="16" creationId="{167A7D9A-2971-52D5-200C-1F2A92A220DC}"/>
          </ac:spMkLst>
        </pc:spChg>
        <pc:spChg chg="mod">
          <ac:chgData name="John Beckius" userId="87fc740c232ab6c9" providerId="LiveId" clId="{6B0F44DC-C8B5-41E7-888D-818D28E595CE}" dt="2025-09-07T17:23:19.821" v="148" actId="403"/>
          <ac:spMkLst>
            <pc:docMk/>
            <pc:sldMk cId="2022437870" sldId="368"/>
            <ac:spMk id="17" creationId="{0067F59A-4997-E7E6-A3B3-B7B14946C94D}"/>
          </ac:spMkLst>
        </pc:spChg>
        <pc:spChg chg="mod">
          <ac:chgData name="John Beckius" userId="87fc740c232ab6c9" providerId="LiveId" clId="{6B0F44DC-C8B5-41E7-888D-818D28E595CE}" dt="2025-09-07T17:23:29.963" v="150" actId="1076"/>
          <ac:spMkLst>
            <pc:docMk/>
            <pc:sldMk cId="2022437870" sldId="368"/>
            <ac:spMk id="19" creationId="{6028D050-1573-0D11-533B-32BA32ADCA86}"/>
          </ac:spMkLst>
        </pc:spChg>
        <pc:spChg chg="mod">
          <ac:chgData name="John Beckius" userId="87fc740c232ab6c9" providerId="LiveId" clId="{6B0F44DC-C8B5-41E7-888D-818D28E595CE}" dt="2025-09-07T17:23:19.821" v="148" actId="403"/>
          <ac:spMkLst>
            <pc:docMk/>
            <pc:sldMk cId="2022437870" sldId="368"/>
            <ac:spMk id="22" creationId="{3BBF9175-D749-7D97-7424-92BB63F4D265}"/>
          </ac:spMkLst>
        </pc:spChg>
        <pc:spChg chg="mod">
          <ac:chgData name="John Beckius" userId="87fc740c232ab6c9" providerId="LiveId" clId="{6B0F44DC-C8B5-41E7-888D-818D28E595CE}" dt="2025-09-07T17:23:19.821" v="148" actId="403"/>
          <ac:spMkLst>
            <pc:docMk/>
            <pc:sldMk cId="2022437870" sldId="368"/>
            <ac:spMk id="23" creationId="{C8AB8DEB-CCAC-9B59-EF7F-85E3D77B8D39}"/>
          </ac:spMkLst>
        </pc:spChg>
        <pc:spChg chg="mod">
          <ac:chgData name="John Beckius" userId="87fc740c232ab6c9" providerId="LiveId" clId="{6B0F44DC-C8B5-41E7-888D-818D28E595CE}" dt="2025-09-07T17:23:25.139" v="149" actId="1076"/>
          <ac:spMkLst>
            <pc:docMk/>
            <pc:sldMk cId="2022437870" sldId="368"/>
            <ac:spMk id="24" creationId="{95D68F41-7BF3-CBC5-C3A0-BC20342812C8}"/>
          </ac:spMkLst>
        </pc:spChg>
        <pc:spChg chg="mod">
          <ac:chgData name="John Beckius" userId="87fc740c232ab6c9" providerId="LiveId" clId="{6B0F44DC-C8B5-41E7-888D-818D28E595CE}" dt="2025-09-07T17:23:25.139" v="149" actId="1076"/>
          <ac:spMkLst>
            <pc:docMk/>
            <pc:sldMk cId="2022437870" sldId="368"/>
            <ac:spMk id="27" creationId="{C3A13D42-3C12-9A4B-805D-7BFBC09513E7}"/>
          </ac:spMkLst>
        </pc:spChg>
        <pc:spChg chg="mod">
          <ac:chgData name="John Beckius" userId="87fc740c232ab6c9" providerId="LiveId" clId="{6B0F44DC-C8B5-41E7-888D-818D28E595CE}" dt="2025-09-07T17:23:19.821" v="148" actId="403"/>
          <ac:spMkLst>
            <pc:docMk/>
            <pc:sldMk cId="2022437870" sldId="368"/>
            <ac:spMk id="28" creationId="{D30160A7-BA9A-212B-7030-C157282B7E50}"/>
          </ac:spMkLst>
        </pc:spChg>
      </pc:sldChg>
      <pc:sldChg chg="modSp mod">
        <pc:chgData name="John Beckius" userId="87fc740c232ab6c9" providerId="LiveId" clId="{6B0F44DC-C8B5-41E7-888D-818D28E595CE}" dt="2025-09-07T18:04:08.877" v="408" actId="14100"/>
        <pc:sldMkLst>
          <pc:docMk/>
          <pc:sldMk cId="2918090992" sldId="369"/>
        </pc:sldMkLst>
        <pc:spChg chg="mod">
          <ac:chgData name="John Beckius" userId="87fc740c232ab6c9" providerId="LiveId" clId="{6B0F44DC-C8B5-41E7-888D-818D28E595CE}" dt="2025-09-07T18:04:08.877" v="408" actId="14100"/>
          <ac:spMkLst>
            <pc:docMk/>
            <pc:sldMk cId="2918090992" sldId="369"/>
            <ac:spMk id="114" creationId="{B1E4E31A-35CE-46CB-FCAD-275730C156DE}"/>
          </ac:spMkLst>
        </pc:spChg>
      </pc:sldChg>
      <pc:sldChg chg="modSp mod">
        <pc:chgData name="John Beckius" userId="87fc740c232ab6c9" providerId="LiveId" clId="{6B0F44DC-C8B5-41E7-888D-818D28E595CE}" dt="2025-09-07T17:47:56.843" v="294" actId="1076"/>
        <pc:sldMkLst>
          <pc:docMk/>
          <pc:sldMk cId="2965747331" sldId="370"/>
        </pc:sldMkLst>
        <pc:spChg chg="mod">
          <ac:chgData name="John Beckius" userId="87fc740c232ab6c9" providerId="LiveId" clId="{6B0F44DC-C8B5-41E7-888D-818D28E595CE}" dt="2025-09-07T17:24:44.981" v="155" actId="1076"/>
          <ac:spMkLst>
            <pc:docMk/>
            <pc:sldMk cId="2965747331" sldId="370"/>
            <ac:spMk id="12" creationId="{26C56AEF-DC3F-B7C3-A782-5325539C7542}"/>
          </ac:spMkLst>
        </pc:spChg>
        <pc:spChg chg="mod">
          <ac:chgData name="John Beckius" userId="87fc740c232ab6c9" providerId="LiveId" clId="{6B0F44DC-C8B5-41E7-888D-818D28E595CE}" dt="2025-09-07T17:24:33.620" v="153" actId="403"/>
          <ac:spMkLst>
            <pc:docMk/>
            <pc:sldMk cId="2965747331" sldId="370"/>
            <ac:spMk id="13" creationId="{470090F6-1899-61EF-21D1-5465C45FF826}"/>
          </ac:spMkLst>
        </pc:spChg>
        <pc:spChg chg="mod">
          <ac:chgData name="John Beckius" userId="87fc740c232ab6c9" providerId="LiveId" clId="{6B0F44DC-C8B5-41E7-888D-818D28E595CE}" dt="2025-09-07T17:24:33.620" v="153" actId="403"/>
          <ac:spMkLst>
            <pc:docMk/>
            <pc:sldMk cId="2965747331" sldId="370"/>
            <ac:spMk id="14" creationId="{D4BC7B4A-018E-6AF4-67A2-76816917EACA}"/>
          </ac:spMkLst>
        </pc:spChg>
        <pc:spChg chg="mod">
          <ac:chgData name="John Beckius" userId="87fc740c232ab6c9" providerId="LiveId" clId="{6B0F44DC-C8B5-41E7-888D-818D28E595CE}" dt="2025-09-07T17:24:33.620" v="153" actId="403"/>
          <ac:spMkLst>
            <pc:docMk/>
            <pc:sldMk cId="2965747331" sldId="370"/>
            <ac:spMk id="19" creationId="{6C2AFC05-7713-9475-9D20-B96C9AAE7FAD}"/>
          </ac:spMkLst>
        </pc:spChg>
        <pc:spChg chg="mod">
          <ac:chgData name="John Beckius" userId="87fc740c232ab6c9" providerId="LiveId" clId="{6B0F44DC-C8B5-41E7-888D-818D28E595CE}" dt="2025-09-07T17:24:44.981" v="155" actId="1076"/>
          <ac:spMkLst>
            <pc:docMk/>
            <pc:sldMk cId="2965747331" sldId="370"/>
            <ac:spMk id="20" creationId="{5D91E06C-6CA4-26A4-8307-269EB675EE0E}"/>
          </ac:spMkLst>
        </pc:spChg>
        <pc:spChg chg="mod">
          <ac:chgData name="John Beckius" userId="87fc740c232ab6c9" providerId="LiveId" clId="{6B0F44DC-C8B5-41E7-888D-818D28E595CE}" dt="2025-09-07T17:24:40.057" v="154" actId="1076"/>
          <ac:spMkLst>
            <pc:docMk/>
            <pc:sldMk cId="2965747331" sldId="370"/>
            <ac:spMk id="22" creationId="{EAAEF098-F533-64CF-8357-6EFF6DC133DE}"/>
          </ac:spMkLst>
        </pc:spChg>
        <pc:spChg chg="mod">
          <ac:chgData name="John Beckius" userId="87fc740c232ab6c9" providerId="LiveId" clId="{6B0F44DC-C8B5-41E7-888D-818D28E595CE}" dt="2025-09-07T17:24:33.620" v="153" actId="403"/>
          <ac:spMkLst>
            <pc:docMk/>
            <pc:sldMk cId="2965747331" sldId="370"/>
            <ac:spMk id="25" creationId="{00182699-F2FF-4BF7-D0BB-C7C923BDEDE7}"/>
          </ac:spMkLst>
        </pc:spChg>
        <pc:spChg chg="mod">
          <ac:chgData name="John Beckius" userId="87fc740c232ab6c9" providerId="LiveId" clId="{6B0F44DC-C8B5-41E7-888D-818D28E595CE}" dt="2025-09-07T17:24:33.620" v="153" actId="403"/>
          <ac:spMkLst>
            <pc:docMk/>
            <pc:sldMk cId="2965747331" sldId="370"/>
            <ac:spMk id="26" creationId="{2ADDD137-DA32-AA0C-6F39-CFBACD5E99B7}"/>
          </ac:spMkLst>
        </pc:spChg>
        <pc:spChg chg="mod">
          <ac:chgData name="John Beckius" userId="87fc740c232ab6c9" providerId="LiveId" clId="{6B0F44DC-C8B5-41E7-888D-818D28E595CE}" dt="2025-09-07T17:24:33.620" v="153" actId="403"/>
          <ac:spMkLst>
            <pc:docMk/>
            <pc:sldMk cId="2965747331" sldId="370"/>
            <ac:spMk id="28" creationId="{39B230A2-BAE5-B102-C61D-DE9D3DF07649}"/>
          </ac:spMkLst>
        </pc:spChg>
        <pc:spChg chg="mod">
          <ac:chgData name="John Beckius" userId="87fc740c232ab6c9" providerId="LiveId" clId="{6B0F44DC-C8B5-41E7-888D-818D28E595CE}" dt="2025-09-07T17:24:33.620" v="153" actId="403"/>
          <ac:spMkLst>
            <pc:docMk/>
            <pc:sldMk cId="2965747331" sldId="370"/>
            <ac:spMk id="29" creationId="{6D7FC91F-B75A-6C36-BF71-2460EF49464E}"/>
          </ac:spMkLst>
        </pc:spChg>
        <pc:spChg chg="mod">
          <ac:chgData name="John Beckius" userId="87fc740c232ab6c9" providerId="LiveId" clId="{6B0F44DC-C8B5-41E7-888D-818D28E595CE}" dt="2025-09-07T17:47:56.843" v="294" actId="1076"/>
          <ac:spMkLst>
            <pc:docMk/>
            <pc:sldMk cId="2965747331" sldId="370"/>
            <ac:spMk id="32" creationId="{E34DCAA4-3371-D9EF-DA75-F3FC9D3D9BB9}"/>
          </ac:spMkLst>
        </pc:spChg>
      </pc:sldChg>
      <pc:sldChg chg="modSp mod">
        <pc:chgData name="John Beckius" userId="87fc740c232ab6c9" providerId="LiveId" clId="{6B0F44DC-C8B5-41E7-888D-818D28E595CE}" dt="2025-09-07T17:26:42.607" v="162" actId="113"/>
        <pc:sldMkLst>
          <pc:docMk/>
          <pc:sldMk cId="359503708" sldId="371"/>
        </pc:sldMkLst>
        <pc:spChg chg="mod">
          <ac:chgData name="John Beckius" userId="87fc740c232ab6c9" providerId="LiveId" clId="{6B0F44DC-C8B5-41E7-888D-818D28E595CE}" dt="2025-09-07T17:26:42.607" v="162" actId="113"/>
          <ac:spMkLst>
            <pc:docMk/>
            <pc:sldMk cId="359503708" sldId="371"/>
            <ac:spMk id="5" creationId="{A77E9D8D-565D-7982-B960-122CBD99E272}"/>
          </ac:spMkLst>
        </pc:spChg>
        <pc:spChg chg="mod">
          <ac:chgData name="John Beckius" userId="87fc740c232ab6c9" providerId="LiveId" clId="{6B0F44DC-C8B5-41E7-888D-818D28E595CE}" dt="2025-09-07T17:26:21.625" v="159" actId="403"/>
          <ac:spMkLst>
            <pc:docMk/>
            <pc:sldMk cId="359503708" sldId="371"/>
            <ac:spMk id="11" creationId="{3384657D-2C9B-1ADC-C6EE-BAF593B3AD45}"/>
          </ac:spMkLst>
        </pc:spChg>
        <pc:spChg chg="mod">
          <ac:chgData name="John Beckius" userId="87fc740c232ab6c9" providerId="LiveId" clId="{6B0F44DC-C8B5-41E7-888D-818D28E595CE}" dt="2025-09-07T17:26:30.257" v="160" actId="1076"/>
          <ac:spMkLst>
            <pc:docMk/>
            <pc:sldMk cId="359503708" sldId="371"/>
            <ac:spMk id="12" creationId="{26C56AEF-DC3F-B7C3-A782-5325539C7542}"/>
          </ac:spMkLst>
        </pc:spChg>
        <pc:spChg chg="mod">
          <ac:chgData name="John Beckius" userId="87fc740c232ab6c9" providerId="LiveId" clId="{6B0F44DC-C8B5-41E7-888D-818D28E595CE}" dt="2025-09-07T17:26:21.625" v="159" actId="403"/>
          <ac:spMkLst>
            <pc:docMk/>
            <pc:sldMk cId="359503708" sldId="371"/>
            <ac:spMk id="14" creationId="{D4BC7B4A-018E-6AF4-67A2-76816917EACA}"/>
          </ac:spMkLst>
        </pc:spChg>
        <pc:spChg chg="mod">
          <ac:chgData name="John Beckius" userId="87fc740c232ab6c9" providerId="LiveId" clId="{6B0F44DC-C8B5-41E7-888D-818D28E595CE}" dt="2025-09-07T17:26:30.257" v="160" actId="1076"/>
          <ac:spMkLst>
            <pc:docMk/>
            <pc:sldMk cId="359503708" sldId="371"/>
            <ac:spMk id="20" creationId="{5D91E06C-6CA4-26A4-8307-269EB675EE0E}"/>
          </ac:spMkLst>
        </pc:spChg>
        <pc:spChg chg="mod">
          <ac:chgData name="John Beckius" userId="87fc740c232ab6c9" providerId="LiveId" clId="{6B0F44DC-C8B5-41E7-888D-818D28E595CE}" dt="2025-09-07T17:26:34.914" v="161" actId="1076"/>
          <ac:spMkLst>
            <pc:docMk/>
            <pc:sldMk cId="359503708" sldId="371"/>
            <ac:spMk id="22" creationId="{EAAEF098-F533-64CF-8357-6EFF6DC133DE}"/>
          </ac:spMkLst>
        </pc:spChg>
        <pc:spChg chg="mod">
          <ac:chgData name="John Beckius" userId="87fc740c232ab6c9" providerId="LiveId" clId="{6B0F44DC-C8B5-41E7-888D-818D28E595CE}" dt="2025-09-07T17:26:21.625" v="159" actId="403"/>
          <ac:spMkLst>
            <pc:docMk/>
            <pc:sldMk cId="359503708" sldId="371"/>
            <ac:spMk id="24" creationId="{272B2F60-6C6E-0777-2217-D3CDF14883F3}"/>
          </ac:spMkLst>
        </pc:spChg>
        <pc:spChg chg="mod">
          <ac:chgData name="John Beckius" userId="87fc740c232ab6c9" providerId="LiveId" clId="{6B0F44DC-C8B5-41E7-888D-818D28E595CE}" dt="2025-09-07T17:26:21.625" v="159" actId="403"/>
          <ac:spMkLst>
            <pc:docMk/>
            <pc:sldMk cId="359503708" sldId="371"/>
            <ac:spMk id="25" creationId="{00182699-F2FF-4BF7-D0BB-C7C923BDEDE7}"/>
          </ac:spMkLst>
        </pc:spChg>
        <pc:spChg chg="mod">
          <ac:chgData name="John Beckius" userId="87fc740c232ab6c9" providerId="LiveId" clId="{6B0F44DC-C8B5-41E7-888D-818D28E595CE}" dt="2025-09-07T17:26:21.625" v="159" actId="403"/>
          <ac:spMkLst>
            <pc:docMk/>
            <pc:sldMk cId="359503708" sldId="371"/>
            <ac:spMk id="27" creationId="{9F857ABB-6B33-372C-5FDF-3B1C9A8249C5}"/>
          </ac:spMkLst>
        </pc:spChg>
        <pc:spChg chg="mod">
          <ac:chgData name="John Beckius" userId="87fc740c232ab6c9" providerId="LiveId" clId="{6B0F44DC-C8B5-41E7-888D-818D28E595CE}" dt="2025-09-07T17:26:21.625" v="159" actId="403"/>
          <ac:spMkLst>
            <pc:docMk/>
            <pc:sldMk cId="359503708" sldId="371"/>
            <ac:spMk id="29" creationId="{6D7FC91F-B75A-6C36-BF71-2460EF49464E}"/>
          </ac:spMkLst>
        </pc:spChg>
        <pc:spChg chg="mod">
          <ac:chgData name="John Beckius" userId="87fc740c232ab6c9" providerId="LiveId" clId="{6B0F44DC-C8B5-41E7-888D-818D28E595CE}" dt="2025-09-07T17:26:34.914" v="161" actId="1076"/>
          <ac:spMkLst>
            <pc:docMk/>
            <pc:sldMk cId="359503708" sldId="371"/>
            <ac:spMk id="32" creationId="{E34DCAA4-3371-D9EF-DA75-F3FC9D3D9BB9}"/>
          </ac:spMkLst>
        </pc:spChg>
      </pc:sldChg>
      <pc:sldChg chg="modSp mod">
        <pc:chgData name="John Beckius" userId="87fc740c232ab6c9" providerId="LiveId" clId="{6B0F44DC-C8B5-41E7-888D-818D28E595CE}" dt="2025-09-07T17:27:26.823" v="166" actId="1076"/>
        <pc:sldMkLst>
          <pc:docMk/>
          <pc:sldMk cId="2722240959" sldId="372"/>
        </pc:sldMkLst>
        <pc:spChg chg="mod">
          <ac:chgData name="John Beckius" userId="87fc740c232ab6c9" providerId="LiveId" clId="{6B0F44DC-C8B5-41E7-888D-818D28E595CE}" dt="2025-09-07T17:27:19.026" v="165" actId="403"/>
          <ac:spMkLst>
            <pc:docMk/>
            <pc:sldMk cId="2722240959" sldId="372"/>
            <ac:spMk id="11" creationId="{3384657D-2C9B-1ADC-C6EE-BAF593B3AD45}"/>
          </ac:spMkLst>
        </pc:spChg>
        <pc:spChg chg="mod">
          <ac:chgData name="John Beckius" userId="87fc740c232ab6c9" providerId="LiveId" clId="{6B0F44DC-C8B5-41E7-888D-818D28E595CE}" dt="2025-09-07T17:27:26.823" v="166" actId="1076"/>
          <ac:spMkLst>
            <pc:docMk/>
            <pc:sldMk cId="2722240959" sldId="372"/>
            <ac:spMk id="12" creationId="{26C56AEF-DC3F-B7C3-A782-5325539C7542}"/>
          </ac:spMkLst>
        </pc:spChg>
        <pc:spChg chg="mod">
          <ac:chgData name="John Beckius" userId="87fc740c232ab6c9" providerId="LiveId" clId="{6B0F44DC-C8B5-41E7-888D-818D28E595CE}" dt="2025-09-07T17:27:19.026" v="165" actId="403"/>
          <ac:spMkLst>
            <pc:docMk/>
            <pc:sldMk cId="2722240959" sldId="372"/>
            <ac:spMk id="14" creationId="{D4BC7B4A-018E-6AF4-67A2-76816917EACA}"/>
          </ac:spMkLst>
        </pc:spChg>
        <pc:spChg chg="mod">
          <ac:chgData name="John Beckius" userId="87fc740c232ab6c9" providerId="LiveId" clId="{6B0F44DC-C8B5-41E7-888D-818D28E595CE}" dt="2025-09-07T17:27:26.823" v="166" actId="1076"/>
          <ac:spMkLst>
            <pc:docMk/>
            <pc:sldMk cId="2722240959" sldId="372"/>
            <ac:spMk id="20" creationId="{5D91E06C-6CA4-26A4-8307-269EB675EE0E}"/>
          </ac:spMkLst>
        </pc:spChg>
        <pc:spChg chg="mod">
          <ac:chgData name="John Beckius" userId="87fc740c232ab6c9" providerId="LiveId" clId="{6B0F44DC-C8B5-41E7-888D-818D28E595CE}" dt="2025-09-07T17:27:19.026" v="165" actId="403"/>
          <ac:spMkLst>
            <pc:docMk/>
            <pc:sldMk cId="2722240959" sldId="372"/>
            <ac:spMk id="22" creationId="{EAAEF098-F533-64CF-8357-6EFF6DC133DE}"/>
          </ac:spMkLst>
        </pc:spChg>
        <pc:spChg chg="mod">
          <ac:chgData name="John Beckius" userId="87fc740c232ab6c9" providerId="LiveId" clId="{6B0F44DC-C8B5-41E7-888D-818D28E595CE}" dt="2025-09-07T17:27:19.026" v="165" actId="403"/>
          <ac:spMkLst>
            <pc:docMk/>
            <pc:sldMk cId="2722240959" sldId="372"/>
            <ac:spMk id="24" creationId="{272B2F60-6C6E-0777-2217-D3CDF14883F3}"/>
          </ac:spMkLst>
        </pc:spChg>
        <pc:spChg chg="mod">
          <ac:chgData name="John Beckius" userId="87fc740c232ab6c9" providerId="LiveId" clId="{6B0F44DC-C8B5-41E7-888D-818D28E595CE}" dt="2025-09-07T17:27:19.026" v="165" actId="403"/>
          <ac:spMkLst>
            <pc:docMk/>
            <pc:sldMk cId="2722240959" sldId="372"/>
            <ac:spMk id="27" creationId="{9F857ABB-6B33-372C-5FDF-3B1C9A8249C5}"/>
          </ac:spMkLst>
        </pc:spChg>
        <pc:spChg chg="mod">
          <ac:chgData name="John Beckius" userId="87fc740c232ab6c9" providerId="LiveId" clId="{6B0F44DC-C8B5-41E7-888D-818D28E595CE}" dt="2025-09-07T17:27:19.026" v="165" actId="403"/>
          <ac:spMkLst>
            <pc:docMk/>
            <pc:sldMk cId="2722240959" sldId="372"/>
            <ac:spMk id="28" creationId="{39B230A2-BAE5-B102-C61D-DE9D3DF07649}"/>
          </ac:spMkLst>
        </pc:spChg>
        <pc:spChg chg="mod">
          <ac:chgData name="John Beckius" userId="87fc740c232ab6c9" providerId="LiveId" clId="{6B0F44DC-C8B5-41E7-888D-818D28E595CE}" dt="2025-09-07T17:27:19.026" v="165" actId="403"/>
          <ac:spMkLst>
            <pc:docMk/>
            <pc:sldMk cId="2722240959" sldId="372"/>
            <ac:spMk id="29" creationId="{6D7FC91F-B75A-6C36-BF71-2460EF49464E}"/>
          </ac:spMkLst>
        </pc:spChg>
        <pc:spChg chg="mod">
          <ac:chgData name="John Beckius" userId="87fc740c232ab6c9" providerId="LiveId" clId="{6B0F44DC-C8B5-41E7-888D-818D28E595CE}" dt="2025-09-07T17:27:19.026" v="165" actId="403"/>
          <ac:spMkLst>
            <pc:docMk/>
            <pc:sldMk cId="2722240959" sldId="372"/>
            <ac:spMk id="32" creationId="{E34DCAA4-3371-D9EF-DA75-F3FC9D3D9BB9}"/>
          </ac:spMkLst>
        </pc:spChg>
      </pc:sldChg>
      <pc:sldChg chg="modSp mod">
        <pc:chgData name="John Beckius" userId="87fc740c232ab6c9" providerId="LiveId" clId="{6B0F44DC-C8B5-41E7-888D-818D28E595CE}" dt="2025-09-07T17:28:17.757" v="171" actId="1076"/>
        <pc:sldMkLst>
          <pc:docMk/>
          <pc:sldMk cId="3910072612" sldId="373"/>
        </pc:sldMkLst>
        <pc:spChg chg="mod">
          <ac:chgData name="John Beckius" userId="87fc740c232ab6c9" providerId="LiveId" clId="{6B0F44DC-C8B5-41E7-888D-818D28E595CE}" dt="2025-09-07T17:28:00.414" v="169" actId="403"/>
          <ac:spMkLst>
            <pc:docMk/>
            <pc:sldMk cId="3910072612" sldId="373"/>
            <ac:spMk id="11" creationId="{3384657D-2C9B-1ADC-C6EE-BAF593B3AD45}"/>
          </ac:spMkLst>
        </pc:spChg>
        <pc:spChg chg="mod">
          <ac:chgData name="John Beckius" userId="87fc740c232ab6c9" providerId="LiveId" clId="{6B0F44DC-C8B5-41E7-888D-818D28E595CE}" dt="2025-09-07T17:28:13.565" v="170" actId="1076"/>
          <ac:spMkLst>
            <pc:docMk/>
            <pc:sldMk cId="3910072612" sldId="373"/>
            <ac:spMk id="12" creationId="{26C56AEF-DC3F-B7C3-A782-5325539C7542}"/>
          </ac:spMkLst>
        </pc:spChg>
        <pc:spChg chg="mod">
          <ac:chgData name="John Beckius" userId="87fc740c232ab6c9" providerId="LiveId" clId="{6B0F44DC-C8B5-41E7-888D-818D28E595CE}" dt="2025-09-07T17:28:13.565" v="170" actId="1076"/>
          <ac:spMkLst>
            <pc:docMk/>
            <pc:sldMk cId="3910072612" sldId="373"/>
            <ac:spMk id="20" creationId="{5D91E06C-6CA4-26A4-8307-269EB675EE0E}"/>
          </ac:spMkLst>
        </pc:spChg>
        <pc:spChg chg="mod">
          <ac:chgData name="John Beckius" userId="87fc740c232ab6c9" providerId="LiveId" clId="{6B0F44DC-C8B5-41E7-888D-818D28E595CE}" dt="2025-09-07T17:28:17.757" v="171" actId="1076"/>
          <ac:spMkLst>
            <pc:docMk/>
            <pc:sldMk cId="3910072612" sldId="373"/>
            <ac:spMk id="22" creationId="{EAAEF098-F533-64CF-8357-6EFF6DC133DE}"/>
          </ac:spMkLst>
        </pc:spChg>
        <pc:spChg chg="mod">
          <ac:chgData name="John Beckius" userId="87fc740c232ab6c9" providerId="LiveId" clId="{6B0F44DC-C8B5-41E7-888D-818D28E595CE}" dt="2025-09-07T17:28:00.414" v="169" actId="403"/>
          <ac:spMkLst>
            <pc:docMk/>
            <pc:sldMk cId="3910072612" sldId="373"/>
            <ac:spMk id="24" creationId="{272B2F60-6C6E-0777-2217-D3CDF14883F3}"/>
          </ac:spMkLst>
        </pc:spChg>
        <pc:spChg chg="mod">
          <ac:chgData name="John Beckius" userId="87fc740c232ab6c9" providerId="LiveId" clId="{6B0F44DC-C8B5-41E7-888D-818D28E595CE}" dt="2025-09-07T17:28:00.414" v="169" actId="403"/>
          <ac:spMkLst>
            <pc:docMk/>
            <pc:sldMk cId="3910072612" sldId="373"/>
            <ac:spMk id="25" creationId="{00182699-F2FF-4BF7-D0BB-C7C923BDEDE7}"/>
          </ac:spMkLst>
        </pc:spChg>
        <pc:spChg chg="mod">
          <ac:chgData name="John Beckius" userId="87fc740c232ab6c9" providerId="LiveId" clId="{6B0F44DC-C8B5-41E7-888D-818D28E595CE}" dt="2025-09-07T17:28:00.414" v="169" actId="403"/>
          <ac:spMkLst>
            <pc:docMk/>
            <pc:sldMk cId="3910072612" sldId="373"/>
            <ac:spMk id="27" creationId="{9F857ABB-6B33-372C-5FDF-3B1C9A8249C5}"/>
          </ac:spMkLst>
        </pc:spChg>
        <pc:spChg chg="mod">
          <ac:chgData name="John Beckius" userId="87fc740c232ab6c9" providerId="LiveId" clId="{6B0F44DC-C8B5-41E7-888D-818D28E595CE}" dt="2025-09-07T17:28:00.414" v="169" actId="403"/>
          <ac:spMkLst>
            <pc:docMk/>
            <pc:sldMk cId="3910072612" sldId="373"/>
            <ac:spMk id="28" creationId="{39B230A2-BAE5-B102-C61D-DE9D3DF07649}"/>
          </ac:spMkLst>
        </pc:spChg>
        <pc:spChg chg="mod">
          <ac:chgData name="John Beckius" userId="87fc740c232ab6c9" providerId="LiveId" clId="{6B0F44DC-C8B5-41E7-888D-818D28E595CE}" dt="2025-09-07T17:28:00.414" v="169" actId="403"/>
          <ac:spMkLst>
            <pc:docMk/>
            <pc:sldMk cId="3910072612" sldId="373"/>
            <ac:spMk id="29" creationId="{6D7FC91F-B75A-6C36-BF71-2460EF49464E}"/>
          </ac:spMkLst>
        </pc:spChg>
        <pc:spChg chg="mod">
          <ac:chgData name="John Beckius" userId="87fc740c232ab6c9" providerId="LiveId" clId="{6B0F44DC-C8B5-41E7-888D-818D28E595CE}" dt="2025-09-07T17:28:17.757" v="171" actId="1076"/>
          <ac:spMkLst>
            <pc:docMk/>
            <pc:sldMk cId="3910072612" sldId="373"/>
            <ac:spMk id="32" creationId="{E34DCAA4-3371-D9EF-DA75-F3FC9D3D9BB9}"/>
          </ac:spMkLst>
        </pc:spChg>
      </pc:sldChg>
      <pc:sldChg chg="modSp mod">
        <pc:chgData name="John Beckius" userId="87fc740c232ab6c9" providerId="LiveId" clId="{6B0F44DC-C8B5-41E7-888D-818D28E595CE}" dt="2025-09-07T17:28:58.469" v="176" actId="1076"/>
        <pc:sldMkLst>
          <pc:docMk/>
          <pc:sldMk cId="4253937623" sldId="374"/>
        </pc:sldMkLst>
        <pc:spChg chg="mod">
          <ac:chgData name="John Beckius" userId="87fc740c232ab6c9" providerId="LiveId" clId="{6B0F44DC-C8B5-41E7-888D-818D28E595CE}" dt="2025-09-07T17:28:45.169" v="174" actId="403"/>
          <ac:spMkLst>
            <pc:docMk/>
            <pc:sldMk cId="4253937623" sldId="374"/>
            <ac:spMk id="11" creationId="{3384657D-2C9B-1ADC-C6EE-BAF593B3AD45}"/>
          </ac:spMkLst>
        </pc:spChg>
        <pc:spChg chg="mod">
          <ac:chgData name="John Beckius" userId="87fc740c232ab6c9" providerId="LiveId" clId="{6B0F44DC-C8B5-41E7-888D-818D28E595CE}" dt="2025-09-07T17:28:52.924" v="175" actId="1076"/>
          <ac:spMkLst>
            <pc:docMk/>
            <pc:sldMk cId="4253937623" sldId="374"/>
            <ac:spMk id="12" creationId="{26C56AEF-DC3F-B7C3-A782-5325539C7542}"/>
          </ac:spMkLst>
        </pc:spChg>
        <pc:spChg chg="mod">
          <ac:chgData name="John Beckius" userId="87fc740c232ab6c9" providerId="LiveId" clId="{6B0F44DC-C8B5-41E7-888D-818D28E595CE}" dt="2025-09-07T17:28:45.169" v="174" actId="403"/>
          <ac:spMkLst>
            <pc:docMk/>
            <pc:sldMk cId="4253937623" sldId="374"/>
            <ac:spMk id="14" creationId="{D4BC7B4A-018E-6AF4-67A2-76816917EACA}"/>
          </ac:spMkLst>
        </pc:spChg>
        <pc:spChg chg="mod">
          <ac:chgData name="John Beckius" userId="87fc740c232ab6c9" providerId="LiveId" clId="{6B0F44DC-C8B5-41E7-888D-818D28E595CE}" dt="2025-09-07T17:28:45.169" v="174" actId="403"/>
          <ac:spMkLst>
            <pc:docMk/>
            <pc:sldMk cId="4253937623" sldId="374"/>
            <ac:spMk id="19" creationId="{6C2AFC05-7713-9475-9D20-B96C9AAE7FAD}"/>
          </ac:spMkLst>
        </pc:spChg>
        <pc:spChg chg="mod">
          <ac:chgData name="John Beckius" userId="87fc740c232ab6c9" providerId="LiveId" clId="{6B0F44DC-C8B5-41E7-888D-818D28E595CE}" dt="2025-09-07T17:28:52.924" v="175" actId="1076"/>
          <ac:spMkLst>
            <pc:docMk/>
            <pc:sldMk cId="4253937623" sldId="374"/>
            <ac:spMk id="20" creationId="{5D91E06C-6CA4-26A4-8307-269EB675EE0E}"/>
          </ac:spMkLst>
        </pc:spChg>
        <pc:spChg chg="mod">
          <ac:chgData name="John Beckius" userId="87fc740c232ab6c9" providerId="LiveId" clId="{6B0F44DC-C8B5-41E7-888D-818D28E595CE}" dt="2025-09-07T17:28:58.469" v="176" actId="1076"/>
          <ac:spMkLst>
            <pc:docMk/>
            <pc:sldMk cId="4253937623" sldId="374"/>
            <ac:spMk id="22" creationId="{EAAEF098-F533-64CF-8357-6EFF6DC133DE}"/>
          </ac:spMkLst>
        </pc:spChg>
        <pc:spChg chg="mod">
          <ac:chgData name="John Beckius" userId="87fc740c232ab6c9" providerId="LiveId" clId="{6B0F44DC-C8B5-41E7-888D-818D28E595CE}" dt="2025-09-07T17:28:45.169" v="174" actId="403"/>
          <ac:spMkLst>
            <pc:docMk/>
            <pc:sldMk cId="4253937623" sldId="374"/>
            <ac:spMk id="24" creationId="{272B2F60-6C6E-0777-2217-D3CDF14883F3}"/>
          </ac:spMkLst>
        </pc:spChg>
        <pc:spChg chg="mod">
          <ac:chgData name="John Beckius" userId="87fc740c232ab6c9" providerId="LiveId" clId="{6B0F44DC-C8B5-41E7-888D-818D28E595CE}" dt="2025-09-07T17:28:45.169" v="174" actId="403"/>
          <ac:spMkLst>
            <pc:docMk/>
            <pc:sldMk cId="4253937623" sldId="374"/>
            <ac:spMk id="27" creationId="{9F857ABB-6B33-372C-5FDF-3B1C9A8249C5}"/>
          </ac:spMkLst>
        </pc:spChg>
        <pc:spChg chg="mod">
          <ac:chgData name="John Beckius" userId="87fc740c232ab6c9" providerId="LiveId" clId="{6B0F44DC-C8B5-41E7-888D-818D28E595CE}" dt="2025-09-07T17:28:44.304" v="173" actId="113"/>
          <ac:spMkLst>
            <pc:docMk/>
            <pc:sldMk cId="4253937623" sldId="374"/>
            <ac:spMk id="28" creationId="{39B230A2-BAE5-B102-C61D-DE9D3DF07649}"/>
          </ac:spMkLst>
        </pc:spChg>
        <pc:spChg chg="mod">
          <ac:chgData name="John Beckius" userId="87fc740c232ab6c9" providerId="LiveId" clId="{6B0F44DC-C8B5-41E7-888D-818D28E595CE}" dt="2025-09-07T17:28:45.169" v="174" actId="403"/>
          <ac:spMkLst>
            <pc:docMk/>
            <pc:sldMk cId="4253937623" sldId="374"/>
            <ac:spMk id="29" creationId="{6D7FC91F-B75A-6C36-BF71-2460EF49464E}"/>
          </ac:spMkLst>
        </pc:spChg>
        <pc:spChg chg="mod">
          <ac:chgData name="John Beckius" userId="87fc740c232ab6c9" providerId="LiveId" clId="{6B0F44DC-C8B5-41E7-888D-818D28E595CE}" dt="2025-09-07T17:28:58.469" v="176" actId="1076"/>
          <ac:spMkLst>
            <pc:docMk/>
            <pc:sldMk cId="4253937623" sldId="374"/>
            <ac:spMk id="32" creationId="{E34DCAA4-3371-D9EF-DA75-F3FC9D3D9BB9}"/>
          </ac:spMkLst>
        </pc:spChg>
      </pc:sldChg>
      <pc:sldChg chg="modSp mod">
        <pc:chgData name="John Beckius" userId="87fc740c232ab6c9" providerId="LiveId" clId="{6B0F44DC-C8B5-41E7-888D-818D28E595CE}" dt="2025-09-07T17:30:49.434" v="183" actId="1076"/>
        <pc:sldMkLst>
          <pc:docMk/>
          <pc:sldMk cId="1070632495" sldId="375"/>
        </pc:sldMkLst>
        <pc:spChg chg="mod">
          <ac:chgData name="John Beckius" userId="87fc740c232ab6c9" providerId="LiveId" clId="{6B0F44DC-C8B5-41E7-888D-818D28E595CE}" dt="2025-09-07T17:30:49.434" v="183" actId="1076"/>
          <ac:spMkLst>
            <pc:docMk/>
            <pc:sldMk cId="1070632495" sldId="375"/>
            <ac:spMk id="6" creationId="{983CD630-A036-B592-F99A-9E72A1B19364}"/>
          </ac:spMkLst>
        </pc:spChg>
        <pc:spChg chg="mod">
          <ac:chgData name="John Beckius" userId="87fc740c232ab6c9" providerId="LiveId" clId="{6B0F44DC-C8B5-41E7-888D-818D28E595CE}" dt="2025-09-07T17:30:24.967" v="179" actId="403"/>
          <ac:spMkLst>
            <pc:docMk/>
            <pc:sldMk cId="1070632495" sldId="375"/>
            <ac:spMk id="10" creationId="{D23A1F6A-2519-1FDC-1AB7-5B822961B5A9}"/>
          </ac:spMkLst>
        </pc:spChg>
        <pc:spChg chg="mod">
          <ac:chgData name="John Beckius" userId="87fc740c232ab6c9" providerId="LiveId" clId="{6B0F44DC-C8B5-41E7-888D-818D28E595CE}" dt="2025-09-07T17:30:24.967" v="179" actId="403"/>
          <ac:spMkLst>
            <pc:docMk/>
            <pc:sldMk cId="1070632495" sldId="375"/>
            <ac:spMk id="11" creationId="{DE5D05BB-6FF7-E874-53E8-0982EF363A62}"/>
          </ac:spMkLst>
        </pc:spChg>
        <pc:spChg chg="mod">
          <ac:chgData name="John Beckius" userId="87fc740c232ab6c9" providerId="LiveId" clId="{6B0F44DC-C8B5-41E7-888D-818D28E595CE}" dt="2025-09-07T17:30:38.373" v="182" actId="1076"/>
          <ac:spMkLst>
            <pc:docMk/>
            <pc:sldMk cId="1070632495" sldId="375"/>
            <ac:spMk id="13" creationId="{DB1E3352-2702-3A3D-2206-94FD3E9519F8}"/>
          </ac:spMkLst>
        </pc:spChg>
        <pc:spChg chg="mod">
          <ac:chgData name="John Beckius" userId="87fc740c232ab6c9" providerId="LiveId" clId="{6B0F44DC-C8B5-41E7-888D-818D28E595CE}" dt="2025-09-07T17:30:49.434" v="183" actId="1076"/>
          <ac:spMkLst>
            <pc:docMk/>
            <pc:sldMk cId="1070632495" sldId="375"/>
            <ac:spMk id="16" creationId="{167A7D9A-2971-52D5-200C-1F2A92A220DC}"/>
          </ac:spMkLst>
        </pc:spChg>
        <pc:spChg chg="mod">
          <ac:chgData name="John Beckius" userId="87fc740c232ab6c9" providerId="LiveId" clId="{6B0F44DC-C8B5-41E7-888D-818D28E595CE}" dt="2025-09-07T17:30:24.967" v="179" actId="403"/>
          <ac:spMkLst>
            <pc:docMk/>
            <pc:sldMk cId="1070632495" sldId="375"/>
            <ac:spMk id="17" creationId="{0067F59A-4997-E7E6-A3B3-B7B14946C94D}"/>
          </ac:spMkLst>
        </pc:spChg>
        <pc:spChg chg="mod">
          <ac:chgData name="John Beckius" userId="87fc740c232ab6c9" providerId="LiveId" clId="{6B0F44DC-C8B5-41E7-888D-818D28E595CE}" dt="2025-09-07T17:30:49.434" v="183" actId="1076"/>
          <ac:spMkLst>
            <pc:docMk/>
            <pc:sldMk cId="1070632495" sldId="375"/>
            <ac:spMk id="19" creationId="{6028D050-1573-0D11-533B-32BA32ADCA86}"/>
          </ac:spMkLst>
        </pc:spChg>
        <pc:spChg chg="mod">
          <ac:chgData name="John Beckius" userId="87fc740c232ab6c9" providerId="LiveId" clId="{6B0F44DC-C8B5-41E7-888D-818D28E595CE}" dt="2025-09-07T17:30:24.967" v="179" actId="403"/>
          <ac:spMkLst>
            <pc:docMk/>
            <pc:sldMk cId="1070632495" sldId="375"/>
            <ac:spMk id="22" creationId="{3BBF9175-D749-7D97-7424-92BB63F4D265}"/>
          </ac:spMkLst>
        </pc:spChg>
        <pc:spChg chg="mod">
          <ac:chgData name="John Beckius" userId="87fc740c232ab6c9" providerId="LiveId" clId="{6B0F44DC-C8B5-41E7-888D-818D28E595CE}" dt="2025-09-07T17:30:24.967" v="179" actId="403"/>
          <ac:spMkLst>
            <pc:docMk/>
            <pc:sldMk cId="1070632495" sldId="375"/>
            <ac:spMk id="23" creationId="{C8AB8DEB-CCAC-9B59-EF7F-85E3D77B8D39}"/>
          </ac:spMkLst>
        </pc:spChg>
        <pc:spChg chg="mod">
          <ac:chgData name="John Beckius" userId="87fc740c232ab6c9" providerId="LiveId" clId="{6B0F44DC-C8B5-41E7-888D-818D28E595CE}" dt="2025-09-07T17:30:38.373" v="182" actId="1076"/>
          <ac:spMkLst>
            <pc:docMk/>
            <pc:sldMk cId="1070632495" sldId="375"/>
            <ac:spMk id="24" creationId="{95D68F41-7BF3-CBC5-C3A0-BC20342812C8}"/>
          </ac:spMkLst>
        </pc:spChg>
        <pc:spChg chg="mod">
          <ac:chgData name="John Beckius" userId="87fc740c232ab6c9" providerId="LiveId" clId="{6B0F44DC-C8B5-41E7-888D-818D28E595CE}" dt="2025-09-07T17:30:38.373" v="182" actId="1076"/>
          <ac:spMkLst>
            <pc:docMk/>
            <pc:sldMk cId="1070632495" sldId="375"/>
            <ac:spMk id="27" creationId="{C3A13D42-3C12-9A4B-805D-7BFBC09513E7}"/>
          </ac:spMkLst>
        </pc:spChg>
        <pc:spChg chg="mod">
          <ac:chgData name="John Beckius" userId="87fc740c232ab6c9" providerId="LiveId" clId="{6B0F44DC-C8B5-41E7-888D-818D28E595CE}" dt="2025-09-07T17:30:24.967" v="179" actId="403"/>
          <ac:spMkLst>
            <pc:docMk/>
            <pc:sldMk cId="1070632495" sldId="375"/>
            <ac:spMk id="28" creationId="{D30160A7-BA9A-212B-7030-C157282B7E50}"/>
          </ac:spMkLst>
        </pc:spChg>
      </pc:sldChg>
      <pc:sldChg chg="modSp mod">
        <pc:chgData name="John Beckius" userId="87fc740c232ab6c9" providerId="LiveId" clId="{6B0F44DC-C8B5-41E7-888D-818D28E595CE}" dt="2025-09-07T17:31:27.224" v="188" actId="1076"/>
        <pc:sldMkLst>
          <pc:docMk/>
          <pc:sldMk cId="225259032" sldId="376"/>
        </pc:sldMkLst>
        <pc:spChg chg="mod">
          <ac:chgData name="John Beckius" userId="87fc740c232ab6c9" providerId="LiveId" clId="{6B0F44DC-C8B5-41E7-888D-818D28E595CE}" dt="2025-09-07T17:31:27.224" v="188" actId="1076"/>
          <ac:spMkLst>
            <pc:docMk/>
            <pc:sldMk cId="225259032" sldId="376"/>
            <ac:spMk id="6" creationId="{983CD630-A036-B592-F99A-9E72A1B19364}"/>
          </ac:spMkLst>
        </pc:spChg>
        <pc:spChg chg="mod">
          <ac:chgData name="John Beckius" userId="87fc740c232ab6c9" providerId="LiveId" clId="{6B0F44DC-C8B5-41E7-888D-818D28E595CE}" dt="2025-09-07T17:31:15.740" v="186" actId="403"/>
          <ac:spMkLst>
            <pc:docMk/>
            <pc:sldMk cId="225259032" sldId="376"/>
            <ac:spMk id="11" creationId="{DE5D05BB-6FF7-E874-53E8-0982EF363A62}"/>
          </ac:spMkLst>
        </pc:spChg>
        <pc:spChg chg="mod">
          <ac:chgData name="John Beckius" userId="87fc740c232ab6c9" providerId="LiveId" clId="{6B0F44DC-C8B5-41E7-888D-818D28E595CE}" dt="2025-09-07T17:31:22.104" v="187" actId="1076"/>
          <ac:spMkLst>
            <pc:docMk/>
            <pc:sldMk cId="225259032" sldId="376"/>
            <ac:spMk id="13" creationId="{DB1E3352-2702-3A3D-2206-94FD3E9519F8}"/>
          </ac:spMkLst>
        </pc:spChg>
        <pc:spChg chg="mod">
          <ac:chgData name="John Beckius" userId="87fc740c232ab6c9" providerId="LiveId" clId="{6B0F44DC-C8B5-41E7-888D-818D28E595CE}" dt="2025-09-07T17:31:27.224" v="188" actId="1076"/>
          <ac:spMkLst>
            <pc:docMk/>
            <pc:sldMk cId="225259032" sldId="376"/>
            <ac:spMk id="16" creationId="{167A7D9A-2971-52D5-200C-1F2A92A220DC}"/>
          </ac:spMkLst>
        </pc:spChg>
        <pc:spChg chg="mod">
          <ac:chgData name="John Beckius" userId="87fc740c232ab6c9" providerId="LiveId" clId="{6B0F44DC-C8B5-41E7-888D-818D28E595CE}" dt="2025-09-07T17:31:15.740" v="186" actId="403"/>
          <ac:spMkLst>
            <pc:docMk/>
            <pc:sldMk cId="225259032" sldId="376"/>
            <ac:spMk id="17" creationId="{0067F59A-4997-E7E6-A3B3-B7B14946C94D}"/>
          </ac:spMkLst>
        </pc:spChg>
        <pc:spChg chg="mod">
          <ac:chgData name="John Beckius" userId="87fc740c232ab6c9" providerId="LiveId" clId="{6B0F44DC-C8B5-41E7-888D-818D28E595CE}" dt="2025-09-07T17:31:27.224" v="188" actId="1076"/>
          <ac:spMkLst>
            <pc:docMk/>
            <pc:sldMk cId="225259032" sldId="376"/>
            <ac:spMk id="19" creationId="{6028D050-1573-0D11-533B-32BA32ADCA86}"/>
          </ac:spMkLst>
        </pc:spChg>
        <pc:spChg chg="mod">
          <ac:chgData name="John Beckius" userId="87fc740c232ab6c9" providerId="LiveId" clId="{6B0F44DC-C8B5-41E7-888D-818D28E595CE}" dt="2025-09-07T17:31:15.740" v="186" actId="403"/>
          <ac:spMkLst>
            <pc:docMk/>
            <pc:sldMk cId="225259032" sldId="376"/>
            <ac:spMk id="22" creationId="{3BBF9175-D749-7D97-7424-92BB63F4D265}"/>
          </ac:spMkLst>
        </pc:spChg>
        <pc:spChg chg="mod">
          <ac:chgData name="John Beckius" userId="87fc740c232ab6c9" providerId="LiveId" clId="{6B0F44DC-C8B5-41E7-888D-818D28E595CE}" dt="2025-09-07T17:31:15.740" v="186" actId="403"/>
          <ac:spMkLst>
            <pc:docMk/>
            <pc:sldMk cId="225259032" sldId="376"/>
            <ac:spMk id="23" creationId="{C8AB8DEB-CCAC-9B59-EF7F-85E3D77B8D39}"/>
          </ac:spMkLst>
        </pc:spChg>
        <pc:spChg chg="mod">
          <ac:chgData name="John Beckius" userId="87fc740c232ab6c9" providerId="LiveId" clId="{6B0F44DC-C8B5-41E7-888D-818D28E595CE}" dt="2025-09-07T17:31:22.104" v="187" actId="1076"/>
          <ac:spMkLst>
            <pc:docMk/>
            <pc:sldMk cId="225259032" sldId="376"/>
            <ac:spMk id="24" creationId="{95D68F41-7BF3-CBC5-C3A0-BC20342812C8}"/>
          </ac:spMkLst>
        </pc:spChg>
        <pc:spChg chg="mod">
          <ac:chgData name="John Beckius" userId="87fc740c232ab6c9" providerId="LiveId" clId="{6B0F44DC-C8B5-41E7-888D-818D28E595CE}" dt="2025-09-07T17:31:22.104" v="187" actId="1076"/>
          <ac:spMkLst>
            <pc:docMk/>
            <pc:sldMk cId="225259032" sldId="376"/>
            <ac:spMk id="27" creationId="{C3A13D42-3C12-9A4B-805D-7BFBC09513E7}"/>
          </ac:spMkLst>
        </pc:spChg>
      </pc:sldChg>
      <pc:sldChg chg="modSp mod">
        <pc:chgData name="John Beckius" userId="87fc740c232ab6c9" providerId="LiveId" clId="{6B0F44DC-C8B5-41E7-888D-818D28E595CE}" dt="2025-09-07T17:32:05.914" v="193" actId="1076"/>
        <pc:sldMkLst>
          <pc:docMk/>
          <pc:sldMk cId="2965617001" sldId="377"/>
        </pc:sldMkLst>
        <pc:spChg chg="mod">
          <ac:chgData name="John Beckius" userId="87fc740c232ab6c9" providerId="LiveId" clId="{6B0F44DC-C8B5-41E7-888D-818D28E595CE}" dt="2025-09-07T17:32:05.914" v="193" actId="1076"/>
          <ac:spMkLst>
            <pc:docMk/>
            <pc:sldMk cId="2965617001" sldId="377"/>
            <ac:spMk id="6" creationId="{983CD630-A036-B592-F99A-9E72A1B19364}"/>
          </ac:spMkLst>
        </pc:spChg>
        <pc:spChg chg="mod">
          <ac:chgData name="John Beckius" userId="87fc740c232ab6c9" providerId="LiveId" clId="{6B0F44DC-C8B5-41E7-888D-818D28E595CE}" dt="2025-09-07T17:31:53.682" v="191" actId="403"/>
          <ac:spMkLst>
            <pc:docMk/>
            <pc:sldMk cId="2965617001" sldId="377"/>
            <ac:spMk id="10" creationId="{D23A1F6A-2519-1FDC-1AB7-5B822961B5A9}"/>
          </ac:spMkLst>
        </pc:spChg>
        <pc:spChg chg="mod">
          <ac:chgData name="John Beckius" userId="87fc740c232ab6c9" providerId="LiveId" clId="{6B0F44DC-C8B5-41E7-888D-818D28E595CE}" dt="2025-09-07T17:31:53.682" v="191" actId="403"/>
          <ac:spMkLst>
            <pc:docMk/>
            <pc:sldMk cId="2965617001" sldId="377"/>
            <ac:spMk id="11" creationId="{DE5D05BB-6FF7-E874-53E8-0982EF363A62}"/>
          </ac:spMkLst>
        </pc:spChg>
        <pc:spChg chg="mod">
          <ac:chgData name="John Beckius" userId="87fc740c232ab6c9" providerId="LiveId" clId="{6B0F44DC-C8B5-41E7-888D-818D28E595CE}" dt="2025-09-07T17:31:59.548" v="192" actId="1076"/>
          <ac:spMkLst>
            <pc:docMk/>
            <pc:sldMk cId="2965617001" sldId="377"/>
            <ac:spMk id="13" creationId="{DB1E3352-2702-3A3D-2206-94FD3E9519F8}"/>
          </ac:spMkLst>
        </pc:spChg>
        <pc:spChg chg="mod">
          <ac:chgData name="John Beckius" userId="87fc740c232ab6c9" providerId="LiveId" clId="{6B0F44DC-C8B5-41E7-888D-818D28E595CE}" dt="2025-09-07T17:32:05.914" v="193" actId="1076"/>
          <ac:spMkLst>
            <pc:docMk/>
            <pc:sldMk cId="2965617001" sldId="377"/>
            <ac:spMk id="16" creationId="{167A7D9A-2971-52D5-200C-1F2A92A220DC}"/>
          </ac:spMkLst>
        </pc:spChg>
        <pc:spChg chg="mod">
          <ac:chgData name="John Beckius" userId="87fc740c232ab6c9" providerId="LiveId" clId="{6B0F44DC-C8B5-41E7-888D-818D28E595CE}" dt="2025-09-07T17:31:53.682" v="191" actId="403"/>
          <ac:spMkLst>
            <pc:docMk/>
            <pc:sldMk cId="2965617001" sldId="377"/>
            <ac:spMk id="17" creationId="{0067F59A-4997-E7E6-A3B3-B7B14946C94D}"/>
          </ac:spMkLst>
        </pc:spChg>
        <pc:spChg chg="mod">
          <ac:chgData name="John Beckius" userId="87fc740c232ab6c9" providerId="LiveId" clId="{6B0F44DC-C8B5-41E7-888D-818D28E595CE}" dt="2025-09-07T17:32:05.914" v="193" actId="1076"/>
          <ac:spMkLst>
            <pc:docMk/>
            <pc:sldMk cId="2965617001" sldId="377"/>
            <ac:spMk id="19" creationId="{6028D050-1573-0D11-533B-32BA32ADCA86}"/>
          </ac:spMkLst>
        </pc:spChg>
        <pc:spChg chg="mod">
          <ac:chgData name="John Beckius" userId="87fc740c232ab6c9" providerId="LiveId" clId="{6B0F44DC-C8B5-41E7-888D-818D28E595CE}" dt="2025-09-07T17:31:53.682" v="191" actId="403"/>
          <ac:spMkLst>
            <pc:docMk/>
            <pc:sldMk cId="2965617001" sldId="377"/>
            <ac:spMk id="22" creationId="{3BBF9175-D749-7D97-7424-92BB63F4D265}"/>
          </ac:spMkLst>
        </pc:spChg>
        <pc:spChg chg="mod">
          <ac:chgData name="John Beckius" userId="87fc740c232ab6c9" providerId="LiveId" clId="{6B0F44DC-C8B5-41E7-888D-818D28E595CE}" dt="2025-09-07T17:31:53.682" v="191" actId="403"/>
          <ac:spMkLst>
            <pc:docMk/>
            <pc:sldMk cId="2965617001" sldId="377"/>
            <ac:spMk id="23" creationId="{C8AB8DEB-CCAC-9B59-EF7F-85E3D77B8D39}"/>
          </ac:spMkLst>
        </pc:spChg>
        <pc:spChg chg="mod">
          <ac:chgData name="John Beckius" userId="87fc740c232ab6c9" providerId="LiveId" clId="{6B0F44DC-C8B5-41E7-888D-818D28E595CE}" dt="2025-09-07T17:31:59.548" v="192" actId="1076"/>
          <ac:spMkLst>
            <pc:docMk/>
            <pc:sldMk cId="2965617001" sldId="377"/>
            <ac:spMk id="24" creationId="{95D68F41-7BF3-CBC5-C3A0-BC20342812C8}"/>
          </ac:spMkLst>
        </pc:spChg>
        <pc:spChg chg="mod">
          <ac:chgData name="John Beckius" userId="87fc740c232ab6c9" providerId="LiveId" clId="{6B0F44DC-C8B5-41E7-888D-818D28E595CE}" dt="2025-09-07T17:31:59.548" v="192" actId="1076"/>
          <ac:spMkLst>
            <pc:docMk/>
            <pc:sldMk cId="2965617001" sldId="377"/>
            <ac:spMk id="27" creationId="{C3A13D42-3C12-9A4B-805D-7BFBC09513E7}"/>
          </ac:spMkLst>
        </pc:spChg>
        <pc:spChg chg="mod">
          <ac:chgData name="John Beckius" userId="87fc740c232ab6c9" providerId="LiveId" clId="{6B0F44DC-C8B5-41E7-888D-818D28E595CE}" dt="2025-09-07T17:31:53.682" v="191" actId="403"/>
          <ac:spMkLst>
            <pc:docMk/>
            <pc:sldMk cId="2965617001" sldId="377"/>
            <ac:spMk id="28" creationId="{D30160A7-BA9A-212B-7030-C157282B7E50}"/>
          </ac:spMkLst>
        </pc:spChg>
      </pc:sldChg>
      <pc:sldChg chg="modSp mod">
        <pc:chgData name="John Beckius" userId="87fc740c232ab6c9" providerId="LiveId" clId="{6B0F44DC-C8B5-41E7-888D-818D28E595CE}" dt="2025-09-07T17:32:53.237" v="198" actId="1076"/>
        <pc:sldMkLst>
          <pc:docMk/>
          <pc:sldMk cId="1807161825" sldId="378"/>
        </pc:sldMkLst>
        <pc:spChg chg="mod">
          <ac:chgData name="John Beckius" userId="87fc740c232ab6c9" providerId="LiveId" clId="{6B0F44DC-C8B5-41E7-888D-818D28E595CE}" dt="2025-09-07T17:32:47.238" v="197" actId="1076"/>
          <ac:spMkLst>
            <pc:docMk/>
            <pc:sldMk cId="1807161825" sldId="378"/>
            <ac:spMk id="6" creationId="{983CD630-A036-B592-F99A-9E72A1B19364}"/>
          </ac:spMkLst>
        </pc:spChg>
        <pc:spChg chg="mod">
          <ac:chgData name="John Beckius" userId="87fc740c232ab6c9" providerId="LiveId" clId="{6B0F44DC-C8B5-41E7-888D-818D28E595CE}" dt="2025-09-07T17:32:37.905" v="196" actId="403"/>
          <ac:spMkLst>
            <pc:docMk/>
            <pc:sldMk cId="1807161825" sldId="378"/>
            <ac:spMk id="10" creationId="{D23A1F6A-2519-1FDC-1AB7-5B822961B5A9}"/>
          </ac:spMkLst>
        </pc:spChg>
        <pc:spChg chg="mod">
          <ac:chgData name="John Beckius" userId="87fc740c232ab6c9" providerId="LiveId" clId="{6B0F44DC-C8B5-41E7-888D-818D28E595CE}" dt="2025-09-07T17:32:37.905" v="196" actId="403"/>
          <ac:spMkLst>
            <pc:docMk/>
            <pc:sldMk cId="1807161825" sldId="378"/>
            <ac:spMk id="11" creationId="{DE5D05BB-6FF7-E874-53E8-0982EF363A62}"/>
          </ac:spMkLst>
        </pc:spChg>
        <pc:spChg chg="mod">
          <ac:chgData name="John Beckius" userId="87fc740c232ab6c9" providerId="LiveId" clId="{6B0F44DC-C8B5-41E7-888D-818D28E595CE}" dt="2025-09-07T17:32:53.237" v="198" actId="1076"/>
          <ac:spMkLst>
            <pc:docMk/>
            <pc:sldMk cId="1807161825" sldId="378"/>
            <ac:spMk id="13" creationId="{DB1E3352-2702-3A3D-2206-94FD3E9519F8}"/>
          </ac:spMkLst>
        </pc:spChg>
        <pc:spChg chg="mod">
          <ac:chgData name="John Beckius" userId="87fc740c232ab6c9" providerId="LiveId" clId="{6B0F44DC-C8B5-41E7-888D-818D28E595CE}" dt="2025-09-07T17:32:47.238" v="197" actId="1076"/>
          <ac:spMkLst>
            <pc:docMk/>
            <pc:sldMk cId="1807161825" sldId="378"/>
            <ac:spMk id="16" creationId="{167A7D9A-2971-52D5-200C-1F2A92A220DC}"/>
          </ac:spMkLst>
        </pc:spChg>
        <pc:spChg chg="mod">
          <ac:chgData name="John Beckius" userId="87fc740c232ab6c9" providerId="LiveId" clId="{6B0F44DC-C8B5-41E7-888D-818D28E595CE}" dt="2025-09-07T17:32:37.905" v="196" actId="403"/>
          <ac:spMkLst>
            <pc:docMk/>
            <pc:sldMk cId="1807161825" sldId="378"/>
            <ac:spMk id="17" creationId="{0067F59A-4997-E7E6-A3B3-B7B14946C94D}"/>
          </ac:spMkLst>
        </pc:spChg>
        <pc:spChg chg="mod">
          <ac:chgData name="John Beckius" userId="87fc740c232ab6c9" providerId="LiveId" clId="{6B0F44DC-C8B5-41E7-888D-818D28E595CE}" dt="2025-09-07T17:32:47.238" v="197" actId="1076"/>
          <ac:spMkLst>
            <pc:docMk/>
            <pc:sldMk cId="1807161825" sldId="378"/>
            <ac:spMk id="19" creationId="{6028D050-1573-0D11-533B-32BA32ADCA86}"/>
          </ac:spMkLst>
        </pc:spChg>
        <pc:spChg chg="mod">
          <ac:chgData name="John Beckius" userId="87fc740c232ab6c9" providerId="LiveId" clId="{6B0F44DC-C8B5-41E7-888D-818D28E595CE}" dt="2025-09-07T17:32:37.905" v="196" actId="403"/>
          <ac:spMkLst>
            <pc:docMk/>
            <pc:sldMk cId="1807161825" sldId="378"/>
            <ac:spMk id="23" creationId="{C8AB8DEB-CCAC-9B59-EF7F-85E3D77B8D39}"/>
          </ac:spMkLst>
        </pc:spChg>
        <pc:spChg chg="mod">
          <ac:chgData name="John Beckius" userId="87fc740c232ab6c9" providerId="LiveId" clId="{6B0F44DC-C8B5-41E7-888D-818D28E595CE}" dt="2025-09-07T17:32:37.905" v="196" actId="403"/>
          <ac:spMkLst>
            <pc:docMk/>
            <pc:sldMk cId="1807161825" sldId="378"/>
            <ac:spMk id="24" creationId="{95D68F41-7BF3-CBC5-C3A0-BC20342812C8}"/>
          </ac:spMkLst>
        </pc:spChg>
        <pc:spChg chg="mod">
          <ac:chgData name="John Beckius" userId="87fc740c232ab6c9" providerId="LiveId" clId="{6B0F44DC-C8B5-41E7-888D-818D28E595CE}" dt="2025-09-07T17:32:53.237" v="198" actId="1076"/>
          <ac:spMkLst>
            <pc:docMk/>
            <pc:sldMk cId="1807161825" sldId="378"/>
            <ac:spMk id="27" creationId="{C3A13D42-3C12-9A4B-805D-7BFBC09513E7}"/>
          </ac:spMkLst>
        </pc:spChg>
        <pc:spChg chg="mod">
          <ac:chgData name="John Beckius" userId="87fc740c232ab6c9" providerId="LiveId" clId="{6B0F44DC-C8B5-41E7-888D-818D28E595CE}" dt="2025-09-07T17:32:37.905" v="196" actId="403"/>
          <ac:spMkLst>
            <pc:docMk/>
            <pc:sldMk cId="1807161825" sldId="378"/>
            <ac:spMk id="28" creationId="{D30160A7-BA9A-212B-7030-C157282B7E50}"/>
          </ac:spMkLst>
        </pc:spChg>
      </pc:sldChg>
      <pc:sldChg chg="modSp mod">
        <pc:chgData name="John Beckius" userId="87fc740c232ab6c9" providerId="LiveId" clId="{6B0F44DC-C8B5-41E7-888D-818D28E595CE}" dt="2025-09-07T17:33:31.487" v="203" actId="1076"/>
        <pc:sldMkLst>
          <pc:docMk/>
          <pc:sldMk cId="4235517108" sldId="379"/>
        </pc:sldMkLst>
        <pc:spChg chg="mod">
          <ac:chgData name="John Beckius" userId="87fc740c232ab6c9" providerId="LiveId" clId="{6B0F44DC-C8B5-41E7-888D-818D28E595CE}" dt="2025-09-07T17:33:24.213" v="202" actId="1076"/>
          <ac:spMkLst>
            <pc:docMk/>
            <pc:sldMk cId="4235517108" sldId="379"/>
            <ac:spMk id="6" creationId="{983CD630-A036-B592-F99A-9E72A1B19364}"/>
          </ac:spMkLst>
        </pc:spChg>
        <pc:spChg chg="mod">
          <ac:chgData name="John Beckius" userId="87fc740c232ab6c9" providerId="LiveId" clId="{6B0F44DC-C8B5-41E7-888D-818D28E595CE}" dt="2025-09-07T17:33:18.276" v="201" actId="403"/>
          <ac:spMkLst>
            <pc:docMk/>
            <pc:sldMk cId="4235517108" sldId="379"/>
            <ac:spMk id="10" creationId="{D23A1F6A-2519-1FDC-1AB7-5B822961B5A9}"/>
          </ac:spMkLst>
        </pc:spChg>
        <pc:spChg chg="mod">
          <ac:chgData name="John Beckius" userId="87fc740c232ab6c9" providerId="LiveId" clId="{6B0F44DC-C8B5-41E7-888D-818D28E595CE}" dt="2025-09-07T17:33:18.276" v="201" actId="403"/>
          <ac:spMkLst>
            <pc:docMk/>
            <pc:sldMk cId="4235517108" sldId="379"/>
            <ac:spMk id="11" creationId="{DE5D05BB-6FF7-E874-53E8-0982EF363A62}"/>
          </ac:spMkLst>
        </pc:spChg>
        <pc:spChg chg="mod">
          <ac:chgData name="John Beckius" userId="87fc740c232ab6c9" providerId="LiveId" clId="{6B0F44DC-C8B5-41E7-888D-818D28E595CE}" dt="2025-09-07T17:33:31.487" v="203" actId="1076"/>
          <ac:spMkLst>
            <pc:docMk/>
            <pc:sldMk cId="4235517108" sldId="379"/>
            <ac:spMk id="13" creationId="{DB1E3352-2702-3A3D-2206-94FD3E9519F8}"/>
          </ac:spMkLst>
        </pc:spChg>
        <pc:spChg chg="mod">
          <ac:chgData name="John Beckius" userId="87fc740c232ab6c9" providerId="LiveId" clId="{6B0F44DC-C8B5-41E7-888D-818D28E595CE}" dt="2025-09-07T17:33:24.213" v="202" actId="1076"/>
          <ac:spMkLst>
            <pc:docMk/>
            <pc:sldMk cId="4235517108" sldId="379"/>
            <ac:spMk id="16" creationId="{167A7D9A-2971-52D5-200C-1F2A92A220DC}"/>
          </ac:spMkLst>
        </pc:spChg>
        <pc:spChg chg="mod">
          <ac:chgData name="John Beckius" userId="87fc740c232ab6c9" providerId="LiveId" clId="{6B0F44DC-C8B5-41E7-888D-818D28E595CE}" dt="2025-09-07T17:33:18.276" v="201" actId="403"/>
          <ac:spMkLst>
            <pc:docMk/>
            <pc:sldMk cId="4235517108" sldId="379"/>
            <ac:spMk id="17" creationId="{0067F59A-4997-E7E6-A3B3-B7B14946C94D}"/>
          </ac:spMkLst>
        </pc:spChg>
        <pc:spChg chg="mod">
          <ac:chgData name="John Beckius" userId="87fc740c232ab6c9" providerId="LiveId" clId="{6B0F44DC-C8B5-41E7-888D-818D28E595CE}" dt="2025-09-07T17:33:24.213" v="202" actId="1076"/>
          <ac:spMkLst>
            <pc:docMk/>
            <pc:sldMk cId="4235517108" sldId="379"/>
            <ac:spMk id="19" creationId="{6028D050-1573-0D11-533B-32BA32ADCA86}"/>
          </ac:spMkLst>
        </pc:spChg>
        <pc:spChg chg="mod">
          <ac:chgData name="John Beckius" userId="87fc740c232ab6c9" providerId="LiveId" clId="{6B0F44DC-C8B5-41E7-888D-818D28E595CE}" dt="2025-09-07T17:33:18.276" v="201" actId="403"/>
          <ac:spMkLst>
            <pc:docMk/>
            <pc:sldMk cId="4235517108" sldId="379"/>
            <ac:spMk id="22" creationId="{3BBF9175-D749-7D97-7424-92BB63F4D265}"/>
          </ac:spMkLst>
        </pc:spChg>
        <pc:spChg chg="mod">
          <ac:chgData name="John Beckius" userId="87fc740c232ab6c9" providerId="LiveId" clId="{6B0F44DC-C8B5-41E7-888D-818D28E595CE}" dt="2025-09-07T17:33:18.276" v="201" actId="403"/>
          <ac:spMkLst>
            <pc:docMk/>
            <pc:sldMk cId="4235517108" sldId="379"/>
            <ac:spMk id="23" creationId="{C8AB8DEB-CCAC-9B59-EF7F-85E3D77B8D39}"/>
          </ac:spMkLst>
        </pc:spChg>
        <pc:spChg chg="mod">
          <ac:chgData name="John Beckius" userId="87fc740c232ab6c9" providerId="LiveId" clId="{6B0F44DC-C8B5-41E7-888D-818D28E595CE}" dt="2025-09-07T17:33:31.487" v="203" actId="1076"/>
          <ac:spMkLst>
            <pc:docMk/>
            <pc:sldMk cId="4235517108" sldId="379"/>
            <ac:spMk id="24" creationId="{95D68F41-7BF3-CBC5-C3A0-BC20342812C8}"/>
          </ac:spMkLst>
        </pc:spChg>
        <pc:spChg chg="mod">
          <ac:chgData name="John Beckius" userId="87fc740c232ab6c9" providerId="LiveId" clId="{6B0F44DC-C8B5-41E7-888D-818D28E595CE}" dt="2025-09-07T17:33:31.487" v="203" actId="1076"/>
          <ac:spMkLst>
            <pc:docMk/>
            <pc:sldMk cId="4235517108" sldId="379"/>
            <ac:spMk id="27" creationId="{C3A13D42-3C12-9A4B-805D-7BFBC09513E7}"/>
          </ac:spMkLst>
        </pc:spChg>
        <pc:spChg chg="mod">
          <ac:chgData name="John Beckius" userId="87fc740c232ab6c9" providerId="LiveId" clId="{6B0F44DC-C8B5-41E7-888D-818D28E595CE}" dt="2025-09-07T17:33:18.276" v="201" actId="403"/>
          <ac:spMkLst>
            <pc:docMk/>
            <pc:sldMk cId="4235517108" sldId="379"/>
            <ac:spMk id="28" creationId="{D30160A7-BA9A-212B-7030-C157282B7E50}"/>
          </ac:spMkLst>
        </pc:spChg>
      </pc:sldChg>
      <pc:sldChg chg="modSp mod">
        <pc:chgData name="John Beckius" userId="87fc740c232ab6c9" providerId="LiveId" clId="{6B0F44DC-C8B5-41E7-888D-818D28E595CE}" dt="2025-09-07T17:34:06.380" v="208" actId="1076"/>
        <pc:sldMkLst>
          <pc:docMk/>
          <pc:sldMk cId="319498940" sldId="380"/>
        </pc:sldMkLst>
        <pc:spChg chg="mod">
          <ac:chgData name="John Beckius" userId="87fc740c232ab6c9" providerId="LiveId" clId="{6B0F44DC-C8B5-41E7-888D-818D28E595CE}" dt="2025-09-07T17:34:06.380" v="208" actId="1076"/>
          <ac:spMkLst>
            <pc:docMk/>
            <pc:sldMk cId="319498940" sldId="380"/>
            <ac:spMk id="6" creationId="{983CD630-A036-B592-F99A-9E72A1B19364}"/>
          </ac:spMkLst>
        </pc:spChg>
        <pc:spChg chg="mod">
          <ac:chgData name="John Beckius" userId="87fc740c232ab6c9" providerId="LiveId" clId="{6B0F44DC-C8B5-41E7-888D-818D28E595CE}" dt="2025-09-07T17:33:54.557" v="206" actId="403"/>
          <ac:spMkLst>
            <pc:docMk/>
            <pc:sldMk cId="319498940" sldId="380"/>
            <ac:spMk id="10" creationId="{D23A1F6A-2519-1FDC-1AB7-5B822961B5A9}"/>
          </ac:spMkLst>
        </pc:spChg>
        <pc:spChg chg="mod">
          <ac:chgData name="John Beckius" userId="87fc740c232ab6c9" providerId="LiveId" clId="{6B0F44DC-C8B5-41E7-888D-818D28E595CE}" dt="2025-09-07T17:33:54.557" v="206" actId="403"/>
          <ac:spMkLst>
            <pc:docMk/>
            <pc:sldMk cId="319498940" sldId="380"/>
            <ac:spMk id="11" creationId="{DE5D05BB-6FF7-E874-53E8-0982EF363A62}"/>
          </ac:spMkLst>
        </pc:spChg>
        <pc:spChg chg="mod">
          <ac:chgData name="John Beckius" userId="87fc740c232ab6c9" providerId="LiveId" clId="{6B0F44DC-C8B5-41E7-888D-818D28E595CE}" dt="2025-09-07T17:34:01.345" v="207" actId="1076"/>
          <ac:spMkLst>
            <pc:docMk/>
            <pc:sldMk cId="319498940" sldId="380"/>
            <ac:spMk id="13" creationId="{DB1E3352-2702-3A3D-2206-94FD3E9519F8}"/>
          </ac:spMkLst>
        </pc:spChg>
        <pc:spChg chg="mod">
          <ac:chgData name="John Beckius" userId="87fc740c232ab6c9" providerId="LiveId" clId="{6B0F44DC-C8B5-41E7-888D-818D28E595CE}" dt="2025-09-07T17:34:06.380" v="208" actId="1076"/>
          <ac:spMkLst>
            <pc:docMk/>
            <pc:sldMk cId="319498940" sldId="380"/>
            <ac:spMk id="16" creationId="{167A7D9A-2971-52D5-200C-1F2A92A220DC}"/>
          </ac:spMkLst>
        </pc:spChg>
        <pc:spChg chg="mod">
          <ac:chgData name="John Beckius" userId="87fc740c232ab6c9" providerId="LiveId" clId="{6B0F44DC-C8B5-41E7-888D-818D28E595CE}" dt="2025-09-07T17:33:54.557" v="206" actId="403"/>
          <ac:spMkLst>
            <pc:docMk/>
            <pc:sldMk cId="319498940" sldId="380"/>
            <ac:spMk id="17" creationId="{0067F59A-4997-E7E6-A3B3-B7B14946C94D}"/>
          </ac:spMkLst>
        </pc:spChg>
        <pc:spChg chg="mod">
          <ac:chgData name="John Beckius" userId="87fc740c232ab6c9" providerId="LiveId" clId="{6B0F44DC-C8B5-41E7-888D-818D28E595CE}" dt="2025-09-07T17:34:06.380" v="208" actId="1076"/>
          <ac:spMkLst>
            <pc:docMk/>
            <pc:sldMk cId="319498940" sldId="380"/>
            <ac:spMk id="19" creationId="{6028D050-1573-0D11-533B-32BA32ADCA86}"/>
          </ac:spMkLst>
        </pc:spChg>
        <pc:spChg chg="mod">
          <ac:chgData name="John Beckius" userId="87fc740c232ab6c9" providerId="LiveId" clId="{6B0F44DC-C8B5-41E7-888D-818D28E595CE}" dt="2025-09-07T17:33:54.557" v="206" actId="403"/>
          <ac:spMkLst>
            <pc:docMk/>
            <pc:sldMk cId="319498940" sldId="380"/>
            <ac:spMk id="22" creationId="{3BBF9175-D749-7D97-7424-92BB63F4D265}"/>
          </ac:spMkLst>
        </pc:spChg>
        <pc:spChg chg="mod">
          <ac:chgData name="John Beckius" userId="87fc740c232ab6c9" providerId="LiveId" clId="{6B0F44DC-C8B5-41E7-888D-818D28E595CE}" dt="2025-09-07T17:33:54.557" v="206" actId="403"/>
          <ac:spMkLst>
            <pc:docMk/>
            <pc:sldMk cId="319498940" sldId="380"/>
            <ac:spMk id="23" creationId="{C8AB8DEB-CCAC-9B59-EF7F-85E3D77B8D39}"/>
          </ac:spMkLst>
        </pc:spChg>
        <pc:spChg chg="mod">
          <ac:chgData name="John Beckius" userId="87fc740c232ab6c9" providerId="LiveId" clId="{6B0F44DC-C8B5-41E7-888D-818D28E595CE}" dt="2025-09-07T17:34:01.345" v="207" actId="1076"/>
          <ac:spMkLst>
            <pc:docMk/>
            <pc:sldMk cId="319498940" sldId="380"/>
            <ac:spMk id="24" creationId="{95D68F41-7BF3-CBC5-C3A0-BC20342812C8}"/>
          </ac:spMkLst>
        </pc:spChg>
        <pc:spChg chg="mod">
          <ac:chgData name="John Beckius" userId="87fc740c232ab6c9" providerId="LiveId" clId="{6B0F44DC-C8B5-41E7-888D-818D28E595CE}" dt="2025-09-07T17:34:01.345" v="207" actId="1076"/>
          <ac:spMkLst>
            <pc:docMk/>
            <pc:sldMk cId="319498940" sldId="380"/>
            <ac:spMk id="27" creationId="{C3A13D42-3C12-9A4B-805D-7BFBC09513E7}"/>
          </ac:spMkLst>
        </pc:spChg>
        <pc:spChg chg="mod">
          <ac:chgData name="John Beckius" userId="87fc740c232ab6c9" providerId="LiveId" clId="{6B0F44DC-C8B5-41E7-888D-818D28E595CE}" dt="2025-09-07T17:33:54.557" v="206" actId="403"/>
          <ac:spMkLst>
            <pc:docMk/>
            <pc:sldMk cId="319498940" sldId="380"/>
            <ac:spMk id="28" creationId="{D30160A7-BA9A-212B-7030-C157282B7E50}"/>
          </ac:spMkLst>
        </pc:spChg>
      </pc:sldChg>
      <pc:sldChg chg="modSp mod">
        <pc:chgData name="John Beckius" userId="87fc740c232ab6c9" providerId="LiveId" clId="{6B0F44DC-C8B5-41E7-888D-818D28E595CE}" dt="2025-09-07T18:04:14.966" v="409" actId="14100"/>
        <pc:sldMkLst>
          <pc:docMk/>
          <pc:sldMk cId="103836329" sldId="381"/>
        </pc:sldMkLst>
        <pc:spChg chg="mod">
          <ac:chgData name="John Beckius" userId="87fc740c232ab6c9" providerId="LiveId" clId="{6B0F44DC-C8B5-41E7-888D-818D28E595CE}" dt="2025-09-07T18:04:14.966" v="409" actId="14100"/>
          <ac:spMkLst>
            <pc:docMk/>
            <pc:sldMk cId="103836329" sldId="381"/>
            <ac:spMk id="114" creationId="{B1E4E31A-35CE-46CB-FCAD-275730C156DE}"/>
          </ac:spMkLst>
        </pc:spChg>
      </pc:sldChg>
      <pc:sldChg chg="modSp mod">
        <pc:chgData name="John Beckius" userId="87fc740c232ab6c9" providerId="LiveId" clId="{6B0F44DC-C8B5-41E7-888D-818D28E595CE}" dt="2025-09-07T17:34:51.638" v="213" actId="1076"/>
        <pc:sldMkLst>
          <pc:docMk/>
          <pc:sldMk cId="4023029697" sldId="382"/>
        </pc:sldMkLst>
        <pc:spChg chg="mod">
          <ac:chgData name="John Beckius" userId="87fc740c232ab6c9" providerId="LiveId" clId="{6B0F44DC-C8B5-41E7-888D-818D28E595CE}" dt="2025-09-07T17:34:41.282" v="211" actId="403"/>
          <ac:spMkLst>
            <pc:docMk/>
            <pc:sldMk cId="4023029697" sldId="382"/>
            <ac:spMk id="11" creationId="{3384657D-2C9B-1ADC-C6EE-BAF593B3AD45}"/>
          </ac:spMkLst>
        </pc:spChg>
        <pc:spChg chg="mod">
          <ac:chgData name="John Beckius" userId="87fc740c232ab6c9" providerId="LiveId" clId="{6B0F44DC-C8B5-41E7-888D-818D28E595CE}" dt="2025-09-07T17:34:46.060" v="212" actId="1076"/>
          <ac:spMkLst>
            <pc:docMk/>
            <pc:sldMk cId="4023029697" sldId="382"/>
            <ac:spMk id="12" creationId="{26C56AEF-DC3F-B7C3-A782-5325539C7542}"/>
          </ac:spMkLst>
        </pc:spChg>
        <pc:spChg chg="mod">
          <ac:chgData name="John Beckius" userId="87fc740c232ab6c9" providerId="LiveId" clId="{6B0F44DC-C8B5-41E7-888D-818D28E595CE}" dt="2025-09-07T17:34:41.282" v="211" actId="403"/>
          <ac:spMkLst>
            <pc:docMk/>
            <pc:sldMk cId="4023029697" sldId="382"/>
            <ac:spMk id="19" creationId="{6C2AFC05-7713-9475-9D20-B96C9AAE7FAD}"/>
          </ac:spMkLst>
        </pc:spChg>
        <pc:spChg chg="mod">
          <ac:chgData name="John Beckius" userId="87fc740c232ab6c9" providerId="LiveId" clId="{6B0F44DC-C8B5-41E7-888D-818D28E595CE}" dt="2025-09-07T17:34:46.060" v="212" actId="1076"/>
          <ac:spMkLst>
            <pc:docMk/>
            <pc:sldMk cId="4023029697" sldId="382"/>
            <ac:spMk id="20" creationId="{5D91E06C-6CA4-26A4-8307-269EB675EE0E}"/>
          </ac:spMkLst>
        </pc:spChg>
        <pc:spChg chg="mod">
          <ac:chgData name="John Beckius" userId="87fc740c232ab6c9" providerId="LiveId" clId="{6B0F44DC-C8B5-41E7-888D-818D28E595CE}" dt="2025-09-07T17:34:51.638" v="213" actId="1076"/>
          <ac:spMkLst>
            <pc:docMk/>
            <pc:sldMk cId="4023029697" sldId="382"/>
            <ac:spMk id="22" creationId="{EAAEF098-F533-64CF-8357-6EFF6DC133DE}"/>
          </ac:spMkLst>
        </pc:spChg>
        <pc:spChg chg="mod">
          <ac:chgData name="John Beckius" userId="87fc740c232ab6c9" providerId="LiveId" clId="{6B0F44DC-C8B5-41E7-888D-818D28E595CE}" dt="2025-09-07T17:34:41.282" v="211" actId="403"/>
          <ac:spMkLst>
            <pc:docMk/>
            <pc:sldMk cId="4023029697" sldId="382"/>
            <ac:spMk id="24" creationId="{272B2F60-6C6E-0777-2217-D3CDF14883F3}"/>
          </ac:spMkLst>
        </pc:spChg>
        <pc:spChg chg="mod">
          <ac:chgData name="John Beckius" userId="87fc740c232ab6c9" providerId="LiveId" clId="{6B0F44DC-C8B5-41E7-888D-818D28E595CE}" dt="2025-09-07T17:34:41.282" v="211" actId="403"/>
          <ac:spMkLst>
            <pc:docMk/>
            <pc:sldMk cId="4023029697" sldId="382"/>
            <ac:spMk id="25" creationId="{00182699-F2FF-4BF7-D0BB-C7C923BDEDE7}"/>
          </ac:spMkLst>
        </pc:spChg>
        <pc:spChg chg="mod">
          <ac:chgData name="John Beckius" userId="87fc740c232ab6c9" providerId="LiveId" clId="{6B0F44DC-C8B5-41E7-888D-818D28E595CE}" dt="2025-09-07T17:34:41.282" v="211" actId="403"/>
          <ac:spMkLst>
            <pc:docMk/>
            <pc:sldMk cId="4023029697" sldId="382"/>
            <ac:spMk id="26" creationId="{2ADDD137-DA32-AA0C-6F39-CFBACD5E99B7}"/>
          </ac:spMkLst>
        </pc:spChg>
        <pc:spChg chg="mod">
          <ac:chgData name="John Beckius" userId="87fc740c232ab6c9" providerId="LiveId" clId="{6B0F44DC-C8B5-41E7-888D-818D28E595CE}" dt="2025-09-07T17:34:41.282" v="211" actId="403"/>
          <ac:spMkLst>
            <pc:docMk/>
            <pc:sldMk cId="4023029697" sldId="382"/>
            <ac:spMk id="28" creationId="{39B230A2-BAE5-B102-C61D-DE9D3DF07649}"/>
          </ac:spMkLst>
        </pc:spChg>
        <pc:spChg chg="mod">
          <ac:chgData name="John Beckius" userId="87fc740c232ab6c9" providerId="LiveId" clId="{6B0F44DC-C8B5-41E7-888D-818D28E595CE}" dt="2025-09-07T17:34:41.282" v="211" actId="403"/>
          <ac:spMkLst>
            <pc:docMk/>
            <pc:sldMk cId="4023029697" sldId="382"/>
            <ac:spMk id="29" creationId="{6D7FC91F-B75A-6C36-BF71-2460EF49464E}"/>
          </ac:spMkLst>
        </pc:spChg>
        <pc:spChg chg="mod">
          <ac:chgData name="John Beckius" userId="87fc740c232ab6c9" providerId="LiveId" clId="{6B0F44DC-C8B5-41E7-888D-818D28E595CE}" dt="2025-09-07T17:34:41.282" v="211" actId="403"/>
          <ac:spMkLst>
            <pc:docMk/>
            <pc:sldMk cId="4023029697" sldId="382"/>
            <ac:spMk id="30" creationId="{498B4B93-BAC2-374D-EADE-96B29898AFFD}"/>
          </ac:spMkLst>
        </pc:spChg>
        <pc:spChg chg="mod">
          <ac:chgData name="John Beckius" userId="87fc740c232ab6c9" providerId="LiveId" clId="{6B0F44DC-C8B5-41E7-888D-818D28E595CE}" dt="2025-09-07T17:34:51.638" v="213" actId="1076"/>
          <ac:spMkLst>
            <pc:docMk/>
            <pc:sldMk cId="4023029697" sldId="382"/>
            <ac:spMk id="32" creationId="{E34DCAA4-3371-D9EF-DA75-F3FC9D3D9BB9}"/>
          </ac:spMkLst>
        </pc:spChg>
      </pc:sldChg>
      <pc:sldChg chg="modSp mod">
        <pc:chgData name="John Beckius" userId="87fc740c232ab6c9" providerId="LiveId" clId="{6B0F44DC-C8B5-41E7-888D-818D28E595CE}" dt="2025-09-07T17:36:23.043" v="218" actId="1076"/>
        <pc:sldMkLst>
          <pc:docMk/>
          <pc:sldMk cId="575724192" sldId="383"/>
        </pc:sldMkLst>
        <pc:spChg chg="mod">
          <ac:chgData name="John Beckius" userId="87fc740c232ab6c9" providerId="LiveId" clId="{6B0F44DC-C8B5-41E7-888D-818D28E595CE}" dt="2025-09-07T17:36:13.405" v="216" actId="403"/>
          <ac:spMkLst>
            <pc:docMk/>
            <pc:sldMk cId="575724192" sldId="383"/>
            <ac:spMk id="11" creationId="{3384657D-2C9B-1ADC-C6EE-BAF593B3AD45}"/>
          </ac:spMkLst>
        </pc:spChg>
        <pc:spChg chg="mod">
          <ac:chgData name="John Beckius" userId="87fc740c232ab6c9" providerId="LiveId" clId="{6B0F44DC-C8B5-41E7-888D-818D28E595CE}" dt="2025-09-07T17:36:18.930" v="217" actId="1076"/>
          <ac:spMkLst>
            <pc:docMk/>
            <pc:sldMk cId="575724192" sldId="383"/>
            <ac:spMk id="12" creationId="{26C56AEF-DC3F-B7C3-A782-5325539C7542}"/>
          </ac:spMkLst>
        </pc:spChg>
        <pc:spChg chg="mod">
          <ac:chgData name="John Beckius" userId="87fc740c232ab6c9" providerId="LiveId" clId="{6B0F44DC-C8B5-41E7-888D-818D28E595CE}" dt="2025-09-07T17:36:13.405" v="216" actId="403"/>
          <ac:spMkLst>
            <pc:docMk/>
            <pc:sldMk cId="575724192" sldId="383"/>
            <ac:spMk id="19" creationId="{6C2AFC05-7713-9475-9D20-B96C9AAE7FAD}"/>
          </ac:spMkLst>
        </pc:spChg>
        <pc:spChg chg="mod">
          <ac:chgData name="John Beckius" userId="87fc740c232ab6c9" providerId="LiveId" clId="{6B0F44DC-C8B5-41E7-888D-818D28E595CE}" dt="2025-09-07T17:36:18.930" v="217" actId="1076"/>
          <ac:spMkLst>
            <pc:docMk/>
            <pc:sldMk cId="575724192" sldId="383"/>
            <ac:spMk id="20" creationId="{5D91E06C-6CA4-26A4-8307-269EB675EE0E}"/>
          </ac:spMkLst>
        </pc:spChg>
        <pc:spChg chg="mod">
          <ac:chgData name="John Beckius" userId="87fc740c232ab6c9" providerId="LiveId" clId="{6B0F44DC-C8B5-41E7-888D-818D28E595CE}" dt="2025-09-07T17:36:23.043" v="218" actId="1076"/>
          <ac:spMkLst>
            <pc:docMk/>
            <pc:sldMk cId="575724192" sldId="383"/>
            <ac:spMk id="22" creationId="{EAAEF098-F533-64CF-8357-6EFF6DC133DE}"/>
          </ac:spMkLst>
        </pc:spChg>
        <pc:spChg chg="mod">
          <ac:chgData name="John Beckius" userId="87fc740c232ab6c9" providerId="LiveId" clId="{6B0F44DC-C8B5-41E7-888D-818D28E595CE}" dt="2025-09-07T17:36:13.405" v="216" actId="403"/>
          <ac:spMkLst>
            <pc:docMk/>
            <pc:sldMk cId="575724192" sldId="383"/>
            <ac:spMk id="24" creationId="{272B2F60-6C6E-0777-2217-D3CDF14883F3}"/>
          </ac:spMkLst>
        </pc:spChg>
        <pc:spChg chg="mod">
          <ac:chgData name="John Beckius" userId="87fc740c232ab6c9" providerId="LiveId" clId="{6B0F44DC-C8B5-41E7-888D-818D28E595CE}" dt="2025-09-07T17:36:13.405" v="216" actId="403"/>
          <ac:spMkLst>
            <pc:docMk/>
            <pc:sldMk cId="575724192" sldId="383"/>
            <ac:spMk id="27" creationId="{9F857ABB-6B33-372C-5FDF-3B1C9A8249C5}"/>
          </ac:spMkLst>
        </pc:spChg>
        <pc:spChg chg="mod">
          <ac:chgData name="John Beckius" userId="87fc740c232ab6c9" providerId="LiveId" clId="{6B0F44DC-C8B5-41E7-888D-818D28E595CE}" dt="2025-09-07T17:36:13.405" v="216" actId="403"/>
          <ac:spMkLst>
            <pc:docMk/>
            <pc:sldMk cId="575724192" sldId="383"/>
            <ac:spMk id="28" creationId="{39B230A2-BAE5-B102-C61D-DE9D3DF07649}"/>
          </ac:spMkLst>
        </pc:spChg>
        <pc:spChg chg="mod">
          <ac:chgData name="John Beckius" userId="87fc740c232ab6c9" providerId="LiveId" clId="{6B0F44DC-C8B5-41E7-888D-818D28E595CE}" dt="2025-09-07T17:36:13.405" v="216" actId="403"/>
          <ac:spMkLst>
            <pc:docMk/>
            <pc:sldMk cId="575724192" sldId="383"/>
            <ac:spMk id="29" creationId="{6D7FC91F-B75A-6C36-BF71-2460EF49464E}"/>
          </ac:spMkLst>
        </pc:spChg>
        <pc:spChg chg="mod">
          <ac:chgData name="John Beckius" userId="87fc740c232ab6c9" providerId="LiveId" clId="{6B0F44DC-C8B5-41E7-888D-818D28E595CE}" dt="2025-09-07T17:36:23.043" v="218" actId="1076"/>
          <ac:spMkLst>
            <pc:docMk/>
            <pc:sldMk cId="575724192" sldId="383"/>
            <ac:spMk id="32" creationId="{E34DCAA4-3371-D9EF-DA75-F3FC9D3D9BB9}"/>
          </ac:spMkLst>
        </pc:spChg>
      </pc:sldChg>
      <pc:sldChg chg="modSp mod">
        <pc:chgData name="John Beckius" userId="87fc740c232ab6c9" providerId="LiveId" clId="{6B0F44DC-C8B5-41E7-888D-818D28E595CE}" dt="2025-09-07T17:36:59.345" v="223" actId="1076"/>
        <pc:sldMkLst>
          <pc:docMk/>
          <pc:sldMk cId="3746592379" sldId="384"/>
        </pc:sldMkLst>
        <pc:spChg chg="mod">
          <ac:chgData name="John Beckius" userId="87fc740c232ab6c9" providerId="LiveId" clId="{6B0F44DC-C8B5-41E7-888D-818D28E595CE}" dt="2025-09-07T17:36:47.244" v="221" actId="403"/>
          <ac:spMkLst>
            <pc:docMk/>
            <pc:sldMk cId="3746592379" sldId="384"/>
            <ac:spMk id="11" creationId="{3384657D-2C9B-1ADC-C6EE-BAF593B3AD45}"/>
          </ac:spMkLst>
        </pc:spChg>
        <pc:spChg chg="mod">
          <ac:chgData name="John Beckius" userId="87fc740c232ab6c9" providerId="LiveId" clId="{6B0F44DC-C8B5-41E7-888D-818D28E595CE}" dt="2025-09-07T17:36:59.345" v="223" actId="1076"/>
          <ac:spMkLst>
            <pc:docMk/>
            <pc:sldMk cId="3746592379" sldId="384"/>
            <ac:spMk id="12" creationId="{26C56AEF-DC3F-B7C3-A782-5325539C7542}"/>
          </ac:spMkLst>
        </pc:spChg>
        <pc:spChg chg="mod">
          <ac:chgData name="John Beckius" userId="87fc740c232ab6c9" providerId="LiveId" clId="{6B0F44DC-C8B5-41E7-888D-818D28E595CE}" dt="2025-09-07T17:36:47.244" v="221" actId="403"/>
          <ac:spMkLst>
            <pc:docMk/>
            <pc:sldMk cId="3746592379" sldId="384"/>
            <ac:spMk id="14" creationId="{D4BC7B4A-018E-6AF4-67A2-76816917EACA}"/>
          </ac:spMkLst>
        </pc:spChg>
        <pc:spChg chg="mod">
          <ac:chgData name="John Beckius" userId="87fc740c232ab6c9" providerId="LiveId" clId="{6B0F44DC-C8B5-41E7-888D-818D28E595CE}" dt="2025-09-07T17:36:47.244" v="221" actId="403"/>
          <ac:spMkLst>
            <pc:docMk/>
            <pc:sldMk cId="3746592379" sldId="384"/>
            <ac:spMk id="19" creationId="{6C2AFC05-7713-9475-9D20-B96C9AAE7FAD}"/>
          </ac:spMkLst>
        </pc:spChg>
        <pc:spChg chg="mod">
          <ac:chgData name="John Beckius" userId="87fc740c232ab6c9" providerId="LiveId" clId="{6B0F44DC-C8B5-41E7-888D-818D28E595CE}" dt="2025-09-07T17:36:59.345" v="223" actId="1076"/>
          <ac:spMkLst>
            <pc:docMk/>
            <pc:sldMk cId="3746592379" sldId="384"/>
            <ac:spMk id="20" creationId="{5D91E06C-6CA4-26A4-8307-269EB675EE0E}"/>
          </ac:spMkLst>
        </pc:spChg>
        <pc:spChg chg="mod">
          <ac:chgData name="John Beckius" userId="87fc740c232ab6c9" providerId="LiveId" clId="{6B0F44DC-C8B5-41E7-888D-818D28E595CE}" dt="2025-09-07T17:36:52.062" v="222" actId="1076"/>
          <ac:spMkLst>
            <pc:docMk/>
            <pc:sldMk cId="3746592379" sldId="384"/>
            <ac:spMk id="22" creationId="{EAAEF098-F533-64CF-8357-6EFF6DC133DE}"/>
          </ac:spMkLst>
        </pc:spChg>
        <pc:spChg chg="mod">
          <ac:chgData name="John Beckius" userId="87fc740c232ab6c9" providerId="LiveId" clId="{6B0F44DC-C8B5-41E7-888D-818D28E595CE}" dt="2025-09-07T17:36:47.244" v="221" actId="403"/>
          <ac:spMkLst>
            <pc:docMk/>
            <pc:sldMk cId="3746592379" sldId="384"/>
            <ac:spMk id="24" creationId="{272B2F60-6C6E-0777-2217-D3CDF14883F3}"/>
          </ac:spMkLst>
        </pc:spChg>
        <pc:spChg chg="mod">
          <ac:chgData name="John Beckius" userId="87fc740c232ab6c9" providerId="LiveId" clId="{6B0F44DC-C8B5-41E7-888D-818D28E595CE}" dt="2025-09-07T17:36:46.349" v="220" actId="113"/>
          <ac:spMkLst>
            <pc:docMk/>
            <pc:sldMk cId="3746592379" sldId="384"/>
            <ac:spMk id="27" creationId="{9F857ABB-6B33-372C-5FDF-3B1C9A8249C5}"/>
          </ac:spMkLst>
        </pc:spChg>
        <pc:spChg chg="mod">
          <ac:chgData name="John Beckius" userId="87fc740c232ab6c9" providerId="LiveId" clId="{6B0F44DC-C8B5-41E7-888D-818D28E595CE}" dt="2025-09-07T17:36:47.244" v="221" actId="403"/>
          <ac:spMkLst>
            <pc:docMk/>
            <pc:sldMk cId="3746592379" sldId="384"/>
            <ac:spMk id="28" creationId="{39B230A2-BAE5-B102-C61D-DE9D3DF07649}"/>
          </ac:spMkLst>
        </pc:spChg>
        <pc:spChg chg="mod">
          <ac:chgData name="John Beckius" userId="87fc740c232ab6c9" providerId="LiveId" clId="{6B0F44DC-C8B5-41E7-888D-818D28E595CE}" dt="2025-09-07T17:36:47.244" v="221" actId="403"/>
          <ac:spMkLst>
            <pc:docMk/>
            <pc:sldMk cId="3746592379" sldId="384"/>
            <ac:spMk id="29" creationId="{6D7FC91F-B75A-6C36-BF71-2460EF49464E}"/>
          </ac:spMkLst>
        </pc:spChg>
        <pc:spChg chg="mod">
          <ac:chgData name="John Beckius" userId="87fc740c232ab6c9" providerId="LiveId" clId="{6B0F44DC-C8B5-41E7-888D-818D28E595CE}" dt="2025-09-07T17:36:52.062" v="222" actId="1076"/>
          <ac:spMkLst>
            <pc:docMk/>
            <pc:sldMk cId="3746592379" sldId="384"/>
            <ac:spMk id="32" creationId="{E34DCAA4-3371-D9EF-DA75-F3FC9D3D9BB9}"/>
          </ac:spMkLst>
        </pc:spChg>
      </pc:sldChg>
      <pc:sldChg chg="modSp mod">
        <pc:chgData name="John Beckius" userId="87fc740c232ab6c9" providerId="LiveId" clId="{6B0F44DC-C8B5-41E7-888D-818D28E595CE}" dt="2025-09-07T17:37:37.792" v="228" actId="1076"/>
        <pc:sldMkLst>
          <pc:docMk/>
          <pc:sldMk cId="2956209627" sldId="385"/>
        </pc:sldMkLst>
        <pc:spChg chg="mod">
          <ac:chgData name="John Beckius" userId="87fc740c232ab6c9" providerId="LiveId" clId="{6B0F44DC-C8B5-41E7-888D-818D28E595CE}" dt="2025-09-07T17:37:22.816" v="226" actId="403"/>
          <ac:spMkLst>
            <pc:docMk/>
            <pc:sldMk cId="2956209627" sldId="385"/>
            <ac:spMk id="11" creationId="{3384657D-2C9B-1ADC-C6EE-BAF593B3AD45}"/>
          </ac:spMkLst>
        </pc:spChg>
        <pc:spChg chg="mod">
          <ac:chgData name="John Beckius" userId="87fc740c232ab6c9" providerId="LiveId" clId="{6B0F44DC-C8B5-41E7-888D-818D28E595CE}" dt="2025-09-07T17:37:32.860" v="227" actId="1076"/>
          <ac:spMkLst>
            <pc:docMk/>
            <pc:sldMk cId="2956209627" sldId="385"/>
            <ac:spMk id="12" creationId="{26C56AEF-DC3F-B7C3-A782-5325539C7542}"/>
          </ac:spMkLst>
        </pc:spChg>
        <pc:spChg chg="mod">
          <ac:chgData name="John Beckius" userId="87fc740c232ab6c9" providerId="LiveId" clId="{6B0F44DC-C8B5-41E7-888D-818D28E595CE}" dt="2025-09-07T17:37:22.816" v="226" actId="403"/>
          <ac:spMkLst>
            <pc:docMk/>
            <pc:sldMk cId="2956209627" sldId="385"/>
            <ac:spMk id="14" creationId="{D4BC7B4A-018E-6AF4-67A2-76816917EACA}"/>
          </ac:spMkLst>
        </pc:spChg>
        <pc:spChg chg="mod">
          <ac:chgData name="John Beckius" userId="87fc740c232ab6c9" providerId="LiveId" clId="{6B0F44DC-C8B5-41E7-888D-818D28E595CE}" dt="2025-09-07T17:37:22.816" v="226" actId="403"/>
          <ac:spMkLst>
            <pc:docMk/>
            <pc:sldMk cId="2956209627" sldId="385"/>
            <ac:spMk id="19" creationId="{6C2AFC05-7713-9475-9D20-B96C9AAE7FAD}"/>
          </ac:spMkLst>
        </pc:spChg>
        <pc:spChg chg="mod">
          <ac:chgData name="John Beckius" userId="87fc740c232ab6c9" providerId="LiveId" clId="{6B0F44DC-C8B5-41E7-888D-818D28E595CE}" dt="2025-09-07T17:37:32.860" v="227" actId="1076"/>
          <ac:spMkLst>
            <pc:docMk/>
            <pc:sldMk cId="2956209627" sldId="385"/>
            <ac:spMk id="20" creationId="{5D91E06C-6CA4-26A4-8307-269EB675EE0E}"/>
          </ac:spMkLst>
        </pc:spChg>
        <pc:spChg chg="mod">
          <ac:chgData name="John Beckius" userId="87fc740c232ab6c9" providerId="LiveId" clId="{6B0F44DC-C8B5-41E7-888D-818D28E595CE}" dt="2025-09-07T17:37:37.792" v="228" actId="1076"/>
          <ac:spMkLst>
            <pc:docMk/>
            <pc:sldMk cId="2956209627" sldId="385"/>
            <ac:spMk id="22" creationId="{EAAEF098-F533-64CF-8357-6EFF6DC133DE}"/>
          </ac:spMkLst>
        </pc:spChg>
        <pc:spChg chg="mod">
          <ac:chgData name="John Beckius" userId="87fc740c232ab6c9" providerId="LiveId" clId="{6B0F44DC-C8B5-41E7-888D-818D28E595CE}" dt="2025-09-07T17:37:22.816" v="226" actId="403"/>
          <ac:spMkLst>
            <pc:docMk/>
            <pc:sldMk cId="2956209627" sldId="385"/>
            <ac:spMk id="24" creationId="{272B2F60-6C6E-0777-2217-D3CDF14883F3}"/>
          </ac:spMkLst>
        </pc:spChg>
        <pc:spChg chg="mod">
          <ac:chgData name="John Beckius" userId="87fc740c232ab6c9" providerId="LiveId" clId="{6B0F44DC-C8B5-41E7-888D-818D28E595CE}" dt="2025-09-07T17:37:22.816" v="226" actId="403"/>
          <ac:spMkLst>
            <pc:docMk/>
            <pc:sldMk cId="2956209627" sldId="385"/>
            <ac:spMk id="25" creationId="{00182699-F2FF-4BF7-D0BB-C7C923BDEDE7}"/>
          </ac:spMkLst>
        </pc:spChg>
        <pc:spChg chg="mod">
          <ac:chgData name="John Beckius" userId="87fc740c232ab6c9" providerId="LiveId" clId="{6B0F44DC-C8B5-41E7-888D-818D28E595CE}" dt="2025-09-07T17:37:22.816" v="226" actId="403"/>
          <ac:spMkLst>
            <pc:docMk/>
            <pc:sldMk cId="2956209627" sldId="385"/>
            <ac:spMk id="28" creationId="{39B230A2-BAE5-B102-C61D-DE9D3DF07649}"/>
          </ac:spMkLst>
        </pc:spChg>
        <pc:spChg chg="mod">
          <ac:chgData name="John Beckius" userId="87fc740c232ab6c9" providerId="LiveId" clId="{6B0F44DC-C8B5-41E7-888D-818D28E595CE}" dt="2025-09-07T17:37:22.816" v="226" actId="403"/>
          <ac:spMkLst>
            <pc:docMk/>
            <pc:sldMk cId="2956209627" sldId="385"/>
            <ac:spMk id="29" creationId="{6D7FC91F-B75A-6C36-BF71-2460EF49464E}"/>
          </ac:spMkLst>
        </pc:spChg>
        <pc:spChg chg="mod">
          <ac:chgData name="John Beckius" userId="87fc740c232ab6c9" providerId="LiveId" clId="{6B0F44DC-C8B5-41E7-888D-818D28E595CE}" dt="2025-09-07T17:37:37.792" v="228" actId="1076"/>
          <ac:spMkLst>
            <pc:docMk/>
            <pc:sldMk cId="2956209627" sldId="385"/>
            <ac:spMk id="32" creationId="{E34DCAA4-3371-D9EF-DA75-F3FC9D3D9BB9}"/>
          </ac:spMkLst>
        </pc:spChg>
      </pc:sldChg>
      <pc:sldChg chg="modSp mod">
        <pc:chgData name="John Beckius" userId="87fc740c232ab6c9" providerId="LiveId" clId="{6B0F44DC-C8B5-41E7-888D-818D28E595CE}" dt="2025-09-07T17:38:20.932" v="233" actId="1076"/>
        <pc:sldMkLst>
          <pc:docMk/>
          <pc:sldMk cId="3811932734" sldId="386"/>
        </pc:sldMkLst>
        <pc:spChg chg="mod">
          <ac:chgData name="John Beckius" userId="87fc740c232ab6c9" providerId="LiveId" clId="{6B0F44DC-C8B5-41E7-888D-818D28E595CE}" dt="2025-09-07T17:38:08.599" v="231" actId="403"/>
          <ac:spMkLst>
            <pc:docMk/>
            <pc:sldMk cId="3811932734" sldId="386"/>
            <ac:spMk id="11" creationId="{3384657D-2C9B-1ADC-C6EE-BAF593B3AD45}"/>
          </ac:spMkLst>
        </pc:spChg>
        <pc:spChg chg="mod">
          <ac:chgData name="John Beckius" userId="87fc740c232ab6c9" providerId="LiveId" clId="{6B0F44DC-C8B5-41E7-888D-818D28E595CE}" dt="2025-09-07T17:38:20.932" v="233" actId="1076"/>
          <ac:spMkLst>
            <pc:docMk/>
            <pc:sldMk cId="3811932734" sldId="386"/>
            <ac:spMk id="12" creationId="{26C56AEF-DC3F-B7C3-A782-5325539C7542}"/>
          </ac:spMkLst>
        </pc:spChg>
        <pc:spChg chg="mod">
          <ac:chgData name="John Beckius" userId="87fc740c232ab6c9" providerId="LiveId" clId="{6B0F44DC-C8B5-41E7-888D-818D28E595CE}" dt="2025-09-07T17:38:08.599" v="231" actId="403"/>
          <ac:spMkLst>
            <pc:docMk/>
            <pc:sldMk cId="3811932734" sldId="386"/>
            <ac:spMk id="14" creationId="{D4BC7B4A-018E-6AF4-67A2-76816917EACA}"/>
          </ac:spMkLst>
        </pc:spChg>
        <pc:spChg chg="mod">
          <ac:chgData name="John Beckius" userId="87fc740c232ab6c9" providerId="LiveId" clId="{6B0F44DC-C8B5-41E7-888D-818D28E595CE}" dt="2025-09-07T17:38:08.599" v="231" actId="403"/>
          <ac:spMkLst>
            <pc:docMk/>
            <pc:sldMk cId="3811932734" sldId="386"/>
            <ac:spMk id="19" creationId="{6C2AFC05-7713-9475-9D20-B96C9AAE7FAD}"/>
          </ac:spMkLst>
        </pc:spChg>
        <pc:spChg chg="mod">
          <ac:chgData name="John Beckius" userId="87fc740c232ab6c9" providerId="LiveId" clId="{6B0F44DC-C8B5-41E7-888D-818D28E595CE}" dt="2025-09-07T17:38:20.932" v="233" actId="1076"/>
          <ac:spMkLst>
            <pc:docMk/>
            <pc:sldMk cId="3811932734" sldId="386"/>
            <ac:spMk id="20" creationId="{5D91E06C-6CA4-26A4-8307-269EB675EE0E}"/>
          </ac:spMkLst>
        </pc:spChg>
        <pc:spChg chg="mod">
          <ac:chgData name="John Beckius" userId="87fc740c232ab6c9" providerId="LiveId" clId="{6B0F44DC-C8B5-41E7-888D-818D28E595CE}" dt="2025-09-07T17:38:17.001" v="232" actId="1076"/>
          <ac:spMkLst>
            <pc:docMk/>
            <pc:sldMk cId="3811932734" sldId="386"/>
            <ac:spMk id="22" creationId="{EAAEF098-F533-64CF-8357-6EFF6DC133DE}"/>
          </ac:spMkLst>
        </pc:spChg>
        <pc:spChg chg="mod">
          <ac:chgData name="John Beckius" userId="87fc740c232ab6c9" providerId="LiveId" clId="{6B0F44DC-C8B5-41E7-888D-818D28E595CE}" dt="2025-09-07T17:38:08.599" v="231" actId="403"/>
          <ac:spMkLst>
            <pc:docMk/>
            <pc:sldMk cId="3811932734" sldId="386"/>
            <ac:spMk id="24" creationId="{272B2F60-6C6E-0777-2217-D3CDF14883F3}"/>
          </ac:spMkLst>
        </pc:spChg>
        <pc:spChg chg="mod">
          <ac:chgData name="John Beckius" userId="87fc740c232ab6c9" providerId="LiveId" clId="{6B0F44DC-C8B5-41E7-888D-818D28E595CE}" dt="2025-09-07T17:38:08.599" v="231" actId="403"/>
          <ac:spMkLst>
            <pc:docMk/>
            <pc:sldMk cId="3811932734" sldId="386"/>
            <ac:spMk id="27" creationId="{9F857ABB-6B33-372C-5FDF-3B1C9A8249C5}"/>
          </ac:spMkLst>
        </pc:spChg>
        <pc:spChg chg="mod">
          <ac:chgData name="John Beckius" userId="87fc740c232ab6c9" providerId="LiveId" clId="{6B0F44DC-C8B5-41E7-888D-818D28E595CE}" dt="2025-09-07T17:38:08.599" v="231" actId="403"/>
          <ac:spMkLst>
            <pc:docMk/>
            <pc:sldMk cId="3811932734" sldId="386"/>
            <ac:spMk id="28" creationId="{39B230A2-BAE5-B102-C61D-DE9D3DF07649}"/>
          </ac:spMkLst>
        </pc:spChg>
        <pc:spChg chg="mod">
          <ac:chgData name="John Beckius" userId="87fc740c232ab6c9" providerId="LiveId" clId="{6B0F44DC-C8B5-41E7-888D-818D28E595CE}" dt="2025-09-07T17:38:08.599" v="231" actId="403"/>
          <ac:spMkLst>
            <pc:docMk/>
            <pc:sldMk cId="3811932734" sldId="386"/>
            <ac:spMk id="29" creationId="{6D7FC91F-B75A-6C36-BF71-2460EF49464E}"/>
          </ac:spMkLst>
        </pc:spChg>
        <pc:spChg chg="mod">
          <ac:chgData name="John Beckius" userId="87fc740c232ab6c9" providerId="LiveId" clId="{6B0F44DC-C8B5-41E7-888D-818D28E595CE}" dt="2025-09-07T17:38:17.001" v="232" actId="1076"/>
          <ac:spMkLst>
            <pc:docMk/>
            <pc:sldMk cId="3811932734" sldId="386"/>
            <ac:spMk id="32" creationId="{E34DCAA4-3371-D9EF-DA75-F3FC9D3D9BB9}"/>
          </ac:spMkLst>
        </pc:spChg>
      </pc:sldChg>
      <pc:sldChg chg="modSp mod">
        <pc:chgData name="John Beckius" userId="87fc740c232ab6c9" providerId="LiveId" clId="{6B0F44DC-C8B5-41E7-888D-818D28E595CE}" dt="2025-09-07T17:39:05.866" v="238" actId="1076"/>
        <pc:sldMkLst>
          <pc:docMk/>
          <pc:sldMk cId="3796306200" sldId="387"/>
        </pc:sldMkLst>
        <pc:spChg chg="mod">
          <ac:chgData name="John Beckius" userId="87fc740c232ab6c9" providerId="LiveId" clId="{6B0F44DC-C8B5-41E7-888D-818D28E595CE}" dt="2025-09-07T17:39:05.866" v="238" actId="1076"/>
          <ac:spMkLst>
            <pc:docMk/>
            <pc:sldMk cId="3796306200" sldId="387"/>
            <ac:spMk id="6" creationId="{983CD630-A036-B592-F99A-9E72A1B19364}"/>
          </ac:spMkLst>
        </pc:spChg>
        <pc:spChg chg="mod">
          <ac:chgData name="John Beckius" userId="87fc740c232ab6c9" providerId="LiveId" clId="{6B0F44DC-C8B5-41E7-888D-818D28E595CE}" dt="2025-09-07T17:39:00.083" v="237" actId="1076"/>
          <ac:spMkLst>
            <pc:docMk/>
            <pc:sldMk cId="3796306200" sldId="387"/>
            <ac:spMk id="13" creationId="{DB1E3352-2702-3A3D-2206-94FD3E9519F8}"/>
          </ac:spMkLst>
        </pc:spChg>
        <pc:spChg chg="mod">
          <ac:chgData name="John Beckius" userId="87fc740c232ab6c9" providerId="LiveId" clId="{6B0F44DC-C8B5-41E7-888D-818D28E595CE}" dt="2025-09-07T17:39:05.866" v="238" actId="1076"/>
          <ac:spMkLst>
            <pc:docMk/>
            <pc:sldMk cId="3796306200" sldId="387"/>
            <ac:spMk id="16" creationId="{167A7D9A-2971-52D5-200C-1F2A92A220DC}"/>
          </ac:spMkLst>
        </pc:spChg>
        <pc:spChg chg="mod">
          <ac:chgData name="John Beckius" userId="87fc740c232ab6c9" providerId="LiveId" clId="{6B0F44DC-C8B5-41E7-888D-818D28E595CE}" dt="2025-09-07T17:38:51.412" v="236" actId="403"/>
          <ac:spMkLst>
            <pc:docMk/>
            <pc:sldMk cId="3796306200" sldId="387"/>
            <ac:spMk id="17" creationId="{0067F59A-4997-E7E6-A3B3-B7B14946C94D}"/>
          </ac:spMkLst>
        </pc:spChg>
        <pc:spChg chg="mod">
          <ac:chgData name="John Beckius" userId="87fc740c232ab6c9" providerId="LiveId" clId="{6B0F44DC-C8B5-41E7-888D-818D28E595CE}" dt="2025-09-07T17:39:05.866" v="238" actId="1076"/>
          <ac:spMkLst>
            <pc:docMk/>
            <pc:sldMk cId="3796306200" sldId="387"/>
            <ac:spMk id="19" creationId="{6028D050-1573-0D11-533B-32BA32ADCA86}"/>
          </ac:spMkLst>
        </pc:spChg>
        <pc:spChg chg="mod">
          <ac:chgData name="John Beckius" userId="87fc740c232ab6c9" providerId="LiveId" clId="{6B0F44DC-C8B5-41E7-888D-818D28E595CE}" dt="2025-09-07T17:38:51.412" v="236" actId="403"/>
          <ac:spMkLst>
            <pc:docMk/>
            <pc:sldMk cId="3796306200" sldId="387"/>
            <ac:spMk id="22" creationId="{3BBF9175-D749-7D97-7424-92BB63F4D265}"/>
          </ac:spMkLst>
        </pc:spChg>
        <pc:spChg chg="mod">
          <ac:chgData name="John Beckius" userId="87fc740c232ab6c9" providerId="LiveId" clId="{6B0F44DC-C8B5-41E7-888D-818D28E595CE}" dt="2025-09-07T17:38:51.412" v="236" actId="403"/>
          <ac:spMkLst>
            <pc:docMk/>
            <pc:sldMk cId="3796306200" sldId="387"/>
            <ac:spMk id="23" creationId="{C8AB8DEB-CCAC-9B59-EF7F-85E3D77B8D39}"/>
          </ac:spMkLst>
        </pc:spChg>
        <pc:spChg chg="mod">
          <ac:chgData name="John Beckius" userId="87fc740c232ab6c9" providerId="LiveId" clId="{6B0F44DC-C8B5-41E7-888D-818D28E595CE}" dt="2025-09-07T17:39:00.083" v="237" actId="1076"/>
          <ac:spMkLst>
            <pc:docMk/>
            <pc:sldMk cId="3796306200" sldId="387"/>
            <ac:spMk id="24" creationId="{95D68F41-7BF3-CBC5-C3A0-BC20342812C8}"/>
          </ac:spMkLst>
        </pc:spChg>
        <pc:spChg chg="mod">
          <ac:chgData name="John Beckius" userId="87fc740c232ab6c9" providerId="LiveId" clId="{6B0F44DC-C8B5-41E7-888D-818D28E595CE}" dt="2025-09-07T17:39:00.083" v="237" actId="1076"/>
          <ac:spMkLst>
            <pc:docMk/>
            <pc:sldMk cId="3796306200" sldId="387"/>
            <ac:spMk id="27" creationId="{C3A13D42-3C12-9A4B-805D-7BFBC09513E7}"/>
          </ac:spMkLst>
        </pc:spChg>
        <pc:spChg chg="mod">
          <ac:chgData name="John Beckius" userId="87fc740c232ab6c9" providerId="LiveId" clId="{6B0F44DC-C8B5-41E7-888D-818D28E595CE}" dt="2025-09-07T17:38:51.412" v="236" actId="403"/>
          <ac:spMkLst>
            <pc:docMk/>
            <pc:sldMk cId="3796306200" sldId="387"/>
            <ac:spMk id="28" creationId="{D30160A7-BA9A-212B-7030-C157282B7E50}"/>
          </ac:spMkLst>
        </pc:spChg>
      </pc:sldChg>
      <pc:sldChg chg="modSp mod">
        <pc:chgData name="John Beckius" userId="87fc740c232ab6c9" providerId="LiveId" clId="{6B0F44DC-C8B5-41E7-888D-818D28E595CE}" dt="2025-09-07T17:39:43.864" v="243" actId="1076"/>
        <pc:sldMkLst>
          <pc:docMk/>
          <pc:sldMk cId="1134605164" sldId="388"/>
        </pc:sldMkLst>
        <pc:spChg chg="mod">
          <ac:chgData name="John Beckius" userId="87fc740c232ab6c9" providerId="LiveId" clId="{6B0F44DC-C8B5-41E7-888D-818D28E595CE}" dt="2025-09-07T17:39:43.864" v="243" actId="1076"/>
          <ac:spMkLst>
            <pc:docMk/>
            <pc:sldMk cId="1134605164" sldId="388"/>
            <ac:spMk id="6" creationId="{983CD630-A036-B592-F99A-9E72A1B19364}"/>
          </ac:spMkLst>
        </pc:spChg>
        <pc:spChg chg="mod">
          <ac:chgData name="John Beckius" userId="87fc740c232ab6c9" providerId="LiveId" clId="{6B0F44DC-C8B5-41E7-888D-818D28E595CE}" dt="2025-09-07T17:39:29.419" v="241" actId="403"/>
          <ac:spMkLst>
            <pc:docMk/>
            <pc:sldMk cId="1134605164" sldId="388"/>
            <ac:spMk id="11" creationId="{DE5D05BB-6FF7-E874-53E8-0982EF363A62}"/>
          </ac:spMkLst>
        </pc:spChg>
        <pc:spChg chg="mod">
          <ac:chgData name="John Beckius" userId="87fc740c232ab6c9" providerId="LiveId" clId="{6B0F44DC-C8B5-41E7-888D-818D28E595CE}" dt="2025-09-07T17:39:37.501" v="242" actId="1076"/>
          <ac:spMkLst>
            <pc:docMk/>
            <pc:sldMk cId="1134605164" sldId="388"/>
            <ac:spMk id="13" creationId="{DB1E3352-2702-3A3D-2206-94FD3E9519F8}"/>
          </ac:spMkLst>
        </pc:spChg>
        <pc:spChg chg="mod">
          <ac:chgData name="John Beckius" userId="87fc740c232ab6c9" providerId="LiveId" clId="{6B0F44DC-C8B5-41E7-888D-818D28E595CE}" dt="2025-09-07T17:39:43.864" v="243" actId="1076"/>
          <ac:spMkLst>
            <pc:docMk/>
            <pc:sldMk cId="1134605164" sldId="388"/>
            <ac:spMk id="16" creationId="{167A7D9A-2971-52D5-200C-1F2A92A220DC}"/>
          </ac:spMkLst>
        </pc:spChg>
        <pc:spChg chg="mod">
          <ac:chgData name="John Beckius" userId="87fc740c232ab6c9" providerId="LiveId" clId="{6B0F44DC-C8B5-41E7-888D-818D28E595CE}" dt="2025-09-07T17:39:29.419" v="241" actId="403"/>
          <ac:spMkLst>
            <pc:docMk/>
            <pc:sldMk cId="1134605164" sldId="388"/>
            <ac:spMk id="17" creationId="{0067F59A-4997-E7E6-A3B3-B7B14946C94D}"/>
          </ac:spMkLst>
        </pc:spChg>
        <pc:spChg chg="mod">
          <ac:chgData name="John Beckius" userId="87fc740c232ab6c9" providerId="LiveId" clId="{6B0F44DC-C8B5-41E7-888D-818D28E595CE}" dt="2025-09-07T17:39:43.864" v="243" actId="1076"/>
          <ac:spMkLst>
            <pc:docMk/>
            <pc:sldMk cId="1134605164" sldId="388"/>
            <ac:spMk id="19" creationId="{6028D050-1573-0D11-533B-32BA32ADCA86}"/>
          </ac:spMkLst>
        </pc:spChg>
        <pc:spChg chg="mod">
          <ac:chgData name="John Beckius" userId="87fc740c232ab6c9" providerId="LiveId" clId="{6B0F44DC-C8B5-41E7-888D-818D28E595CE}" dt="2025-09-07T17:39:29.419" v="241" actId="403"/>
          <ac:spMkLst>
            <pc:docMk/>
            <pc:sldMk cId="1134605164" sldId="388"/>
            <ac:spMk id="22" creationId="{3BBF9175-D749-7D97-7424-92BB63F4D265}"/>
          </ac:spMkLst>
        </pc:spChg>
        <pc:spChg chg="mod">
          <ac:chgData name="John Beckius" userId="87fc740c232ab6c9" providerId="LiveId" clId="{6B0F44DC-C8B5-41E7-888D-818D28E595CE}" dt="2025-09-07T17:39:29.419" v="241" actId="403"/>
          <ac:spMkLst>
            <pc:docMk/>
            <pc:sldMk cId="1134605164" sldId="388"/>
            <ac:spMk id="23" creationId="{C8AB8DEB-CCAC-9B59-EF7F-85E3D77B8D39}"/>
          </ac:spMkLst>
        </pc:spChg>
        <pc:spChg chg="mod">
          <ac:chgData name="John Beckius" userId="87fc740c232ab6c9" providerId="LiveId" clId="{6B0F44DC-C8B5-41E7-888D-818D28E595CE}" dt="2025-09-07T17:39:37.501" v="242" actId="1076"/>
          <ac:spMkLst>
            <pc:docMk/>
            <pc:sldMk cId="1134605164" sldId="388"/>
            <ac:spMk id="24" creationId="{95D68F41-7BF3-CBC5-C3A0-BC20342812C8}"/>
          </ac:spMkLst>
        </pc:spChg>
        <pc:spChg chg="mod">
          <ac:chgData name="John Beckius" userId="87fc740c232ab6c9" providerId="LiveId" clId="{6B0F44DC-C8B5-41E7-888D-818D28E595CE}" dt="2025-09-07T17:39:37.501" v="242" actId="1076"/>
          <ac:spMkLst>
            <pc:docMk/>
            <pc:sldMk cId="1134605164" sldId="388"/>
            <ac:spMk id="27" creationId="{C3A13D42-3C12-9A4B-805D-7BFBC09513E7}"/>
          </ac:spMkLst>
        </pc:spChg>
        <pc:spChg chg="mod">
          <ac:chgData name="John Beckius" userId="87fc740c232ab6c9" providerId="LiveId" clId="{6B0F44DC-C8B5-41E7-888D-818D28E595CE}" dt="2025-09-07T17:39:29.419" v="241" actId="403"/>
          <ac:spMkLst>
            <pc:docMk/>
            <pc:sldMk cId="1134605164" sldId="388"/>
            <ac:spMk id="28" creationId="{D30160A7-BA9A-212B-7030-C157282B7E50}"/>
          </ac:spMkLst>
        </pc:spChg>
      </pc:sldChg>
      <pc:sldChg chg="modSp mod">
        <pc:chgData name="John Beckius" userId="87fc740c232ab6c9" providerId="LiveId" clId="{6B0F44DC-C8B5-41E7-888D-818D28E595CE}" dt="2025-09-07T17:40:20.428" v="248" actId="1076"/>
        <pc:sldMkLst>
          <pc:docMk/>
          <pc:sldMk cId="2553807883" sldId="389"/>
        </pc:sldMkLst>
        <pc:spChg chg="mod">
          <ac:chgData name="John Beckius" userId="87fc740c232ab6c9" providerId="LiveId" clId="{6B0F44DC-C8B5-41E7-888D-818D28E595CE}" dt="2025-09-07T17:40:20.428" v="248" actId="1076"/>
          <ac:spMkLst>
            <pc:docMk/>
            <pc:sldMk cId="2553807883" sldId="389"/>
            <ac:spMk id="6" creationId="{983CD630-A036-B592-F99A-9E72A1B19364}"/>
          </ac:spMkLst>
        </pc:spChg>
        <pc:spChg chg="mod">
          <ac:chgData name="John Beckius" userId="87fc740c232ab6c9" providerId="LiveId" clId="{6B0F44DC-C8B5-41E7-888D-818D28E595CE}" dt="2025-09-07T17:40:06.841" v="246" actId="403"/>
          <ac:spMkLst>
            <pc:docMk/>
            <pc:sldMk cId="2553807883" sldId="389"/>
            <ac:spMk id="10" creationId="{D23A1F6A-2519-1FDC-1AB7-5B822961B5A9}"/>
          </ac:spMkLst>
        </pc:spChg>
        <pc:spChg chg="mod">
          <ac:chgData name="John Beckius" userId="87fc740c232ab6c9" providerId="LiveId" clId="{6B0F44DC-C8B5-41E7-888D-818D28E595CE}" dt="2025-09-07T17:40:06.841" v="246" actId="403"/>
          <ac:spMkLst>
            <pc:docMk/>
            <pc:sldMk cId="2553807883" sldId="389"/>
            <ac:spMk id="11" creationId="{DE5D05BB-6FF7-E874-53E8-0982EF363A62}"/>
          </ac:spMkLst>
        </pc:spChg>
        <pc:spChg chg="mod">
          <ac:chgData name="John Beckius" userId="87fc740c232ab6c9" providerId="LiveId" clId="{6B0F44DC-C8B5-41E7-888D-818D28E595CE}" dt="2025-09-07T17:40:15.537" v="247" actId="1076"/>
          <ac:spMkLst>
            <pc:docMk/>
            <pc:sldMk cId="2553807883" sldId="389"/>
            <ac:spMk id="13" creationId="{DB1E3352-2702-3A3D-2206-94FD3E9519F8}"/>
          </ac:spMkLst>
        </pc:spChg>
        <pc:spChg chg="mod">
          <ac:chgData name="John Beckius" userId="87fc740c232ab6c9" providerId="LiveId" clId="{6B0F44DC-C8B5-41E7-888D-818D28E595CE}" dt="2025-09-07T17:40:20.428" v="248" actId="1076"/>
          <ac:spMkLst>
            <pc:docMk/>
            <pc:sldMk cId="2553807883" sldId="389"/>
            <ac:spMk id="16" creationId="{167A7D9A-2971-52D5-200C-1F2A92A220DC}"/>
          </ac:spMkLst>
        </pc:spChg>
        <pc:spChg chg="mod">
          <ac:chgData name="John Beckius" userId="87fc740c232ab6c9" providerId="LiveId" clId="{6B0F44DC-C8B5-41E7-888D-818D28E595CE}" dt="2025-09-07T17:40:06.841" v="246" actId="403"/>
          <ac:spMkLst>
            <pc:docMk/>
            <pc:sldMk cId="2553807883" sldId="389"/>
            <ac:spMk id="17" creationId="{0067F59A-4997-E7E6-A3B3-B7B14946C94D}"/>
          </ac:spMkLst>
        </pc:spChg>
        <pc:spChg chg="mod">
          <ac:chgData name="John Beckius" userId="87fc740c232ab6c9" providerId="LiveId" clId="{6B0F44DC-C8B5-41E7-888D-818D28E595CE}" dt="2025-09-07T17:40:20.428" v="248" actId="1076"/>
          <ac:spMkLst>
            <pc:docMk/>
            <pc:sldMk cId="2553807883" sldId="389"/>
            <ac:spMk id="19" creationId="{6028D050-1573-0D11-533B-32BA32ADCA86}"/>
          </ac:spMkLst>
        </pc:spChg>
        <pc:spChg chg="mod">
          <ac:chgData name="John Beckius" userId="87fc740c232ab6c9" providerId="LiveId" clId="{6B0F44DC-C8B5-41E7-888D-818D28E595CE}" dt="2025-09-07T17:40:06.841" v="246" actId="403"/>
          <ac:spMkLst>
            <pc:docMk/>
            <pc:sldMk cId="2553807883" sldId="389"/>
            <ac:spMk id="22" creationId="{3BBF9175-D749-7D97-7424-92BB63F4D265}"/>
          </ac:spMkLst>
        </pc:spChg>
        <pc:spChg chg="mod">
          <ac:chgData name="John Beckius" userId="87fc740c232ab6c9" providerId="LiveId" clId="{6B0F44DC-C8B5-41E7-888D-818D28E595CE}" dt="2025-09-07T17:40:06.841" v="246" actId="403"/>
          <ac:spMkLst>
            <pc:docMk/>
            <pc:sldMk cId="2553807883" sldId="389"/>
            <ac:spMk id="23" creationId="{C8AB8DEB-CCAC-9B59-EF7F-85E3D77B8D39}"/>
          </ac:spMkLst>
        </pc:spChg>
        <pc:spChg chg="mod">
          <ac:chgData name="John Beckius" userId="87fc740c232ab6c9" providerId="LiveId" clId="{6B0F44DC-C8B5-41E7-888D-818D28E595CE}" dt="2025-09-07T17:40:15.537" v="247" actId="1076"/>
          <ac:spMkLst>
            <pc:docMk/>
            <pc:sldMk cId="2553807883" sldId="389"/>
            <ac:spMk id="24" creationId="{95D68F41-7BF3-CBC5-C3A0-BC20342812C8}"/>
          </ac:spMkLst>
        </pc:spChg>
        <pc:spChg chg="mod">
          <ac:chgData name="John Beckius" userId="87fc740c232ab6c9" providerId="LiveId" clId="{6B0F44DC-C8B5-41E7-888D-818D28E595CE}" dt="2025-09-07T17:40:15.537" v="247" actId="1076"/>
          <ac:spMkLst>
            <pc:docMk/>
            <pc:sldMk cId="2553807883" sldId="389"/>
            <ac:spMk id="27" creationId="{C3A13D42-3C12-9A4B-805D-7BFBC09513E7}"/>
          </ac:spMkLst>
        </pc:spChg>
      </pc:sldChg>
      <pc:sldChg chg="modSp mod">
        <pc:chgData name="John Beckius" userId="87fc740c232ab6c9" providerId="LiveId" clId="{6B0F44DC-C8B5-41E7-888D-818D28E595CE}" dt="2025-09-07T17:40:57.556" v="253" actId="1076"/>
        <pc:sldMkLst>
          <pc:docMk/>
          <pc:sldMk cId="1385555740" sldId="390"/>
        </pc:sldMkLst>
        <pc:spChg chg="mod">
          <ac:chgData name="John Beckius" userId="87fc740c232ab6c9" providerId="LiveId" clId="{6B0F44DC-C8B5-41E7-888D-818D28E595CE}" dt="2025-09-07T17:40:57.556" v="253" actId="1076"/>
          <ac:spMkLst>
            <pc:docMk/>
            <pc:sldMk cId="1385555740" sldId="390"/>
            <ac:spMk id="6" creationId="{983CD630-A036-B592-F99A-9E72A1B19364}"/>
          </ac:spMkLst>
        </pc:spChg>
        <pc:spChg chg="mod">
          <ac:chgData name="John Beckius" userId="87fc740c232ab6c9" providerId="LiveId" clId="{6B0F44DC-C8B5-41E7-888D-818D28E595CE}" dt="2025-09-07T17:40:43.888" v="251" actId="403"/>
          <ac:spMkLst>
            <pc:docMk/>
            <pc:sldMk cId="1385555740" sldId="390"/>
            <ac:spMk id="10" creationId="{D23A1F6A-2519-1FDC-1AB7-5B822961B5A9}"/>
          </ac:spMkLst>
        </pc:spChg>
        <pc:spChg chg="mod">
          <ac:chgData name="John Beckius" userId="87fc740c232ab6c9" providerId="LiveId" clId="{6B0F44DC-C8B5-41E7-888D-818D28E595CE}" dt="2025-09-07T17:40:43.888" v="251" actId="403"/>
          <ac:spMkLst>
            <pc:docMk/>
            <pc:sldMk cId="1385555740" sldId="390"/>
            <ac:spMk id="11" creationId="{DE5D05BB-6FF7-E874-53E8-0982EF363A62}"/>
          </ac:spMkLst>
        </pc:spChg>
        <pc:spChg chg="mod">
          <ac:chgData name="John Beckius" userId="87fc740c232ab6c9" providerId="LiveId" clId="{6B0F44DC-C8B5-41E7-888D-818D28E595CE}" dt="2025-09-07T17:40:51.176" v="252" actId="1076"/>
          <ac:spMkLst>
            <pc:docMk/>
            <pc:sldMk cId="1385555740" sldId="390"/>
            <ac:spMk id="13" creationId="{DB1E3352-2702-3A3D-2206-94FD3E9519F8}"/>
          </ac:spMkLst>
        </pc:spChg>
        <pc:spChg chg="mod">
          <ac:chgData name="John Beckius" userId="87fc740c232ab6c9" providerId="LiveId" clId="{6B0F44DC-C8B5-41E7-888D-818D28E595CE}" dt="2025-09-07T17:40:57.556" v="253" actId="1076"/>
          <ac:spMkLst>
            <pc:docMk/>
            <pc:sldMk cId="1385555740" sldId="390"/>
            <ac:spMk id="16" creationId="{167A7D9A-2971-52D5-200C-1F2A92A220DC}"/>
          </ac:spMkLst>
        </pc:spChg>
        <pc:spChg chg="mod">
          <ac:chgData name="John Beckius" userId="87fc740c232ab6c9" providerId="LiveId" clId="{6B0F44DC-C8B5-41E7-888D-818D28E595CE}" dt="2025-09-07T17:40:43.888" v="251" actId="403"/>
          <ac:spMkLst>
            <pc:docMk/>
            <pc:sldMk cId="1385555740" sldId="390"/>
            <ac:spMk id="17" creationId="{0067F59A-4997-E7E6-A3B3-B7B14946C94D}"/>
          </ac:spMkLst>
        </pc:spChg>
        <pc:spChg chg="mod">
          <ac:chgData name="John Beckius" userId="87fc740c232ab6c9" providerId="LiveId" clId="{6B0F44DC-C8B5-41E7-888D-818D28E595CE}" dt="2025-09-07T17:40:57.556" v="253" actId="1076"/>
          <ac:spMkLst>
            <pc:docMk/>
            <pc:sldMk cId="1385555740" sldId="390"/>
            <ac:spMk id="19" creationId="{6028D050-1573-0D11-533B-32BA32ADCA86}"/>
          </ac:spMkLst>
        </pc:spChg>
        <pc:spChg chg="mod">
          <ac:chgData name="John Beckius" userId="87fc740c232ab6c9" providerId="LiveId" clId="{6B0F44DC-C8B5-41E7-888D-818D28E595CE}" dt="2025-09-07T17:40:43.888" v="251" actId="403"/>
          <ac:spMkLst>
            <pc:docMk/>
            <pc:sldMk cId="1385555740" sldId="390"/>
            <ac:spMk id="22" creationId="{3BBF9175-D749-7D97-7424-92BB63F4D265}"/>
          </ac:spMkLst>
        </pc:spChg>
        <pc:spChg chg="mod">
          <ac:chgData name="John Beckius" userId="87fc740c232ab6c9" providerId="LiveId" clId="{6B0F44DC-C8B5-41E7-888D-818D28E595CE}" dt="2025-09-07T17:40:43.888" v="251" actId="403"/>
          <ac:spMkLst>
            <pc:docMk/>
            <pc:sldMk cId="1385555740" sldId="390"/>
            <ac:spMk id="23" creationId="{C8AB8DEB-CCAC-9B59-EF7F-85E3D77B8D39}"/>
          </ac:spMkLst>
        </pc:spChg>
        <pc:spChg chg="mod">
          <ac:chgData name="John Beckius" userId="87fc740c232ab6c9" providerId="LiveId" clId="{6B0F44DC-C8B5-41E7-888D-818D28E595CE}" dt="2025-09-07T17:40:51.176" v="252" actId="1076"/>
          <ac:spMkLst>
            <pc:docMk/>
            <pc:sldMk cId="1385555740" sldId="390"/>
            <ac:spMk id="24" creationId="{95D68F41-7BF3-CBC5-C3A0-BC20342812C8}"/>
          </ac:spMkLst>
        </pc:spChg>
        <pc:spChg chg="mod">
          <ac:chgData name="John Beckius" userId="87fc740c232ab6c9" providerId="LiveId" clId="{6B0F44DC-C8B5-41E7-888D-818D28E595CE}" dt="2025-09-07T17:40:51.176" v="252" actId="1076"/>
          <ac:spMkLst>
            <pc:docMk/>
            <pc:sldMk cId="1385555740" sldId="390"/>
            <ac:spMk id="27" creationId="{C3A13D42-3C12-9A4B-805D-7BFBC09513E7}"/>
          </ac:spMkLst>
        </pc:spChg>
        <pc:spChg chg="mod">
          <ac:chgData name="John Beckius" userId="87fc740c232ab6c9" providerId="LiveId" clId="{6B0F44DC-C8B5-41E7-888D-818D28E595CE}" dt="2025-09-07T17:40:43.888" v="251" actId="403"/>
          <ac:spMkLst>
            <pc:docMk/>
            <pc:sldMk cId="1385555740" sldId="390"/>
            <ac:spMk id="28" creationId="{D30160A7-BA9A-212B-7030-C157282B7E50}"/>
          </ac:spMkLst>
        </pc:spChg>
      </pc:sldChg>
      <pc:sldChg chg="modSp mod">
        <pc:chgData name="John Beckius" userId="87fc740c232ab6c9" providerId="LiveId" clId="{6B0F44DC-C8B5-41E7-888D-818D28E595CE}" dt="2025-09-07T17:41:38.510" v="258" actId="1076"/>
        <pc:sldMkLst>
          <pc:docMk/>
          <pc:sldMk cId="2251248357" sldId="391"/>
        </pc:sldMkLst>
        <pc:spChg chg="mod">
          <ac:chgData name="John Beckius" userId="87fc740c232ab6c9" providerId="LiveId" clId="{6B0F44DC-C8B5-41E7-888D-818D28E595CE}" dt="2025-09-07T17:41:29.509" v="257" actId="1076"/>
          <ac:spMkLst>
            <pc:docMk/>
            <pc:sldMk cId="2251248357" sldId="391"/>
            <ac:spMk id="6" creationId="{983CD630-A036-B592-F99A-9E72A1B19364}"/>
          </ac:spMkLst>
        </pc:spChg>
        <pc:spChg chg="mod">
          <ac:chgData name="John Beckius" userId="87fc740c232ab6c9" providerId="LiveId" clId="{6B0F44DC-C8B5-41E7-888D-818D28E595CE}" dt="2025-09-07T17:41:22.715" v="256" actId="403"/>
          <ac:spMkLst>
            <pc:docMk/>
            <pc:sldMk cId="2251248357" sldId="391"/>
            <ac:spMk id="10" creationId="{D23A1F6A-2519-1FDC-1AB7-5B822961B5A9}"/>
          </ac:spMkLst>
        </pc:spChg>
        <pc:spChg chg="mod">
          <ac:chgData name="John Beckius" userId="87fc740c232ab6c9" providerId="LiveId" clId="{6B0F44DC-C8B5-41E7-888D-818D28E595CE}" dt="2025-09-07T17:41:38.510" v="258" actId="1076"/>
          <ac:spMkLst>
            <pc:docMk/>
            <pc:sldMk cId="2251248357" sldId="391"/>
            <ac:spMk id="13" creationId="{DB1E3352-2702-3A3D-2206-94FD3E9519F8}"/>
          </ac:spMkLst>
        </pc:spChg>
        <pc:spChg chg="mod">
          <ac:chgData name="John Beckius" userId="87fc740c232ab6c9" providerId="LiveId" clId="{6B0F44DC-C8B5-41E7-888D-818D28E595CE}" dt="2025-09-07T17:41:29.509" v="257" actId="1076"/>
          <ac:spMkLst>
            <pc:docMk/>
            <pc:sldMk cId="2251248357" sldId="391"/>
            <ac:spMk id="16" creationId="{167A7D9A-2971-52D5-200C-1F2A92A220DC}"/>
          </ac:spMkLst>
        </pc:spChg>
        <pc:spChg chg="mod">
          <ac:chgData name="John Beckius" userId="87fc740c232ab6c9" providerId="LiveId" clId="{6B0F44DC-C8B5-41E7-888D-818D28E595CE}" dt="2025-09-07T17:41:22.715" v="256" actId="403"/>
          <ac:spMkLst>
            <pc:docMk/>
            <pc:sldMk cId="2251248357" sldId="391"/>
            <ac:spMk id="17" creationId="{0067F59A-4997-E7E6-A3B3-B7B14946C94D}"/>
          </ac:spMkLst>
        </pc:spChg>
        <pc:spChg chg="mod">
          <ac:chgData name="John Beckius" userId="87fc740c232ab6c9" providerId="LiveId" clId="{6B0F44DC-C8B5-41E7-888D-818D28E595CE}" dt="2025-09-07T17:41:29.509" v="257" actId="1076"/>
          <ac:spMkLst>
            <pc:docMk/>
            <pc:sldMk cId="2251248357" sldId="391"/>
            <ac:spMk id="19" creationId="{6028D050-1573-0D11-533B-32BA32ADCA86}"/>
          </ac:spMkLst>
        </pc:spChg>
        <pc:spChg chg="mod">
          <ac:chgData name="John Beckius" userId="87fc740c232ab6c9" providerId="LiveId" clId="{6B0F44DC-C8B5-41E7-888D-818D28E595CE}" dt="2025-09-07T17:41:22.715" v="256" actId="403"/>
          <ac:spMkLst>
            <pc:docMk/>
            <pc:sldMk cId="2251248357" sldId="391"/>
            <ac:spMk id="22" creationId="{3BBF9175-D749-7D97-7424-92BB63F4D265}"/>
          </ac:spMkLst>
        </pc:spChg>
        <pc:spChg chg="mod">
          <ac:chgData name="John Beckius" userId="87fc740c232ab6c9" providerId="LiveId" clId="{6B0F44DC-C8B5-41E7-888D-818D28E595CE}" dt="2025-09-07T17:41:38.510" v="258" actId="1076"/>
          <ac:spMkLst>
            <pc:docMk/>
            <pc:sldMk cId="2251248357" sldId="391"/>
            <ac:spMk id="24" creationId="{95D68F41-7BF3-CBC5-C3A0-BC20342812C8}"/>
          </ac:spMkLst>
        </pc:spChg>
        <pc:spChg chg="mod">
          <ac:chgData name="John Beckius" userId="87fc740c232ab6c9" providerId="LiveId" clId="{6B0F44DC-C8B5-41E7-888D-818D28E595CE}" dt="2025-09-07T17:41:38.510" v="258" actId="1076"/>
          <ac:spMkLst>
            <pc:docMk/>
            <pc:sldMk cId="2251248357" sldId="391"/>
            <ac:spMk id="27" creationId="{C3A13D42-3C12-9A4B-805D-7BFBC09513E7}"/>
          </ac:spMkLst>
        </pc:spChg>
        <pc:spChg chg="mod">
          <ac:chgData name="John Beckius" userId="87fc740c232ab6c9" providerId="LiveId" clId="{6B0F44DC-C8B5-41E7-888D-818D28E595CE}" dt="2025-09-07T17:41:22.715" v="256" actId="403"/>
          <ac:spMkLst>
            <pc:docMk/>
            <pc:sldMk cId="2251248357" sldId="391"/>
            <ac:spMk id="28" creationId="{D30160A7-BA9A-212B-7030-C157282B7E50}"/>
          </ac:spMkLst>
        </pc:spChg>
      </pc:sldChg>
      <pc:sldChg chg="modSp mod">
        <pc:chgData name="John Beckius" userId="87fc740c232ab6c9" providerId="LiveId" clId="{6B0F44DC-C8B5-41E7-888D-818D28E595CE}" dt="2025-09-07T17:42:17.560" v="263" actId="1076"/>
        <pc:sldMkLst>
          <pc:docMk/>
          <pc:sldMk cId="3388546369" sldId="392"/>
        </pc:sldMkLst>
        <pc:spChg chg="mod">
          <ac:chgData name="John Beckius" userId="87fc740c232ab6c9" providerId="LiveId" clId="{6B0F44DC-C8B5-41E7-888D-818D28E595CE}" dt="2025-09-07T17:42:17.560" v="263" actId="1076"/>
          <ac:spMkLst>
            <pc:docMk/>
            <pc:sldMk cId="3388546369" sldId="392"/>
            <ac:spMk id="6" creationId="{983CD630-A036-B592-F99A-9E72A1B19364}"/>
          </ac:spMkLst>
        </pc:spChg>
        <pc:spChg chg="mod">
          <ac:chgData name="John Beckius" userId="87fc740c232ab6c9" providerId="LiveId" clId="{6B0F44DC-C8B5-41E7-888D-818D28E595CE}" dt="2025-09-07T17:42:01.951" v="261" actId="403"/>
          <ac:spMkLst>
            <pc:docMk/>
            <pc:sldMk cId="3388546369" sldId="392"/>
            <ac:spMk id="10" creationId="{D23A1F6A-2519-1FDC-1AB7-5B822961B5A9}"/>
          </ac:spMkLst>
        </pc:spChg>
        <pc:spChg chg="mod">
          <ac:chgData name="John Beckius" userId="87fc740c232ab6c9" providerId="LiveId" clId="{6B0F44DC-C8B5-41E7-888D-818D28E595CE}" dt="2025-09-07T17:42:01.951" v="261" actId="403"/>
          <ac:spMkLst>
            <pc:docMk/>
            <pc:sldMk cId="3388546369" sldId="392"/>
            <ac:spMk id="11" creationId="{DE5D05BB-6FF7-E874-53E8-0982EF363A62}"/>
          </ac:spMkLst>
        </pc:spChg>
        <pc:spChg chg="mod">
          <ac:chgData name="John Beckius" userId="87fc740c232ab6c9" providerId="LiveId" clId="{6B0F44DC-C8B5-41E7-888D-818D28E595CE}" dt="2025-09-07T17:42:08.418" v="262" actId="1076"/>
          <ac:spMkLst>
            <pc:docMk/>
            <pc:sldMk cId="3388546369" sldId="392"/>
            <ac:spMk id="13" creationId="{DB1E3352-2702-3A3D-2206-94FD3E9519F8}"/>
          </ac:spMkLst>
        </pc:spChg>
        <pc:spChg chg="mod">
          <ac:chgData name="John Beckius" userId="87fc740c232ab6c9" providerId="LiveId" clId="{6B0F44DC-C8B5-41E7-888D-818D28E595CE}" dt="2025-09-07T17:42:17.560" v="263" actId="1076"/>
          <ac:spMkLst>
            <pc:docMk/>
            <pc:sldMk cId="3388546369" sldId="392"/>
            <ac:spMk id="16" creationId="{167A7D9A-2971-52D5-200C-1F2A92A220DC}"/>
          </ac:spMkLst>
        </pc:spChg>
        <pc:spChg chg="mod">
          <ac:chgData name="John Beckius" userId="87fc740c232ab6c9" providerId="LiveId" clId="{6B0F44DC-C8B5-41E7-888D-818D28E595CE}" dt="2025-09-07T17:42:01.951" v="261" actId="403"/>
          <ac:spMkLst>
            <pc:docMk/>
            <pc:sldMk cId="3388546369" sldId="392"/>
            <ac:spMk id="17" creationId="{0067F59A-4997-E7E6-A3B3-B7B14946C94D}"/>
          </ac:spMkLst>
        </pc:spChg>
        <pc:spChg chg="mod">
          <ac:chgData name="John Beckius" userId="87fc740c232ab6c9" providerId="LiveId" clId="{6B0F44DC-C8B5-41E7-888D-818D28E595CE}" dt="2025-09-07T17:42:17.560" v="263" actId="1076"/>
          <ac:spMkLst>
            <pc:docMk/>
            <pc:sldMk cId="3388546369" sldId="392"/>
            <ac:spMk id="19" creationId="{6028D050-1573-0D11-533B-32BA32ADCA86}"/>
          </ac:spMkLst>
        </pc:spChg>
        <pc:spChg chg="mod">
          <ac:chgData name="John Beckius" userId="87fc740c232ab6c9" providerId="LiveId" clId="{6B0F44DC-C8B5-41E7-888D-818D28E595CE}" dt="2025-09-07T17:42:01.951" v="261" actId="403"/>
          <ac:spMkLst>
            <pc:docMk/>
            <pc:sldMk cId="3388546369" sldId="392"/>
            <ac:spMk id="23" creationId="{C8AB8DEB-CCAC-9B59-EF7F-85E3D77B8D39}"/>
          </ac:spMkLst>
        </pc:spChg>
        <pc:spChg chg="mod">
          <ac:chgData name="John Beckius" userId="87fc740c232ab6c9" providerId="LiveId" clId="{6B0F44DC-C8B5-41E7-888D-818D28E595CE}" dt="2025-09-07T17:42:08.418" v="262" actId="1076"/>
          <ac:spMkLst>
            <pc:docMk/>
            <pc:sldMk cId="3388546369" sldId="392"/>
            <ac:spMk id="24" creationId="{95D68F41-7BF3-CBC5-C3A0-BC20342812C8}"/>
          </ac:spMkLst>
        </pc:spChg>
        <pc:spChg chg="mod">
          <ac:chgData name="John Beckius" userId="87fc740c232ab6c9" providerId="LiveId" clId="{6B0F44DC-C8B5-41E7-888D-818D28E595CE}" dt="2025-09-07T17:42:08.418" v="262" actId="1076"/>
          <ac:spMkLst>
            <pc:docMk/>
            <pc:sldMk cId="3388546369" sldId="392"/>
            <ac:spMk id="27" creationId="{C3A13D42-3C12-9A4B-805D-7BFBC09513E7}"/>
          </ac:spMkLst>
        </pc:spChg>
        <pc:spChg chg="mod">
          <ac:chgData name="John Beckius" userId="87fc740c232ab6c9" providerId="LiveId" clId="{6B0F44DC-C8B5-41E7-888D-818D28E595CE}" dt="2025-09-07T17:42:01.951" v="261" actId="403"/>
          <ac:spMkLst>
            <pc:docMk/>
            <pc:sldMk cId="3388546369" sldId="392"/>
            <ac:spMk id="28" creationId="{D30160A7-BA9A-212B-7030-C157282B7E50}"/>
          </ac:spMkLst>
        </pc:spChg>
      </pc:sldChg>
      <pc:sldChg chg="modSp del">
        <pc:chgData name="John Beckius" userId="87fc740c232ab6c9" providerId="LiveId" clId="{6B0F44DC-C8B5-41E7-888D-818D28E595CE}" dt="2025-09-07T18:01:43.095" v="391" actId="47"/>
        <pc:sldMkLst>
          <pc:docMk/>
          <pc:sldMk cId="1372415989" sldId="393"/>
        </pc:sldMkLst>
      </pc:sldChg>
      <pc:sldChg chg="new del">
        <pc:chgData name="John Beckius" userId="87fc740c232ab6c9" providerId="LiveId" clId="{6B0F44DC-C8B5-41E7-888D-818D28E595CE}" dt="2025-09-07T17:53:04.846" v="314" actId="47"/>
        <pc:sldMkLst>
          <pc:docMk/>
          <pc:sldMk cId="278533522" sldId="394"/>
        </pc:sldMkLst>
      </pc:sldChg>
      <pc:sldChg chg="add del">
        <pc:chgData name="John Beckius" userId="87fc740c232ab6c9" providerId="LiveId" clId="{6B0F44DC-C8B5-41E7-888D-818D28E595CE}" dt="2025-09-07T17:49:57.385" v="296"/>
        <pc:sldMkLst>
          <pc:docMk/>
          <pc:sldMk cId="283924040" sldId="394"/>
        </pc:sldMkLst>
      </pc:sldChg>
      <pc:sldChg chg="new del">
        <pc:chgData name="John Beckius" userId="87fc740c232ab6c9" providerId="LiveId" clId="{6B0F44DC-C8B5-41E7-888D-818D28E595CE}" dt="2025-09-07T17:50:18.005" v="298" actId="47"/>
        <pc:sldMkLst>
          <pc:docMk/>
          <pc:sldMk cId="1031325784" sldId="394"/>
        </pc:sldMkLst>
      </pc:sldChg>
      <pc:sldChg chg="addSp delSp modSp add del mod ord">
        <pc:chgData name="John Beckius" userId="87fc740c232ab6c9" providerId="LiveId" clId="{6B0F44DC-C8B5-41E7-888D-818D28E595CE}" dt="2025-09-07T17:51:45.447" v="312" actId="47"/>
        <pc:sldMkLst>
          <pc:docMk/>
          <pc:sldMk cId="1177688033" sldId="394"/>
        </pc:sldMkLst>
      </pc:sldChg>
      <pc:sldChg chg="addSp delSp modSp new mod ord">
        <pc:chgData name="John Beckius" userId="87fc740c232ab6c9" providerId="LiveId" clId="{6B0F44DC-C8B5-41E7-888D-818D28E595CE}" dt="2025-09-07T17:56:50.978" v="322"/>
        <pc:sldMkLst>
          <pc:docMk/>
          <pc:sldMk cId="2520153161" sldId="394"/>
        </pc:sldMkLst>
        <pc:spChg chg="add mod">
          <ac:chgData name="John Beckius" userId="87fc740c232ab6c9" providerId="LiveId" clId="{6B0F44DC-C8B5-41E7-888D-818D28E595CE}" dt="2025-09-07T17:56:44.670" v="320"/>
          <ac:spMkLst>
            <pc:docMk/>
            <pc:sldMk cId="2520153161" sldId="394"/>
            <ac:spMk id="4" creationId="{8D98DFBA-427E-1E29-7B06-E461003802EA}"/>
          </ac:spMkLst>
        </pc:spChg>
        <pc:spChg chg="add mod">
          <ac:chgData name="John Beckius" userId="87fc740c232ab6c9" providerId="LiveId" clId="{6B0F44DC-C8B5-41E7-888D-818D28E595CE}" dt="2025-09-07T17:56:44.670" v="320"/>
          <ac:spMkLst>
            <pc:docMk/>
            <pc:sldMk cId="2520153161" sldId="394"/>
            <ac:spMk id="5" creationId="{8EF99B36-DB2E-A9D2-4663-2E8457D170D6}"/>
          </ac:spMkLst>
        </pc:spChg>
      </pc:sldChg>
      <pc:sldChg chg="addSp delSp modSp add del mod">
        <pc:chgData name="John Beckius" userId="87fc740c232ab6c9" providerId="LiveId" clId="{6B0F44DC-C8B5-41E7-888D-818D28E595CE}" dt="2025-09-07T17:59:52.079" v="375" actId="47"/>
        <pc:sldMkLst>
          <pc:docMk/>
          <pc:sldMk cId="3239690893" sldId="395"/>
        </pc:sldMkLst>
      </pc:sldChg>
      <pc:sldChg chg="addSp delSp modSp add mod ord">
        <pc:chgData name="John Beckius" userId="87fc740c232ab6c9" providerId="LiveId" clId="{6B0F44DC-C8B5-41E7-888D-818D28E595CE}" dt="2025-09-07T18:03:20.968" v="404" actId="20577"/>
        <pc:sldMkLst>
          <pc:docMk/>
          <pc:sldMk cId="3428654731" sldId="395"/>
        </pc:sldMkLst>
        <pc:spChg chg="add mod">
          <ac:chgData name="John Beckius" userId="87fc740c232ab6c9" providerId="LiveId" clId="{6B0F44DC-C8B5-41E7-888D-818D28E595CE}" dt="2025-09-07T18:01:56.024" v="396"/>
          <ac:spMkLst>
            <pc:docMk/>
            <pc:sldMk cId="3428654731" sldId="395"/>
            <ac:spMk id="2" creationId="{864A321B-0C91-C6B4-FFF6-69397EC9B82F}"/>
          </ac:spMkLst>
        </pc:spChg>
        <pc:spChg chg="add mod">
          <ac:chgData name="John Beckius" userId="87fc740c232ab6c9" providerId="LiveId" clId="{6B0F44DC-C8B5-41E7-888D-818D28E595CE}" dt="2025-09-07T18:03:20.968" v="404" actId="20577"/>
          <ac:spMkLst>
            <pc:docMk/>
            <pc:sldMk cId="3428654731" sldId="395"/>
            <ac:spMk id="3" creationId="{9EA1A12B-4804-28F8-DA17-BA936E17CE4F}"/>
          </ac:spMkLst>
        </pc:spChg>
        <pc:picChg chg="add mod">
          <ac:chgData name="John Beckius" userId="87fc740c232ab6c9" providerId="LiveId" clId="{6B0F44DC-C8B5-41E7-888D-818D28E595CE}" dt="2025-09-07T18:03:16.084" v="402" actId="1076"/>
          <ac:picMkLst>
            <pc:docMk/>
            <pc:sldMk cId="3428654731" sldId="395"/>
            <ac:picMk id="6" creationId="{3A4C5DA0-580B-B32D-7EFA-CB0C174CC6E9}"/>
          </ac:picMkLst>
        </pc:picChg>
      </pc:sldChg>
      <pc:sldMasterChg chg="addSp">
        <pc:chgData name="John Beckius" userId="87fc740c232ab6c9" providerId="LiveId" clId="{6B0F44DC-C8B5-41E7-888D-818D28E595CE}" dt="2025-09-07T17:56:01.443" v="316"/>
        <pc:sldMasterMkLst>
          <pc:docMk/>
          <pc:sldMasterMk cId="1350035107" sldId="2147483660"/>
        </pc:sldMasterMkLst>
        <pc:picChg chg="add">
          <ac:chgData name="John Beckius" userId="87fc740c232ab6c9" providerId="LiveId" clId="{6B0F44DC-C8B5-41E7-888D-818D28E595CE}" dt="2025-09-07T17:56:01.443" v="316"/>
          <ac:picMkLst>
            <pc:docMk/>
            <pc:sldMasterMk cId="1350035107" sldId="2147483660"/>
            <ac:picMk id="7" creationId="{3871152C-4254-7EB2-75F9-BF7B6C84DA68}"/>
          </ac:picMkLst>
        </pc:pic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26A0CB-FB53-4FAF-AC9E-0AFF47136F51}" type="datetimeFigureOut">
              <a:rPr lang="en-US" smtClean="0"/>
              <a:t>9/19/2025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391F74-C57D-42D8-A9BD-1FF8A2D0B9FE}" type="slidenum">
              <a:rPr lang="en-US" smtClean="0"/>
              <a:t>‹#›</a:t>
            </a:fld>
            <a:endParaRPr lang="en-US"/>
          </a:p>
        </p:txBody>
      </p:sp>
    </p:spTree>
    <p:extLst>
      <p:ext uri="{BB962C8B-B14F-4D97-AF65-F5344CB8AC3E}">
        <p14:creationId xmlns:p14="http://schemas.microsoft.com/office/powerpoint/2010/main" val="2817087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6EB8F-2216-09EE-1C37-1CD1038C84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29D63C-62CE-84C3-1C4A-7AAA679A78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5596B02-F28F-9C8E-3AAE-E7F8B20D2DA0}"/>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5" name="Footer Placeholder 4">
            <a:extLst>
              <a:ext uri="{FF2B5EF4-FFF2-40B4-BE49-F238E27FC236}">
                <a16:creationId xmlns:a16="http://schemas.microsoft.com/office/drawing/2014/main" id="{3EEB18F0-B9DB-10BE-531D-CCE8DDA35B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2359A2-C4DA-2B88-F9CE-76D0C78F71E4}"/>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511931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8276A-0F39-0E30-EFCE-44E82D94BE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D77D03-EA56-D6C6-7EF2-766225A07B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A6D3CF-FCE6-AB68-7166-A560FA034491}"/>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5" name="Footer Placeholder 4">
            <a:extLst>
              <a:ext uri="{FF2B5EF4-FFF2-40B4-BE49-F238E27FC236}">
                <a16:creationId xmlns:a16="http://schemas.microsoft.com/office/drawing/2014/main" id="{F1AC5E44-90AD-CD1E-09FB-D6A91FF8F7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4D417D-F644-4EAD-3564-3D31766D08A4}"/>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3773309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D040B4-D4FC-EED0-656F-67F0CEF3C7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B390E3-4168-6A85-1933-B67158576B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272FFA-A3A8-47FB-AC44-751ADB2D10B4}"/>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5" name="Footer Placeholder 4">
            <a:extLst>
              <a:ext uri="{FF2B5EF4-FFF2-40B4-BE49-F238E27FC236}">
                <a16:creationId xmlns:a16="http://schemas.microsoft.com/office/drawing/2014/main" id="{A407FA04-92AC-BE17-8490-0954722E79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278B79-35E6-C7B9-ACC0-237F4CC7D014}"/>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3378469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A6232-1B05-4A5A-6C18-5ABA89DEC7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B2D5EF-8B69-8CF0-E35C-D308B6F0AF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152610-4F67-C42D-BC0A-AFB63B008AC9}"/>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5" name="Footer Placeholder 4">
            <a:extLst>
              <a:ext uri="{FF2B5EF4-FFF2-40B4-BE49-F238E27FC236}">
                <a16:creationId xmlns:a16="http://schemas.microsoft.com/office/drawing/2014/main" id="{CDA913B5-19CC-98DB-C977-6AC81E104A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21E9B-42EE-B7BF-CFE1-98CCE7CEB88E}"/>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8162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CD997-C388-C816-1CB9-091A4D8545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3E9C43-D4CE-5FF5-7D61-82B9FE1516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C67E4C-05F4-B962-640C-F73E7900A8FE}"/>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5" name="Footer Placeholder 4">
            <a:extLst>
              <a:ext uri="{FF2B5EF4-FFF2-40B4-BE49-F238E27FC236}">
                <a16:creationId xmlns:a16="http://schemas.microsoft.com/office/drawing/2014/main" id="{0B60969E-407C-0191-F5CF-B0978D9E0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EF54ED-87C4-EE1D-BB8A-57709F18E744}"/>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632997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5276A-80E9-8FB4-ABE5-0FB554DE4A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37D0B0-D96F-6BAC-F475-4C6613AE28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E55779-33F4-3BC9-299E-43774FB97E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95180B-B978-44EC-F445-CC0122714240}"/>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6" name="Footer Placeholder 5">
            <a:extLst>
              <a:ext uri="{FF2B5EF4-FFF2-40B4-BE49-F238E27FC236}">
                <a16:creationId xmlns:a16="http://schemas.microsoft.com/office/drawing/2014/main" id="{BBD0DF6A-A816-111F-6B45-4D3F8A7E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191352-67FF-191D-7F0E-07AE73B84E69}"/>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3122857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F6FDB-7FC3-6F5B-3842-E18EBE362C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2F3391-0434-C17A-EB32-814FA1FD91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D93AFA-40A4-D388-3D48-FC46FF3C3C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6D425A-B5F4-BAD6-8613-A480E05802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7D15D4-1688-5EC2-2CB0-3242FDD657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E726AD-2745-755E-772C-99F032AEA541}"/>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8" name="Footer Placeholder 7">
            <a:extLst>
              <a:ext uri="{FF2B5EF4-FFF2-40B4-BE49-F238E27FC236}">
                <a16:creationId xmlns:a16="http://schemas.microsoft.com/office/drawing/2014/main" id="{F2D5D061-D6C0-994D-B37F-5318F06B3F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67CA55-6286-1569-0FBA-0C4C53E02666}"/>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355461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6894B-B233-66CE-0375-B3E668E31E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87C365-ADC6-4435-AECB-5715073C5182}"/>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4" name="Footer Placeholder 3">
            <a:extLst>
              <a:ext uri="{FF2B5EF4-FFF2-40B4-BE49-F238E27FC236}">
                <a16:creationId xmlns:a16="http://schemas.microsoft.com/office/drawing/2014/main" id="{DAD9A09D-0634-9608-E969-211847ADB0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666D12-6517-D23D-E697-63E14049DBCE}"/>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1845186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8DC785-4EEA-52CF-A0CB-3FD80FC0EA4D}"/>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3" name="Footer Placeholder 2">
            <a:extLst>
              <a:ext uri="{FF2B5EF4-FFF2-40B4-BE49-F238E27FC236}">
                <a16:creationId xmlns:a16="http://schemas.microsoft.com/office/drawing/2014/main" id="{2074D9CB-E4DE-7696-9AF7-FCFF503929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18632A-D222-95E3-C05D-F4108A106097}"/>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22122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898AE-90F2-8C91-F564-9C6FDC6621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FF1EB2-3B6D-298E-F946-B5091051B1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A7860E-0E52-668D-CD17-1EED81F187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56B897-B336-6511-0AC0-21B440A317F3}"/>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6" name="Footer Placeholder 5">
            <a:extLst>
              <a:ext uri="{FF2B5EF4-FFF2-40B4-BE49-F238E27FC236}">
                <a16:creationId xmlns:a16="http://schemas.microsoft.com/office/drawing/2014/main" id="{C9549E36-F490-03B5-D463-BB015CB63B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8D3764-686C-4876-0161-F6351DABDA4E}"/>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84216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7CA6A-5C10-DE6E-494D-86AF0AB26D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D70FEE-4AFE-9AB6-8EBD-FC70A7CE4E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D45BA1-C8C3-C0EE-B367-F54B028B1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D4CA66-4B71-74BE-A49C-2A4BBF75A692}"/>
              </a:ext>
            </a:extLst>
          </p:cNvPr>
          <p:cNvSpPr>
            <a:spLocks noGrp="1"/>
          </p:cNvSpPr>
          <p:nvPr>
            <p:ph type="dt" sz="half" idx="10"/>
          </p:nvPr>
        </p:nvSpPr>
        <p:spPr/>
        <p:txBody>
          <a:bodyPr/>
          <a:lstStyle/>
          <a:p>
            <a:fld id="{D5535B83-8455-4EB2-8709-C8FE507B5DFA}" type="datetimeFigureOut">
              <a:rPr lang="en-US" smtClean="0"/>
              <a:t>9/19/2025</a:t>
            </a:fld>
            <a:endParaRPr lang="en-US"/>
          </a:p>
        </p:txBody>
      </p:sp>
      <p:sp>
        <p:nvSpPr>
          <p:cNvPr id="6" name="Footer Placeholder 5">
            <a:extLst>
              <a:ext uri="{FF2B5EF4-FFF2-40B4-BE49-F238E27FC236}">
                <a16:creationId xmlns:a16="http://schemas.microsoft.com/office/drawing/2014/main" id="{BFAF23B9-4DDA-7110-2995-8971833D71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87B477-66CC-5103-0FB2-086CA361D356}"/>
              </a:ext>
            </a:extLst>
          </p:cNvPr>
          <p:cNvSpPr>
            <a:spLocks noGrp="1"/>
          </p:cNvSpPr>
          <p:nvPr>
            <p:ph type="sldNum" sz="quarter" idx="12"/>
          </p:nvPr>
        </p:nvSpPr>
        <p:spPr/>
        <p:txBody>
          <a:bodyPr/>
          <a:lstStyle/>
          <a:p>
            <a:fld id="{3C9879BB-B031-4731-8E98-628EAFB1886F}" type="slidenum">
              <a:rPr lang="en-US" smtClean="0"/>
              <a:t>‹#›</a:t>
            </a:fld>
            <a:endParaRPr lang="en-US"/>
          </a:p>
        </p:txBody>
      </p:sp>
    </p:spTree>
    <p:extLst>
      <p:ext uri="{BB962C8B-B14F-4D97-AF65-F5344CB8AC3E}">
        <p14:creationId xmlns:p14="http://schemas.microsoft.com/office/powerpoint/2010/main" val="447475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319F8D-AF8D-B1B6-BD0E-4CEB69EE19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3B9FEF-8BC9-DE81-59A1-227D8C0803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447A5A-42CC-5377-2F46-D560E035E1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5535B83-8455-4EB2-8709-C8FE507B5DFA}" type="datetimeFigureOut">
              <a:rPr lang="en-US" smtClean="0"/>
              <a:t>9/19/2025</a:t>
            </a:fld>
            <a:endParaRPr lang="en-US"/>
          </a:p>
        </p:txBody>
      </p:sp>
      <p:sp>
        <p:nvSpPr>
          <p:cNvPr id="5" name="Footer Placeholder 4">
            <a:extLst>
              <a:ext uri="{FF2B5EF4-FFF2-40B4-BE49-F238E27FC236}">
                <a16:creationId xmlns:a16="http://schemas.microsoft.com/office/drawing/2014/main" id="{69ADE313-DA6C-7B3C-7D48-2795AADF2F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777BB91-DFD2-C940-1115-A8661291B8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C9879BB-B031-4731-8E98-628EAFB1886F}" type="slidenum">
              <a:rPr lang="en-US" smtClean="0"/>
              <a:t>‹#›</a:t>
            </a:fld>
            <a:endParaRPr lang="en-US"/>
          </a:p>
        </p:txBody>
      </p:sp>
      <p:pic>
        <p:nvPicPr>
          <p:cNvPr id="7" name="Picture 6">
            <a:extLst>
              <a:ext uri="{FF2B5EF4-FFF2-40B4-BE49-F238E27FC236}">
                <a16:creationId xmlns:a16="http://schemas.microsoft.com/office/drawing/2014/main" id="{3871152C-4254-7EB2-75F9-BF7B6C84DA6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500351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8.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slide" Target="slide7.xml"/><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8.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slide" Target="slide7.xml"/><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7.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slide" Target="slide7.xml"/><Relationship Id="rId4" Type="http://schemas.openxmlformats.org/officeDocument/2006/relationships/image" Target="../media/image9.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slide" Target="slide7.xml"/><Relationship Id="rId4" Type="http://schemas.openxmlformats.org/officeDocument/2006/relationships/image" Target="../media/image9.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6.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7.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8.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7.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slide" Target="slide7.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8.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slide" Target="slide7.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8.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slide" Target="slide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slide" Target="slide30.xml"/><Relationship Id="rId18" Type="http://schemas.openxmlformats.org/officeDocument/2006/relationships/image" Target="../media/image8.png"/><Relationship Id="rId3" Type="http://schemas.openxmlformats.org/officeDocument/2006/relationships/slideLayout" Target="../slideLayouts/slideLayout1.xml"/><Relationship Id="rId21" Type="http://schemas.openxmlformats.org/officeDocument/2006/relationships/slide" Target="slide70.xml"/><Relationship Id="rId7" Type="http://schemas.openxmlformats.org/officeDocument/2006/relationships/slide" Target="slide24.xml"/><Relationship Id="rId12" Type="http://schemas.openxmlformats.org/officeDocument/2006/relationships/slide" Target="slide29.xml"/><Relationship Id="rId17" Type="http://schemas.openxmlformats.org/officeDocument/2006/relationships/image" Target="../media/image7.png"/><Relationship Id="rId2" Type="http://schemas.openxmlformats.org/officeDocument/2006/relationships/audio" Target="../media/media1.mp3"/><Relationship Id="rId16" Type="http://schemas.openxmlformats.org/officeDocument/2006/relationships/image" Target="../media/image6.png"/><Relationship Id="rId20" Type="http://schemas.openxmlformats.org/officeDocument/2006/relationships/slide" Target="slide69.xml"/><Relationship Id="rId1" Type="http://schemas.microsoft.com/office/2007/relationships/media" Target="../media/media1.mp3"/><Relationship Id="rId6" Type="http://schemas.openxmlformats.org/officeDocument/2006/relationships/slide" Target="slide23.xml"/><Relationship Id="rId11" Type="http://schemas.openxmlformats.org/officeDocument/2006/relationships/slide" Target="slide28.xml"/><Relationship Id="rId5" Type="http://schemas.openxmlformats.org/officeDocument/2006/relationships/slide" Target="slide22.xml"/><Relationship Id="rId15" Type="http://schemas.openxmlformats.org/officeDocument/2006/relationships/image" Target="../media/image5.png"/><Relationship Id="rId23" Type="http://schemas.openxmlformats.org/officeDocument/2006/relationships/image" Target="../media/image9.png"/><Relationship Id="rId10" Type="http://schemas.openxmlformats.org/officeDocument/2006/relationships/slide" Target="slide27.xml"/><Relationship Id="rId19" Type="http://schemas.openxmlformats.org/officeDocument/2006/relationships/slide" Target="slide68.xml"/><Relationship Id="rId4" Type="http://schemas.openxmlformats.org/officeDocument/2006/relationships/image" Target="../media/image4.png"/><Relationship Id="rId9" Type="http://schemas.openxmlformats.org/officeDocument/2006/relationships/slide" Target="slide26.xml"/><Relationship Id="rId14" Type="http://schemas.openxmlformats.org/officeDocument/2006/relationships/slide" Target="slide31.xml"/><Relationship Id="rId22" Type="http://schemas.openxmlformats.org/officeDocument/2006/relationships/slide" Target="slide71.xml"/></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slide" Target="slide20.xml"/><Relationship Id="rId12"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slideLayout" Target="../slideLayouts/slideLayout1.xml"/><Relationship Id="rId10" Type="http://schemas.openxmlformats.org/officeDocument/2006/relationships/image" Target="../media/image6.png"/><Relationship Id="rId4" Type="http://schemas.openxmlformats.org/officeDocument/2006/relationships/audio" Target="../media/media1.mp3"/><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20.xml"/></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7.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20.xml"/></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20.xml"/></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6.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slide" Target="slide20.xml"/></Relationships>
</file>

<file path=ppt/slides/_rels/slide26.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slide" Target="slide42.xml"/><Relationship Id="rId18" Type="http://schemas.openxmlformats.org/officeDocument/2006/relationships/image" Target="../media/image8.png"/><Relationship Id="rId3" Type="http://schemas.openxmlformats.org/officeDocument/2006/relationships/slideLayout" Target="../slideLayouts/slideLayout1.xml"/><Relationship Id="rId21" Type="http://schemas.openxmlformats.org/officeDocument/2006/relationships/slide" Target="slide70.xml"/><Relationship Id="rId7" Type="http://schemas.openxmlformats.org/officeDocument/2006/relationships/slide" Target="slide36.xml"/><Relationship Id="rId12" Type="http://schemas.openxmlformats.org/officeDocument/2006/relationships/slide" Target="slide41.xml"/><Relationship Id="rId17" Type="http://schemas.openxmlformats.org/officeDocument/2006/relationships/image" Target="../media/image7.png"/><Relationship Id="rId2" Type="http://schemas.openxmlformats.org/officeDocument/2006/relationships/audio" Target="../media/media1.mp3"/><Relationship Id="rId16" Type="http://schemas.openxmlformats.org/officeDocument/2006/relationships/image" Target="../media/image6.png"/><Relationship Id="rId20" Type="http://schemas.openxmlformats.org/officeDocument/2006/relationships/slide" Target="slide69.xml"/><Relationship Id="rId1" Type="http://schemas.microsoft.com/office/2007/relationships/media" Target="../media/media1.mp3"/><Relationship Id="rId6" Type="http://schemas.openxmlformats.org/officeDocument/2006/relationships/slide" Target="slide35.xml"/><Relationship Id="rId11" Type="http://schemas.openxmlformats.org/officeDocument/2006/relationships/slide" Target="slide40.xml"/><Relationship Id="rId5" Type="http://schemas.openxmlformats.org/officeDocument/2006/relationships/slide" Target="slide34.xml"/><Relationship Id="rId15" Type="http://schemas.openxmlformats.org/officeDocument/2006/relationships/image" Target="../media/image5.png"/><Relationship Id="rId23" Type="http://schemas.openxmlformats.org/officeDocument/2006/relationships/image" Target="../media/image9.png"/><Relationship Id="rId10" Type="http://schemas.openxmlformats.org/officeDocument/2006/relationships/slide" Target="slide39.xml"/><Relationship Id="rId19" Type="http://schemas.openxmlformats.org/officeDocument/2006/relationships/slide" Target="slide68.xml"/><Relationship Id="rId4" Type="http://schemas.openxmlformats.org/officeDocument/2006/relationships/image" Target="../media/image4.png"/><Relationship Id="rId9" Type="http://schemas.openxmlformats.org/officeDocument/2006/relationships/slide" Target="slide38.xml"/><Relationship Id="rId14" Type="http://schemas.openxmlformats.org/officeDocument/2006/relationships/slide" Target="slide43.xml"/><Relationship Id="rId22" Type="http://schemas.openxmlformats.org/officeDocument/2006/relationships/slide" Target="slide71.xml"/></Relationships>
</file>

<file path=ppt/slides/_rels/slide3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slide" Target="slide32.xml"/><Relationship Id="rId12"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slideLayout" Target="../slideLayouts/slideLayout1.xml"/><Relationship Id="rId10" Type="http://schemas.openxmlformats.org/officeDocument/2006/relationships/image" Target="../media/image6.png"/><Relationship Id="rId4" Type="http://schemas.openxmlformats.org/officeDocument/2006/relationships/audio" Target="../media/media1.mp3"/><Relationship Id="rId9" Type="http://schemas.openxmlformats.org/officeDocument/2006/relationships/image" Target="../media/image8.png"/></Relationships>
</file>

<file path=ppt/slides/_rels/slide3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32.xml"/></Relationships>
</file>

<file path=ppt/slides/_rels/slide3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7.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32.xml"/></Relationships>
</file>

<file path=ppt/slides/_rels/slide3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32.xml"/></Relationships>
</file>

<file path=ppt/slides/_rels/slide3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6.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slide" Target="slide32.xml"/></Relationships>
</file>

<file path=ppt/slides/_rels/slide38.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8" Type="http://schemas.openxmlformats.org/officeDocument/2006/relationships/slide" Target="slide49.xml"/><Relationship Id="rId13" Type="http://schemas.openxmlformats.org/officeDocument/2006/relationships/slide" Target="slide54.xml"/><Relationship Id="rId18" Type="http://schemas.openxmlformats.org/officeDocument/2006/relationships/image" Target="../media/image8.png"/><Relationship Id="rId3" Type="http://schemas.openxmlformats.org/officeDocument/2006/relationships/slideLayout" Target="../slideLayouts/slideLayout1.xml"/><Relationship Id="rId21" Type="http://schemas.openxmlformats.org/officeDocument/2006/relationships/slide" Target="slide70.xml"/><Relationship Id="rId7" Type="http://schemas.openxmlformats.org/officeDocument/2006/relationships/slide" Target="slide48.xml"/><Relationship Id="rId12" Type="http://schemas.openxmlformats.org/officeDocument/2006/relationships/slide" Target="slide53.xml"/><Relationship Id="rId17" Type="http://schemas.openxmlformats.org/officeDocument/2006/relationships/image" Target="../media/image7.png"/><Relationship Id="rId2" Type="http://schemas.openxmlformats.org/officeDocument/2006/relationships/audio" Target="../media/media1.mp3"/><Relationship Id="rId16" Type="http://schemas.openxmlformats.org/officeDocument/2006/relationships/image" Target="../media/image6.png"/><Relationship Id="rId20" Type="http://schemas.openxmlformats.org/officeDocument/2006/relationships/slide" Target="slide69.xml"/><Relationship Id="rId1" Type="http://schemas.microsoft.com/office/2007/relationships/media" Target="../media/media1.mp3"/><Relationship Id="rId6" Type="http://schemas.openxmlformats.org/officeDocument/2006/relationships/slide" Target="slide47.xml"/><Relationship Id="rId11" Type="http://schemas.openxmlformats.org/officeDocument/2006/relationships/slide" Target="slide52.xml"/><Relationship Id="rId5" Type="http://schemas.openxmlformats.org/officeDocument/2006/relationships/slide" Target="slide46.xml"/><Relationship Id="rId15" Type="http://schemas.openxmlformats.org/officeDocument/2006/relationships/image" Target="../media/image5.png"/><Relationship Id="rId23" Type="http://schemas.openxmlformats.org/officeDocument/2006/relationships/image" Target="../media/image9.png"/><Relationship Id="rId10" Type="http://schemas.openxmlformats.org/officeDocument/2006/relationships/slide" Target="slide51.xml"/><Relationship Id="rId19" Type="http://schemas.openxmlformats.org/officeDocument/2006/relationships/slide" Target="slide68.xml"/><Relationship Id="rId4" Type="http://schemas.openxmlformats.org/officeDocument/2006/relationships/image" Target="../media/image4.png"/><Relationship Id="rId9" Type="http://schemas.openxmlformats.org/officeDocument/2006/relationships/slide" Target="slide50.xml"/><Relationship Id="rId14" Type="http://schemas.openxmlformats.org/officeDocument/2006/relationships/slide" Target="slide55.xml"/><Relationship Id="rId22" Type="http://schemas.openxmlformats.org/officeDocument/2006/relationships/slide" Target="slide71.xml"/></Relationships>
</file>

<file path=ppt/slides/_rels/slide45.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slide" Target="slide44.xml"/><Relationship Id="rId12"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slideLayout" Target="../slideLayouts/slideLayout1.xml"/><Relationship Id="rId10" Type="http://schemas.openxmlformats.org/officeDocument/2006/relationships/image" Target="../media/image6.png"/><Relationship Id="rId4" Type="http://schemas.openxmlformats.org/officeDocument/2006/relationships/audio" Target="../media/media1.mp3"/><Relationship Id="rId9" Type="http://schemas.openxmlformats.org/officeDocument/2006/relationships/image" Target="../media/image8.png"/></Relationships>
</file>

<file path=ppt/slides/_rels/slide4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44.xml"/></Relationships>
</file>

<file path=ppt/slides/_rels/slide4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7.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44.xml"/></Relationships>
</file>

<file path=ppt/slides/_rels/slide4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44.xml"/></Relationships>
</file>

<file path=ppt/slides/_rels/slide4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6.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slide" Target="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8" Type="http://schemas.openxmlformats.org/officeDocument/2006/relationships/slide" Target="slide61.xml"/><Relationship Id="rId13" Type="http://schemas.openxmlformats.org/officeDocument/2006/relationships/slide" Target="slide66.xml"/><Relationship Id="rId18" Type="http://schemas.openxmlformats.org/officeDocument/2006/relationships/image" Target="../media/image8.png"/><Relationship Id="rId3" Type="http://schemas.openxmlformats.org/officeDocument/2006/relationships/slideLayout" Target="../slideLayouts/slideLayout1.xml"/><Relationship Id="rId21" Type="http://schemas.openxmlformats.org/officeDocument/2006/relationships/slide" Target="slide70.xml"/><Relationship Id="rId7" Type="http://schemas.openxmlformats.org/officeDocument/2006/relationships/slide" Target="slide60.xml"/><Relationship Id="rId12" Type="http://schemas.openxmlformats.org/officeDocument/2006/relationships/slide" Target="slide65.xml"/><Relationship Id="rId17" Type="http://schemas.openxmlformats.org/officeDocument/2006/relationships/image" Target="../media/image7.png"/><Relationship Id="rId2" Type="http://schemas.openxmlformats.org/officeDocument/2006/relationships/audio" Target="../media/media1.mp3"/><Relationship Id="rId16" Type="http://schemas.openxmlformats.org/officeDocument/2006/relationships/image" Target="../media/image6.png"/><Relationship Id="rId20" Type="http://schemas.openxmlformats.org/officeDocument/2006/relationships/slide" Target="slide69.xml"/><Relationship Id="rId1" Type="http://schemas.microsoft.com/office/2007/relationships/media" Target="../media/media1.mp3"/><Relationship Id="rId6" Type="http://schemas.openxmlformats.org/officeDocument/2006/relationships/slide" Target="slide59.xml"/><Relationship Id="rId11" Type="http://schemas.openxmlformats.org/officeDocument/2006/relationships/slide" Target="slide64.xml"/><Relationship Id="rId5" Type="http://schemas.openxmlformats.org/officeDocument/2006/relationships/slide" Target="slide58.xml"/><Relationship Id="rId15" Type="http://schemas.openxmlformats.org/officeDocument/2006/relationships/image" Target="../media/image5.png"/><Relationship Id="rId23" Type="http://schemas.openxmlformats.org/officeDocument/2006/relationships/image" Target="../media/image9.png"/><Relationship Id="rId10" Type="http://schemas.openxmlformats.org/officeDocument/2006/relationships/slide" Target="slide63.xml"/><Relationship Id="rId19" Type="http://schemas.openxmlformats.org/officeDocument/2006/relationships/slide" Target="slide68.xml"/><Relationship Id="rId4" Type="http://schemas.openxmlformats.org/officeDocument/2006/relationships/image" Target="../media/image4.png"/><Relationship Id="rId9" Type="http://schemas.openxmlformats.org/officeDocument/2006/relationships/slide" Target="slide62.xml"/><Relationship Id="rId14" Type="http://schemas.openxmlformats.org/officeDocument/2006/relationships/slide" Target="slide67.xml"/><Relationship Id="rId22" Type="http://schemas.openxmlformats.org/officeDocument/2006/relationships/slide" Target="slide71.xml"/></Relationships>
</file>

<file path=ppt/slides/_rels/slide57.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slide" Target="slide56.xml"/><Relationship Id="rId12"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slideLayout" Target="../slideLayouts/slideLayout1.xml"/><Relationship Id="rId10" Type="http://schemas.openxmlformats.org/officeDocument/2006/relationships/image" Target="../media/image6.png"/><Relationship Id="rId4" Type="http://schemas.openxmlformats.org/officeDocument/2006/relationships/audio" Target="../media/media1.mp3"/><Relationship Id="rId9" Type="http://schemas.openxmlformats.org/officeDocument/2006/relationships/image" Target="../media/image8.png"/></Relationships>
</file>

<file path=ppt/slides/_rels/slide5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56.xml"/></Relationships>
</file>

<file path=ppt/slides/_rels/slide5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7.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5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slide" Target="slide56.xml"/></Relationships>
</file>

<file path=ppt/slides/_rels/slide6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6.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slide" Target="slide56.xml"/></Relationships>
</file>

<file path=ppt/slides/_rels/slide62.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9.png"/></Relationships>
</file>

<file path=ppt/slides/_rels/slide65.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9.png"/></Relationships>
</file>

<file path=ppt/slides/_rels/slide67.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18.xml"/><Relationship Id="rId18" Type="http://schemas.openxmlformats.org/officeDocument/2006/relationships/image" Target="../media/image8.png"/><Relationship Id="rId3" Type="http://schemas.openxmlformats.org/officeDocument/2006/relationships/slideLayout" Target="../slideLayouts/slideLayout1.xml"/><Relationship Id="rId21" Type="http://schemas.openxmlformats.org/officeDocument/2006/relationships/slide" Target="slide70.xml"/><Relationship Id="rId7" Type="http://schemas.openxmlformats.org/officeDocument/2006/relationships/slide" Target="slide12.xml"/><Relationship Id="rId12" Type="http://schemas.openxmlformats.org/officeDocument/2006/relationships/slide" Target="slide17.xml"/><Relationship Id="rId17" Type="http://schemas.openxmlformats.org/officeDocument/2006/relationships/image" Target="../media/image7.png"/><Relationship Id="rId2" Type="http://schemas.openxmlformats.org/officeDocument/2006/relationships/audio" Target="../media/media1.mp3"/><Relationship Id="rId16" Type="http://schemas.openxmlformats.org/officeDocument/2006/relationships/image" Target="../media/image6.png"/><Relationship Id="rId20" Type="http://schemas.openxmlformats.org/officeDocument/2006/relationships/slide" Target="slide69.xml"/><Relationship Id="rId1" Type="http://schemas.microsoft.com/office/2007/relationships/media" Target="../media/media1.mp3"/><Relationship Id="rId6" Type="http://schemas.openxmlformats.org/officeDocument/2006/relationships/slide" Target="slide11.xml"/><Relationship Id="rId11" Type="http://schemas.openxmlformats.org/officeDocument/2006/relationships/slide" Target="slide16.xml"/><Relationship Id="rId5" Type="http://schemas.openxmlformats.org/officeDocument/2006/relationships/slide" Target="slide10.xml"/><Relationship Id="rId15" Type="http://schemas.openxmlformats.org/officeDocument/2006/relationships/image" Target="../media/image5.png"/><Relationship Id="rId23" Type="http://schemas.openxmlformats.org/officeDocument/2006/relationships/image" Target="../media/image9.png"/><Relationship Id="rId10" Type="http://schemas.openxmlformats.org/officeDocument/2006/relationships/slide" Target="slide15.xml"/><Relationship Id="rId19" Type="http://schemas.openxmlformats.org/officeDocument/2006/relationships/slide" Target="slide68.xml"/><Relationship Id="rId4" Type="http://schemas.openxmlformats.org/officeDocument/2006/relationships/image" Target="../media/image4.png"/><Relationship Id="rId9" Type="http://schemas.openxmlformats.org/officeDocument/2006/relationships/slide" Target="slide14.xml"/><Relationship Id="rId14" Type="http://schemas.openxmlformats.org/officeDocument/2006/relationships/slide" Target="slide19.xml"/><Relationship Id="rId22" Type="http://schemas.openxmlformats.org/officeDocument/2006/relationships/slide" Target="slide7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audio" Target="../media/media1.mp3"/><Relationship Id="rId13" Type="http://schemas.openxmlformats.org/officeDocument/2006/relationships/image" Target="../media/image11.png"/><Relationship Id="rId3" Type="http://schemas.openxmlformats.org/officeDocument/2006/relationships/audio" Target="NULL" TargetMode="External"/><Relationship Id="rId7" Type="http://schemas.microsoft.com/office/2007/relationships/media" Target="../media/media1.mp3"/><Relationship Id="rId12"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9.png"/><Relationship Id="rId5" Type="http://schemas.microsoft.com/office/2007/relationships/media" Target="../media/media4.mp3"/><Relationship Id="rId10" Type="http://schemas.openxmlformats.org/officeDocument/2006/relationships/image" Target="../media/image1.png"/><Relationship Id="rId4" Type="http://schemas.microsoft.com/office/2007/relationships/media" Target="../media/media3.mp3"/><Relationship Id="rId9" Type="http://schemas.openxmlformats.org/officeDocument/2006/relationships/slideLayout" Target="../slideLayouts/slideLayout2.xml"/><Relationship Id="rId1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7.pn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slide" Target="slide7.xml"/><Relationship Id="rId11"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green watercolor frame&#10;&#10;Description automatically generated">
            <a:extLst>
              <a:ext uri="{FF2B5EF4-FFF2-40B4-BE49-F238E27FC236}">
                <a16:creationId xmlns:a16="http://schemas.microsoft.com/office/drawing/2014/main" id="{0D739D6E-700C-AC94-8BFF-F04C6BE9B3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81800CC-A2A6-D743-AC99-3E542D8C9935}"/>
              </a:ext>
            </a:extLst>
          </p:cNvPr>
          <p:cNvSpPr txBox="1">
            <a:spLocks/>
          </p:cNvSpPr>
          <p:nvPr/>
        </p:nvSpPr>
        <p:spPr>
          <a:xfrm>
            <a:off x="1524000" y="2767011"/>
            <a:ext cx="9144000" cy="1638074"/>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500" b="1">
                <a:solidFill>
                  <a:srgbClr val="FF0000"/>
                </a:solidFill>
                <a:latin typeface="Lucida Bright" panose="02040602050505020304" pitchFamily="18" charset="0"/>
              </a:rPr>
              <a:t>Kore</a:t>
            </a:r>
            <a:r>
              <a:rPr lang="en-US" sz="11500" b="1">
                <a:solidFill>
                  <a:srgbClr val="0070C0"/>
                </a:solidFill>
                <a:latin typeface="Lucida Bright" panose="02040602050505020304" pitchFamily="18" charset="0"/>
              </a:rPr>
              <a:t>Kit</a:t>
            </a:r>
            <a:endParaRPr lang="en-US" sz="11500" b="1" dirty="0">
              <a:solidFill>
                <a:srgbClr val="0070C0"/>
              </a:solidFill>
              <a:latin typeface="Lucida Bright" panose="02040602050505020304" pitchFamily="18" charset="0"/>
            </a:endParaRPr>
          </a:p>
        </p:txBody>
      </p:sp>
    </p:spTree>
    <p:extLst>
      <p:ext uri="{BB962C8B-B14F-4D97-AF65-F5344CB8AC3E}">
        <p14:creationId xmlns:p14="http://schemas.microsoft.com/office/powerpoint/2010/main" val="2826586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BB7D614-A909-BBE1-CC7D-D5DF181530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Word1">
            <a:extLst>
              <a:ext uri="{FF2B5EF4-FFF2-40B4-BE49-F238E27FC236}">
                <a16:creationId xmlns:a16="http://schemas.microsoft.com/office/drawing/2014/main" id="{3384657D-2C9B-1ADC-C6EE-BAF593B3AD45}"/>
              </a:ext>
            </a:extLst>
          </p:cNvPr>
          <p:cNvSpPr txBox="1"/>
          <p:nvPr/>
        </p:nvSpPr>
        <p:spPr>
          <a:xfrm>
            <a:off x="4744105" y="2104274"/>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2" name="Word2">
            <a:extLst>
              <a:ext uri="{FF2B5EF4-FFF2-40B4-BE49-F238E27FC236}">
                <a16:creationId xmlns:a16="http://schemas.microsoft.com/office/drawing/2014/main" id="{26C56AEF-DC3F-B7C3-A782-5325539C7542}"/>
              </a:ext>
            </a:extLst>
          </p:cNvPr>
          <p:cNvSpPr txBox="1"/>
          <p:nvPr/>
        </p:nvSpPr>
        <p:spPr>
          <a:xfrm>
            <a:off x="530455" y="2988334"/>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5"/>
          <a:stretch>
            <a:fillRect/>
          </a:stretch>
        </p:blipFill>
        <p:spPr>
          <a:xfrm>
            <a:off x="5972189" y="-1838182"/>
            <a:ext cx="406400" cy="406400"/>
          </a:xfrm>
          <a:prstGeom prst="rect">
            <a:avLst/>
          </a:prstGeom>
        </p:spPr>
      </p:pic>
      <p:sp>
        <p:nvSpPr>
          <p:cNvPr id="6" name="Arrow: Left 5">
            <a:hlinkClick r:id="rId6" action="ppaction://hlinksldjump"/>
            <a:extLst>
              <a:ext uri="{FF2B5EF4-FFF2-40B4-BE49-F238E27FC236}">
                <a16:creationId xmlns:a16="http://schemas.microsoft.com/office/drawing/2014/main" id="{05A01D31-4D96-076C-229A-28D7554A45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432779" y="205776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0" name="Word1">
            <a:extLst>
              <a:ext uri="{FF2B5EF4-FFF2-40B4-BE49-F238E27FC236}">
                <a16:creationId xmlns:a16="http://schemas.microsoft.com/office/drawing/2014/main" id="{5D91E06C-6CA4-26A4-8307-269EB675EE0E}"/>
              </a:ext>
            </a:extLst>
          </p:cNvPr>
          <p:cNvSpPr txBox="1"/>
          <p:nvPr/>
        </p:nvSpPr>
        <p:spPr>
          <a:xfrm>
            <a:off x="459655" y="2328482"/>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22" name="Word3">
            <a:extLst>
              <a:ext uri="{FF2B5EF4-FFF2-40B4-BE49-F238E27FC236}">
                <a16:creationId xmlns:a16="http://schemas.microsoft.com/office/drawing/2014/main" id="{EAAEF098-F533-64CF-8357-6EFF6DC133DE}"/>
              </a:ext>
            </a:extLst>
          </p:cNvPr>
          <p:cNvSpPr txBox="1"/>
          <p:nvPr/>
        </p:nvSpPr>
        <p:spPr>
          <a:xfrm>
            <a:off x="10580082" y="2947486"/>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19079" y="2427439"/>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4818063" y="1375785"/>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5" name="Word4">
            <a:extLst>
              <a:ext uri="{FF2B5EF4-FFF2-40B4-BE49-F238E27FC236}">
                <a16:creationId xmlns:a16="http://schemas.microsoft.com/office/drawing/2014/main" id="{00182699-F2FF-4BF7-D0BB-C7C923BDEDE7}"/>
              </a:ext>
            </a:extLst>
          </p:cNvPr>
          <p:cNvSpPr txBox="1"/>
          <p:nvPr/>
        </p:nvSpPr>
        <p:spPr>
          <a:xfrm>
            <a:off x="2246386" y="2302203"/>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8" name="Word2">
            <a:extLst>
              <a:ext uri="{FF2B5EF4-FFF2-40B4-BE49-F238E27FC236}">
                <a16:creationId xmlns:a16="http://schemas.microsoft.com/office/drawing/2014/main" id="{39B230A2-BAE5-B102-C61D-DE9D3DF07649}"/>
              </a:ext>
            </a:extLst>
          </p:cNvPr>
          <p:cNvSpPr txBox="1"/>
          <p:nvPr/>
        </p:nvSpPr>
        <p:spPr>
          <a:xfrm>
            <a:off x="6417339" y="1372920"/>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9" name="Word3">
            <a:extLst>
              <a:ext uri="{FF2B5EF4-FFF2-40B4-BE49-F238E27FC236}">
                <a16:creationId xmlns:a16="http://schemas.microsoft.com/office/drawing/2014/main" id="{6D7FC91F-B75A-6C36-BF71-2460EF49464E}"/>
              </a:ext>
            </a:extLst>
          </p:cNvPr>
          <p:cNvSpPr txBox="1"/>
          <p:nvPr/>
        </p:nvSpPr>
        <p:spPr>
          <a:xfrm>
            <a:off x="2353742" y="2972131"/>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32" name="Word1">
            <a:extLst>
              <a:ext uri="{FF2B5EF4-FFF2-40B4-BE49-F238E27FC236}">
                <a16:creationId xmlns:a16="http://schemas.microsoft.com/office/drawing/2014/main" id="{E34DCAA4-3371-D9EF-DA75-F3FC9D3D9BB9}"/>
              </a:ext>
            </a:extLst>
          </p:cNvPr>
          <p:cNvSpPr txBox="1"/>
          <p:nvPr/>
        </p:nvSpPr>
        <p:spPr>
          <a:xfrm>
            <a:off x="10397619" y="2356789"/>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pic>
        <p:nvPicPr>
          <p:cNvPr id="2" name="Bomb" descr="A round object with a face and a yellow light&#10;&#10;Description automatically generated">
            <a:extLst>
              <a:ext uri="{FF2B5EF4-FFF2-40B4-BE49-F238E27FC236}">
                <a16:creationId xmlns:a16="http://schemas.microsoft.com/office/drawing/2014/main" id="{FBDF5B55-161E-2E51-44F9-71EA6B6D760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52614" y="3761052"/>
            <a:ext cx="1419575" cy="1203312"/>
          </a:xfrm>
          <a:prstGeom prst="rect">
            <a:avLst/>
          </a:prstGeom>
        </p:spPr>
      </p:pic>
    </p:spTree>
    <p:extLst>
      <p:ext uri="{BB962C8B-B14F-4D97-AF65-F5344CB8AC3E}">
        <p14:creationId xmlns:p14="http://schemas.microsoft.com/office/powerpoint/2010/main" val="251992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8 0.04167 -0.0763 0.04375 -0.08112 0.04491 C -0.08594 0.04607 -0.09075 0.04653 -0.09557 0.04745 C -0.10052 0.04884 -0.10521 0.05093 -0.11016 0.05208 C -0.11484 0.05324 -0.11979 0.05301 -0.12461 0.0544 C -0.14258 0.05972 -0.12435 0.06065 -0.14831 0.06366 C -0.16185 0.06551 -0.17539 0.06551 -0.18906 0.0662 L -0.25091 0.06852 L -0.29557 0.07083 C -0.30091 0.07199 -0.3099 0.07384 -0.31536 0.07546 C -0.34831 0.08519 -0.33516 0.08472 -0.34948 0.08472 " pathEditMode="relative" rAng="0" ptsTypes="AAAAAAAAAAAAAAA">
                                      <p:cBhvr>
                                        <p:cTn id="17" dur="2000" fill="hold"/>
                                        <p:tgtEl>
                                          <p:spTgt spid="2"/>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2"/>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9 0.09421 C 0.14531 0.09329 0.14492 0.09028 0.14388 0.08935 C 0.1418 0.08796 0.13945 0.0882 0.13724 0.08704 C 0.13464 0.08588 0.13203 0.0838 0.12943 0.08241 C 0.1276 0.08148 0.12578 0.08102 0.12409 0.08009 C 0.12279 0.0794 0.12149 0.07824 0.12018 0.07778 C 0.11758 0.07662 0.11484 0.07616 0.11224 0.07546 C 0.11055 0.07384 0.10885 0.07153 0.10703 0.07083 C 0.10352 0.06921 0.1 0.06945 0.09649 0.06852 C 0.09427 0.06783 0.09206 0.0669 0.08984 0.06597 C 0.08659 0.0625 0.08177 0.05695 0.078 0.0544 C 0.07552 0.05255 0.07018 0.04977 0.07018 0.05 C 0.06159 0.03449 0.06706 0.04005 0.05833 0.03565 C 0.05703 0.03495 0.05573 0.03403 0.05443 0.03333 C 0.05195 0.03009 0.0431 0.01806 0.04128 0.0169 L 0.03724 0.01458 C 0.03633 0.01227 0.03581 0.00949 0.03464 0.00764 C 0.03307 0.00486 0.03008 0.00232 0.02813 0.0007 " pathEditMode="relative" rAng="0" ptsTypes="AAAAAAAAAAAAAAAAAAAAAAAA">
                                      <p:cBhvr>
                                        <p:cTn id="39" dur="2000" fill="hold"/>
                                        <p:tgtEl>
                                          <p:spTgt spid="2"/>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3 0.0382 C -0.00299 0.04074 -0.00924 0.0412 -0.01536 0.04283 C -0.03437 0.04792 -0.01055 0.04236 -0.03385 0.04745 C -0.04232 0.05139 -0.03958 0.0507 -0.05221 0.05208 C -0.06016 0.05324 -0.06797 0.05417 -0.07591 0.0544 L -0.13646 0.05695 C -0.14258 0.05833 -0.1487 0.05926 -0.15482 0.06158 C -0.15976 0.0632 -0.16432 0.06713 -0.16927 0.06852 C -0.18021 0.07176 -0.19128 0.07269 -0.20221 0.07546 C -0.20833 0.07708 -0.21445 0.07847 -0.22057 0.08009 C -0.2276 0.08218 -0.2345 0.08681 -0.24167 0.08727 C -0.27891 0.08912 -0.31615 0.08727 -0.35338 0.08727 " pathEditMode="relative" rAng="0" ptsTypes="AAAAAAAAAAAAAA">
                                      <p:cBhvr>
                                        <p:cTn id="50" dur="2000" fill="hold"/>
                                        <p:tgtEl>
                                          <p:spTgt spid="2"/>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7 0.13218 " pathEditMode="relative" rAng="0" ptsTypes="AA">
                                      <p:cBhvr>
                                        <p:cTn id="61" dur="2000" fill="hold"/>
                                        <p:tgtEl>
                                          <p:spTgt spid="2"/>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3 C 0.39128 0.1213 0.40247 0.12083 0.36354 0.11759 L 0.29388 0.11065 C 0.28281 0.10833 0.27175 0.10787 0.26094 0.10347 C 0.25703 0.10185 0.24245 0.09537 0.23594 0.09421 C 0.2293 0.09306 0.22279 0.09236 0.21615 0.0919 L 0.15703 0.08727 C 0.1543 0.08634 0.15169 0.08565 0.14909 0.08472 C 0.14727 0.08426 0.14557 0.08264 0.14388 0.08241 C 0.13021 0.08102 0.11667 0.08102 0.103 0.08009 C 0.10169 0.0794 0.10039 0.07847 0.09909 0.07778 C 0.09466 0.07593 0.08594 0.07315 0.08594 0.07338 C 0.08086 0.06875 0.07904 0.06736 0.07409 0.06134 C 0.07227 0.05926 0.0707 0.05648 0.06888 0.0544 C 0.06719 0.05255 0.06524 0.05139 0.06354 0.04977 C 0.06224 0.04838 0.06107 0.04607 0.05964 0.04514 C 0.05703 0.04352 0.0543 0.04352 0.05169 0.04283 C 0.04948 0.0412 0.0474 0.03935 0.04518 0.03796 C 0.04141 0.03611 0.03802 0.03634 0.03464 0.03333 C 0.0332 0.03218 0.03203 0.02986 0.0306 0.0287 C 0.02943 0.02755 0.028 0.02732 0.02669 0.02639 C 0.01966 0.02107 0.02383 0.02176 0.01888 0.02176 " pathEditMode="relative" rAng="0" ptsTypes="AAAAAAAAAAAAAAAAAAAAAAA">
                                      <p:cBhvr>
                                        <p:cTn id="72" dur="2000" fill="hold"/>
                                        <p:tgtEl>
                                          <p:spTgt spid="2"/>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8 0.0382 L 0.01628 0.03843 C 0.00482 0.03889 -0.00664 0.03889 -0.01797 0.04051 C -0.02422 0.0412 -0.03021 0.04398 -0.03646 0.04514 C -0.04206 0.0463 -0.04779 0.04676 -0.05351 0.04745 C -0.06146 0.05139 -0.06927 0.05579 -0.07721 0.05903 C -0.08424 0.06204 -0.10182 0.0632 -0.10612 0.06389 C -0.11094 0.06435 -0.11575 0.06551 -0.12057 0.0662 C -0.14909 0.07014 -0.12891 0.06644 -0.15091 0.07083 C -0.16693 0.08033 -0.14961 0.07083 -0.19167 0.07546 C -0.19206 0.07546 -0.22786 0.08218 -0.23372 0.08241 C -0.28581 0.08519 -0.29857 0.08472 -0.34154 0.08472 " pathEditMode="relative" rAng="0" ptsTypes="AAAAAAAAAAAA">
                                      <p:cBhvr>
                                        <p:cTn id="83" dur="2000" fill="hold"/>
                                        <p:tgtEl>
                                          <p:spTgt spid="2"/>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2"/>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9 0.13333 0.39518 0.13148 C 0.38932 0.13033 0.38372 0.12662 0.378 0.12454 C 0.37318 0.12269 0.36836 0.12199 0.36354 0.11991 C 0.34883 0.11343 0.35352 0.11088 0.33724 0.10579 C 0.33203 0.10417 0.32669 0.10463 0.32149 0.10347 C 0.30781 0.1007 0.29427 0.09722 0.2806 0.09421 C 0.2776 0.09352 0.27448 0.0919 0.27149 0.0919 C 0.24596 0.09051 0.22057 0.09028 0.19518 0.08958 C 0.19076 0.08866 0.18633 0.08773 0.1819 0.08704 C 0.17409 0.08611 0.16615 0.08588 0.15833 0.08472 C 0.14987 0.08357 0.13333 0.08009 0.13333 0.08033 C 0.13151 0.0794 0.12982 0.07847 0.128 0.07778 C 0.12578 0.07685 0.12357 0.07639 0.12149 0.07546 C 0.10703 0.06852 0.1194 0.07292 0.10833 0.06852 C 0.10625 0.06759 0.09883 0.06528 0.09649 0.06366 C 0.09466 0.0625 0.09297 0.06019 0.09115 0.05903 C 0.08333 0.05394 0.08099 0.05417 0.07279 0.05208 C 0.07188 0.05046 0.07122 0.04838 0.07018 0.04745 C 0.06849 0.04583 0.06654 0.04583 0.06484 0.04514 C 0.06354 0.04445 0.06224 0.04375 0.06094 0.04259 C 0.0487 0.03333 0.06419 0.04236 0.04649 0.03333 C 0.04206 0.02824 0.04336 0.0287 0.03854 0.02639 C 0.03242 0.02315 0.03464 0.02639 0.03203 0.02176 " pathEditMode="relative" rAng="0" ptsTypes="AAAAAAAAAAAAAAAAAAAAAAAAA">
                                      <p:cBhvr>
                                        <p:cTn id="105" dur="2000" fill="hold"/>
                                        <p:tgtEl>
                                          <p:spTgt spid="2"/>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6 0.03588 C -0.01888 0.03658 -0.0224 0.03727 -0.02591 0.0382 C -0.02812 0.03866 -0.03047 0.03982 -0.03255 0.04051 C -0.03646 0.04144 -0.04049 0.0419 -0.0444 0.04283 L -0.05495 0.04514 C -0.06797 0.0544 -0.06198 0.05139 -0.08516 0.0544 C -0.09479 0.05579 -0.10443 0.05602 -0.11406 0.05671 C -0.11797 0.05764 -0.122 0.05857 -0.12591 0.05903 C -0.16068 0.06343 -0.19271 0.06204 -0.22851 0.06366 L -0.30742 0.06852 C -0.31016 0.06921 -0.31276 0.06968 -0.31536 0.07083 C -0.3237 0.07454 -0.32448 0.07824 -0.33385 0.08009 C -0.33776 0.08079 -0.34167 0.08009 -0.34557 0.08009 " pathEditMode="relative" rAng="0" ptsTypes="AAAAAAAAAAAAAAA">
                                      <p:cBhvr>
                                        <p:cTn id="116" dur="2000" fill="hold"/>
                                        <p:tgtEl>
                                          <p:spTgt spid="2"/>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3 0.11551 L 0.46211 0.11852 " pathEditMode="relative" rAng="0" ptsTypes="AA">
                                      <p:cBhvr>
                                        <p:cTn id="127" dur="2000" fill="hold"/>
                                        <p:tgtEl>
                                          <p:spTgt spid="2"/>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9"/>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9"/>
                                        </p:tgtEl>
                                        <p:attrNameLst>
                                          <p:attrName>ppt_x</p:attrName>
                                        </p:attrNameLst>
                                      </p:cBhvr>
                                      <p:tavLst>
                                        <p:tav tm="0">
                                          <p:val>
                                            <p:strVal val="ppt_x"/>
                                          </p:val>
                                        </p:tav>
                                        <p:tav tm="100000">
                                          <p:val>
                                            <p:strVal val="0-ppt_w/2"/>
                                          </p:val>
                                        </p:tav>
                                      </p:tavLst>
                                    </p:anim>
                                    <p:anim calcmode="lin" valueType="num">
                                      <p:cBhvr additive="base">
                                        <p:cTn id="141" dur="500"/>
                                        <p:tgtEl>
                                          <p:spTgt spid="9"/>
                                        </p:tgtEl>
                                        <p:attrNameLst>
                                          <p:attrName>ppt_y</p:attrName>
                                        </p:attrNameLst>
                                      </p:cBhvr>
                                      <p:tavLst>
                                        <p:tav tm="0">
                                          <p:val>
                                            <p:strVal val="ppt_y"/>
                                          </p:val>
                                        </p:tav>
                                        <p:tav tm="100000">
                                          <p:val>
                                            <p:strVal val="0-ppt_h/2"/>
                                          </p:val>
                                        </p:tav>
                                      </p:tavLst>
                                    </p:anim>
                                    <p:set>
                                      <p:cBhvr>
                                        <p:cTn id="14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43" restart="whenNotActive" fill="hold" evtFilter="cancelBubble" nodeType="interactiveSeq">
                <p:stCondLst>
                  <p:cond evt="onClick" delay="0">
                    <p:tgtEl>
                      <p:spTgt spid="1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16"/>
                                        </p:tgtEl>
                                        <p:attrNameLst>
                                          <p:attrName>ppt_x</p:attrName>
                                        </p:attrNameLst>
                                      </p:cBhvr>
                                      <p:tavLst>
                                        <p:tav tm="0">
                                          <p:val>
                                            <p:strVal val="ppt_x"/>
                                          </p:val>
                                        </p:tav>
                                        <p:tav tm="100000">
                                          <p:val>
                                            <p:strVal val="1+ppt_w/2"/>
                                          </p:val>
                                        </p:tav>
                                      </p:tavLst>
                                    </p:anim>
                                    <p:anim calcmode="lin" valueType="num">
                                      <p:cBhvr additive="base">
                                        <p:cTn id="148" dur="500"/>
                                        <p:tgtEl>
                                          <p:spTgt spid="16"/>
                                        </p:tgtEl>
                                        <p:attrNameLst>
                                          <p:attrName>ppt_y</p:attrName>
                                        </p:attrNameLst>
                                      </p:cBhvr>
                                      <p:tavLst>
                                        <p:tav tm="0">
                                          <p:val>
                                            <p:strVal val="ppt_y"/>
                                          </p:val>
                                        </p:tav>
                                        <p:tav tm="100000">
                                          <p:val>
                                            <p:strVal val="0-ppt_h/2"/>
                                          </p:val>
                                        </p:tav>
                                      </p:tavLst>
                                    </p:anim>
                                    <p:set>
                                      <p:cBhvr>
                                        <p:cTn id="14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50" restart="whenNotActive" fill="hold" evtFilter="cancelBubble" nodeType="interactiveSeq">
                <p:stCondLst>
                  <p:cond evt="onClick" delay="0">
                    <p:tgtEl>
                      <p:spTgt spid="10"/>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10"/>
                                        </p:tgtEl>
                                        <p:attrNameLst>
                                          <p:attrName>ppt_x</p:attrName>
                                        </p:attrNameLst>
                                      </p:cBhvr>
                                      <p:tavLst>
                                        <p:tav tm="0">
                                          <p:val>
                                            <p:strVal val="ppt_x"/>
                                          </p:val>
                                        </p:tav>
                                        <p:tav tm="100000">
                                          <p:val>
                                            <p:strVal val="0-ppt_w/2"/>
                                          </p:val>
                                        </p:tav>
                                      </p:tavLst>
                                    </p:anim>
                                    <p:anim calcmode="lin" valueType="num">
                                      <p:cBhvr additive="base">
                                        <p:cTn id="155" dur="500"/>
                                        <p:tgtEl>
                                          <p:spTgt spid="10"/>
                                        </p:tgtEl>
                                        <p:attrNameLst>
                                          <p:attrName>ppt_y</p:attrName>
                                        </p:attrNameLst>
                                      </p:cBhvr>
                                      <p:tavLst>
                                        <p:tav tm="0">
                                          <p:val>
                                            <p:strVal val="ppt_y"/>
                                          </p:val>
                                        </p:tav>
                                        <p:tav tm="100000">
                                          <p:val>
                                            <p:strVal val="0-ppt_h/2"/>
                                          </p:val>
                                        </p:tav>
                                      </p:tavLst>
                                    </p:anim>
                                    <p:set>
                                      <p:cBhvr>
                                        <p:cTn id="15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BA4629-D093-B42F-5CB2-8C47F4A958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Word1">
            <a:extLst>
              <a:ext uri="{FF2B5EF4-FFF2-40B4-BE49-F238E27FC236}">
                <a16:creationId xmlns:a16="http://schemas.microsoft.com/office/drawing/2014/main" id="{3384657D-2C9B-1ADC-C6EE-BAF593B3AD45}"/>
              </a:ext>
            </a:extLst>
          </p:cNvPr>
          <p:cNvSpPr txBox="1"/>
          <p:nvPr/>
        </p:nvSpPr>
        <p:spPr>
          <a:xfrm>
            <a:off x="4586426" y="2519463"/>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2" name="Word2">
            <a:extLst>
              <a:ext uri="{FF2B5EF4-FFF2-40B4-BE49-F238E27FC236}">
                <a16:creationId xmlns:a16="http://schemas.microsoft.com/office/drawing/2014/main" id="{26C56AEF-DC3F-B7C3-A782-5325539C7542}"/>
              </a:ext>
            </a:extLst>
          </p:cNvPr>
          <p:cNvSpPr txBox="1"/>
          <p:nvPr/>
        </p:nvSpPr>
        <p:spPr>
          <a:xfrm>
            <a:off x="782550" y="2939629"/>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5"/>
          <a:stretch>
            <a:fillRect/>
          </a:stretch>
        </p:blipFill>
        <p:spPr>
          <a:xfrm>
            <a:off x="5972189" y="-1838182"/>
            <a:ext cx="406400" cy="406400"/>
          </a:xfrm>
          <a:prstGeom prst="rect">
            <a:avLst/>
          </a:prstGeom>
        </p:spPr>
      </p:pic>
      <p:sp>
        <p:nvSpPr>
          <p:cNvPr id="6" name="Arrow: Left 5">
            <a:hlinkClick r:id="rId6" action="ppaction://hlinksldjump"/>
            <a:extLst>
              <a:ext uri="{FF2B5EF4-FFF2-40B4-BE49-F238E27FC236}">
                <a16:creationId xmlns:a16="http://schemas.microsoft.com/office/drawing/2014/main" id="{05A01D31-4D96-076C-229A-28D7554A45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0" name="Word1">
            <a:extLst>
              <a:ext uri="{FF2B5EF4-FFF2-40B4-BE49-F238E27FC236}">
                <a16:creationId xmlns:a16="http://schemas.microsoft.com/office/drawing/2014/main" id="{5D91E06C-6CA4-26A4-8307-269EB675EE0E}"/>
              </a:ext>
            </a:extLst>
          </p:cNvPr>
          <p:cNvSpPr txBox="1"/>
          <p:nvPr/>
        </p:nvSpPr>
        <p:spPr>
          <a:xfrm>
            <a:off x="595316" y="2363274"/>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22" name="Word3">
            <a:extLst>
              <a:ext uri="{FF2B5EF4-FFF2-40B4-BE49-F238E27FC236}">
                <a16:creationId xmlns:a16="http://schemas.microsoft.com/office/drawing/2014/main" id="{EAAEF098-F533-64CF-8357-6EFF6DC133DE}"/>
              </a:ext>
            </a:extLst>
          </p:cNvPr>
          <p:cNvSpPr txBox="1"/>
          <p:nvPr/>
        </p:nvSpPr>
        <p:spPr>
          <a:xfrm>
            <a:off x="10682411" y="2965291"/>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5" name="Word4">
            <a:extLst>
              <a:ext uri="{FF2B5EF4-FFF2-40B4-BE49-F238E27FC236}">
                <a16:creationId xmlns:a16="http://schemas.microsoft.com/office/drawing/2014/main" id="{00182699-F2FF-4BF7-D0BB-C7C923BDEDE7}"/>
              </a:ext>
            </a:extLst>
          </p:cNvPr>
          <p:cNvSpPr txBox="1"/>
          <p:nvPr/>
        </p:nvSpPr>
        <p:spPr>
          <a:xfrm>
            <a:off x="2215142" y="2317885"/>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9" name="Word3">
            <a:extLst>
              <a:ext uri="{FF2B5EF4-FFF2-40B4-BE49-F238E27FC236}">
                <a16:creationId xmlns:a16="http://schemas.microsoft.com/office/drawing/2014/main" id="{6D7FC91F-B75A-6C36-BF71-2460EF49464E}"/>
              </a:ext>
            </a:extLst>
          </p:cNvPr>
          <p:cNvSpPr txBox="1"/>
          <p:nvPr/>
        </p:nvSpPr>
        <p:spPr>
          <a:xfrm>
            <a:off x="2333104" y="2942751"/>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32" name="Word1">
            <a:extLst>
              <a:ext uri="{FF2B5EF4-FFF2-40B4-BE49-F238E27FC236}">
                <a16:creationId xmlns:a16="http://schemas.microsoft.com/office/drawing/2014/main" id="{E34DCAA4-3371-D9EF-DA75-F3FC9D3D9BB9}"/>
              </a:ext>
            </a:extLst>
          </p:cNvPr>
          <p:cNvSpPr txBox="1"/>
          <p:nvPr/>
        </p:nvSpPr>
        <p:spPr>
          <a:xfrm>
            <a:off x="10499948" y="2374594"/>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Picture 2" descr="A round object with a face and a yellow light&#10;&#10;Description automatically generated">
            <a:extLst>
              <a:ext uri="{FF2B5EF4-FFF2-40B4-BE49-F238E27FC236}">
                <a16:creationId xmlns:a16="http://schemas.microsoft.com/office/drawing/2014/main" id="{096F5D88-5D52-7A8C-F8F9-525F20B9DF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02376" y="3818148"/>
            <a:ext cx="1482305" cy="1256485"/>
          </a:xfrm>
          <a:prstGeom prst="rect">
            <a:avLst/>
          </a:prstGeom>
        </p:spPr>
      </p:pic>
    </p:spTree>
    <p:extLst>
      <p:ext uri="{BB962C8B-B14F-4D97-AF65-F5344CB8AC3E}">
        <p14:creationId xmlns:p14="http://schemas.microsoft.com/office/powerpoint/2010/main" val="158501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7 -0.0763 0.04375 -0.08112 0.04491 C -0.08594 0.04606 -0.09076 0.04653 -0.09557 0.04745 C -0.10052 0.04884 -0.10521 0.05093 -0.11016 0.05208 C -0.11485 0.05324 -0.11979 0.05301 -0.12461 0.0544 C -0.14258 0.05972 -0.12435 0.06065 -0.14831 0.06366 C -0.16185 0.06551 -0.17539 0.06551 -0.18906 0.0662 L -0.25091 0.06852 L -0.29557 0.07083 C -0.30091 0.07199 -0.3099 0.07384 -0.31537 0.07546 C -0.34831 0.08518 -0.33516 0.08472 -0.34948 0.08472 " pathEditMode="relative" rAng="0" ptsTypes="AAAAAAAAAAAAAAA">
                                      <p:cBhvr>
                                        <p:cTn id="17" dur="2000" fill="hold"/>
                                        <p:tgtEl>
                                          <p:spTgt spid="3"/>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3"/>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8 0.09421 C 0.14531 0.09329 0.14492 0.09028 0.14388 0.08935 C 0.1418 0.08796 0.13945 0.08819 0.13724 0.08704 C 0.13463 0.08588 0.13203 0.0838 0.12943 0.08241 C 0.1276 0.08148 0.12578 0.08102 0.12409 0.08009 C 0.12278 0.0794 0.12148 0.07824 0.12018 0.07778 C 0.11758 0.07662 0.11484 0.07616 0.11224 0.07546 C 0.11055 0.07384 0.10885 0.07153 0.10703 0.07083 C 0.10351 0.06921 0.1 0.06944 0.09648 0.06852 C 0.09427 0.06782 0.09206 0.0669 0.08984 0.06597 C 0.08659 0.0625 0.08177 0.05694 0.07799 0.0544 C 0.07552 0.05255 0.07018 0.04977 0.07018 0.05 C 0.06159 0.03449 0.06706 0.04005 0.05833 0.03565 C 0.05703 0.03495 0.05573 0.03403 0.05443 0.03333 C 0.05195 0.03009 0.0431 0.01806 0.04127 0.0169 L 0.03724 0.01458 C 0.03633 0.01227 0.03581 0.00949 0.03463 0.00764 C 0.03307 0.00486 0.03008 0.00231 0.02812 0.00069 " pathEditMode="relative" rAng="0" ptsTypes="AAAAAAAAAAAAAAAAAAAAAAAA">
                                      <p:cBhvr>
                                        <p:cTn id="39" dur="2000" fill="hold"/>
                                        <p:tgtEl>
                                          <p:spTgt spid="3"/>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3 L 0.01758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2 0.06713 -0.16927 0.06852 C -0.18021 0.07176 -0.19128 0.07268 -0.20222 0.07546 C -0.20834 0.07708 -0.21445 0.07847 -0.22057 0.08009 C -0.22761 0.08218 -0.23451 0.08681 -0.24167 0.08727 C -0.27891 0.08912 -0.31615 0.08727 -0.35339 0.08727 " pathEditMode="relative" rAng="0" ptsTypes="AAAAAAAAAAAAAA">
                                      <p:cBhvr>
                                        <p:cTn id="50" dur="2000" fill="hold"/>
                                        <p:tgtEl>
                                          <p:spTgt spid="3"/>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3"/>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4 0.10347 C 0.25703 0.10185 0.24245 0.09537 0.23594 0.09421 C 0.2293 0.09306 0.22278 0.09236 0.21614 0.0919 L 0.15703 0.08727 C 0.1543 0.08634 0.15169 0.08565 0.14909 0.08472 C 0.14726 0.08426 0.14557 0.08264 0.14388 0.08241 C 0.13021 0.08102 0.11666 0.08102 0.10299 0.08009 C 0.10169 0.0794 0.10039 0.07847 0.09909 0.07778 C 0.09466 0.07593 0.08594 0.07315 0.08594 0.07338 C 0.08086 0.06875 0.07903 0.06736 0.07409 0.06134 C 0.07226 0.05926 0.0707 0.05648 0.06888 0.0544 C 0.06719 0.05255 0.06523 0.05139 0.06354 0.04977 C 0.06224 0.04838 0.06107 0.04606 0.05963 0.04514 C 0.05703 0.04352 0.0543 0.04352 0.05169 0.04282 C 0.04948 0.0412 0.04739 0.03935 0.04518 0.03796 C 0.0414 0.03611 0.03802 0.03634 0.03463 0.03333 C 0.0332 0.03218 0.03203 0.02986 0.0306 0.0287 C 0.02943 0.02755 0.02799 0.02731 0.02669 0.02639 C 0.01966 0.02106 0.02383 0.02176 0.01888 0.02176 " pathEditMode="relative" rAng="0" ptsTypes="AAAAAAAAAAAAAAAAAAAAAAA">
                                      <p:cBhvr>
                                        <p:cTn id="72" dur="2000" fill="hold"/>
                                        <p:tgtEl>
                                          <p:spTgt spid="3"/>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2 0.03889 -0.00664 0.03889 -0.01797 0.04051 C -0.02422 0.0412 -0.03021 0.04398 -0.03646 0.04514 C -0.04206 0.0463 -0.04779 0.04676 -0.05352 0.04745 C -0.06146 0.05139 -0.06927 0.05579 -0.07722 0.05903 C -0.08425 0.06204 -0.10182 0.06319 -0.10612 0.06389 C -0.11094 0.06435 -0.11576 0.06551 -0.12057 0.0662 C -0.14909 0.07014 -0.12891 0.06643 -0.15091 0.07083 C -0.16693 0.08032 -0.14961 0.07083 -0.19167 0.07546 C -0.19206 0.07546 -0.22787 0.08218 -0.23373 0.08241 C -0.28581 0.08518 -0.29857 0.08472 -0.34154 0.08472 " pathEditMode="relative" rAng="0" ptsTypes="AAAAAAAAAAAA">
                                      <p:cBhvr>
                                        <p:cTn id="83" dur="2000" fill="hold"/>
                                        <p:tgtEl>
                                          <p:spTgt spid="3"/>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3"/>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8 0.12268 0.36836 0.12199 0.36354 0.11991 C 0.34883 0.11343 0.35351 0.11088 0.33724 0.10579 C 0.33203 0.10417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2 0.10833 0.06852 C 0.10625 0.06759 0.09883 0.06528 0.09648 0.06366 C 0.09466 0.0625 0.09297 0.06018 0.09114 0.05903 C 0.08333 0.05393 0.08099 0.05417 0.07278 0.05208 C 0.07187 0.05046 0.07122 0.04838 0.07018 0.04745 C 0.06849 0.04583 0.06653 0.04583 0.06484 0.04514 C 0.06354 0.04444 0.06224 0.04375 0.06094 0.04259 C 0.0487 0.03333 0.06419 0.04236 0.04648 0.03333 C 0.04206 0.02824 0.04336 0.0287 0.03854 0.02639 C 0.03242 0.02315 0.03463 0.02639 0.03203 0.02176 " pathEditMode="relative" rAng="0" ptsTypes="AAAAAAAAAAAAAAAAAAAAAAAAA">
                                      <p:cBhvr>
                                        <p:cTn id="105" dur="2000" fill="hold"/>
                                        <p:tgtEl>
                                          <p:spTgt spid="3"/>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3 -0.19271 0.06204 -0.22852 0.06366 L -0.30742 0.06852 C -0.31016 0.06921 -0.31276 0.06968 -0.31537 0.07083 C -0.3237 0.07454 -0.32448 0.07824 -0.33386 0.08009 C -0.33776 0.08079 -0.34167 0.08009 -0.34557 0.08009 " pathEditMode="relative" rAng="0" ptsTypes="AAAAAAAAAAAAAAA">
                                      <p:cBhvr>
                                        <p:cTn id="116" dur="2000" fill="hold"/>
                                        <p:tgtEl>
                                          <p:spTgt spid="3"/>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3"/>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16"/>
                                        </p:tgtEl>
                                        <p:attrNameLst>
                                          <p:attrName>ppt_x</p:attrName>
                                        </p:attrNameLst>
                                      </p:cBhvr>
                                      <p:tavLst>
                                        <p:tav tm="0">
                                          <p:val>
                                            <p:strVal val="ppt_x"/>
                                          </p:val>
                                        </p:tav>
                                        <p:tav tm="100000">
                                          <p:val>
                                            <p:strVal val="1+ppt_w/2"/>
                                          </p:val>
                                        </p:tav>
                                      </p:tavLst>
                                    </p:anim>
                                    <p:anim calcmode="lin" valueType="num">
                                      <p:cBhvr additive="base">
                                        <p:cTn id="141" dur="500"/>
                                        <p:tgtEl>
                                          <p:spTgt spid="16"/>
                                        </p:tgtEl>
                                        <p:attrNameLst>
                                          <p:attrName>ppt_y</p:attrName>
                                        </p:attrNameLst>
                                      </p:cBhvr>
                                      <p:tavLst>
                                        <p:tav tm="0">
                                          <p:val>
                                            <p:strVal val="ppt_y"/>
                                          </p:val>
                                        </p:tav>
                                        <p:tav tm="100000">
                                          <p:val>
                                            <p:strVal val="0-ppt_h/2"/>
                                          </p:val>
                                        </p:tav>
                                      </p:tavLst>
                                    </p:anim>
                                    <p:set>
                                      <p:cBhvr>
                                        <p:cTn id="142"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43" restart="whenNotActive" fill="hold" evtFilter="cancelBubble" nodeType="interactiveSeq">
                <p:stCondLst>
                  <p:cond evt="onClick" delay="0">
                    <p:tgtEl>
                      <p:spTgt spid="10"/>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10"/>
                                        </p:tgtEl>
                                        <p:attrNameLst>
                                          <p:attrName>ppt_x</p:attrName>
                                        </p:attrNameLst>
                                      </p:cBhvr>
                                      <p:tavLst>
                                        <p:tav tm="0">
                                          <p:val>
                                            <p:strVal val="ppt_x"/>
                                          </p:val>
                                        </p:tav>
                                        <p:tav tm="100000">
                                          <p:val>
                                            <p:strVal val="0-ppt_w/2"/>
                                          </p:val>
                                        </p:tav>
                                      </p:tavLst>
                                    </p:anim>
                                    <p:anim calcmode="lin" valueType="num">
                                      <p:cBhvr additive="base">
                                        <p:cTn id="148" dur="500"/>
                                        <p:tgtEl>
                                          <p:spTgt spid="10"/>
                                        </p:tgtEl>
                                        <p:attrNameLst>
                                          <p:attrName>ppt_y</p:attrName>
                                        </p:attrNameLst>
                                      </p:cBhvr>
                                      <p:tavLst>
                                        <p:tav tm="0">
                                          <p:val>
                                            <p:strVal val="ppt_y"/>
                                          </p:val>
                                        </p:tav>
                                        <p:tav tm="100000">
                                          <p:val>
                                            <p:strVal val="0-ppt_h/2"/>
                                          </p:val>
                                        </p:tav>
                                      </p:tavLst>
                                    </p:anim>
                                    <p:set>
                                      <p:cBhvr>
                                        <p:cTn id="14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50" restart="whenNotActive" fill="hold" evtFilter="cancelBubble" nodeType="interactiveSeq">
                <p:stCondLst>
                  <p:cond evt="onClick" delay="0">
                    <p:tgtEl>
                      <p:spTgt spid="2"/>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2"/>
                                        </p:tgtEl>
                                        <p:attrNameLst>
                                          <p:attrName>ppt_x</p:attrName>
                                        </p:attrNameLst>
                                      </p:cBhvr>
                                      <p:tavLst>
                                        <p:tav tm="0">
                                          <p:val>
                                            <p:strVal val="ppt_x"/>
                                          </p:val>
                                        </p:tav>
                                        <p:tav tm="100000">
                                          <p:val>
                                            <p:strVal val="1+ppt_w/2"/>
                                          </p:val>
                                        </p:tav>
                                      </p:tavLst>
                                    </p:anim>
                                    <p:anim calcmode="lin" valueType="num">
                                      <p:cBhvr additive="base">
                                        <p:cTn id="155" dur="500"/>
                                        <p:tgtEl>
                                          <p:spTgt spid="2"/>
                                        </p:tgtEl>
                                        <p:attrNameLst>
                                          <p:attrName>ppt_y</p:attrName>
                                        </p:attrNameLst>
                                      </p:cBhvr>
                                      <p:tavLst>
                                        <p:tav tm="0">
                                          <p:val>
                                            <p:strVal val="ppt_y"/>
                                          </p:val>
                                        </p:tav>
                                        <p:tav tm="100000">
                                          <p:val>
                                            <p:strVal val="0-ppt_h/2"/>
                                          </p:val>
                                        </p:tav>
                                      </p:tavLst>
                                    </p:anim>
                                    <p:set>
                                      <p:cBhvr>
                                        <p:cTn id="156"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2" name="Word2">
            <a:extLst>
              <a:ext uri="{FF2B5EF4-FFF2-40B4-BE49-F238E27FC236}">
                <a16:creationId xmlns:a16="http://schemas.microsoft.com/office/drawing/2014/main" id="{26C56AEF-DC3F-B7C3-A782-5325539C7542}"/>
              </a:ext>
            </a:extLst>
          </p:cNvPr>
          <p:cNvSpPr txBox="1"/>
          <p:nvPr/>
        </p:nvSpPr>
        <p:spPr>
          <a:xfrm>
            <a:off x="627325" y="2995475"/>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sp>
        <p:nvSpPr>
          <p:cNvPr id="6" name="Arrow: Left 5">
            <a:hlinkClick r:id="rId5" action="ppaction://hlinksldjump"/>
            <a:extLst>
              <a:ext uri="{FF2B5EF4-FFF2-40B4-BE49-F238E27FC236}">
                <a16:creationId xmlns:a16="http://schemas.microsoft.com/office/drawing/2014/main" id="{05A01D31-4D96-076C-229A-28D7554A45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0" name="Word1">
            <a:extLst>
              <a:ext uri="{FF2B5EF4-FFF2-40B4-BE49-F238E27FC236}">
                <a16:creationId xmlns:a16="http://schemas.microsoft.com/office/drawing/2014/main" id="{5D91E06C-6CA4-26A4-8307-269EB675EE0E}"/>
              </a:ext>
            </a:extLst>
          </p:cNvPr>
          <p:cNvSpPr txBox="1"/>
          <p:nvPr/>
        </p:nvSpPr>
        <p:spPr>
          <a:xfrm>
            <a:off x="438440" y="2290897"/>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22" name="Word3">
            <a:extLst>
              <a:ext uri="{FF2B5EF4-FFF2-40B4-BE49-F238E27FC236}">
                <a16:creationId xmlns:a16="http://schemas.microsoft.com/office/drawing/2014/main" id="{EAAEF098-F533-64CF-8357-6EFF6DC133DE}"/>
              </a:ext>
            </a:extLst>
          </p:cNvPr>
          <p:cNvSpPr txBox="1"/>
          <p:nvPr/>
        </p:nvSpPr>
        <p:spPr>
          <a:xfrm>
            <a:off x="10705889" y="2947486"/>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5" name="Word4">
            <a:extLst>
              <a:ext uri="{FF2B5EF4-FFF2-40B4-BE49-F238E27FC236}">
                <a16:creationId xmlns:a16="http://schemas.microsoft.com/office/drawing/2014/main" id="{00182699-F2FF-4BF7-D0BB-C7C923BDEDE7}"/>
              </a:ext>
            </a:extLst>
          </p:cNvPr>
          <p:cNvSpPr txBox="1"/>
          <p:nvPr/>
        </p:nvSpPr>
        <p:spPr>
          <a:xfrm>
            <a:off x="2198533" y="227048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9" name="Word3">
            <a:extLst>
              <a:ext uri="{FF2B5EF4-FFF2-40B4-BE49-F238E27FC236}">
                <a16:creationId xmlns:a16="http://schemas.microsoft.com/office/drawing/2014/main" id="{6D7FC91F-B75A-6C36-BF71-2460EF49464E}"/>
              </a:ext>
            </a:extLst>
          </p:cNvPr>
          <p:cNvSpPr txBox="1"/>
          <p:nvPr/>
        </p:nvSpPr>
        <p:spPr>
          <a:xfrm>
            <a:off x="2259235" y="3003120"/>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32" name="Word1">
            <a:extLst>
              <a:ext uri="{FF2B5EF4-FFF2-40B4-BE49-F238E27FC236}">
                <a16:creationId xmlns:a16="http://schemas.microsoft.com/office/drawing/2014/main" id="{E34DCAA4-3371-D9EF-DA75-F3FC9D3D9BB9}"/>
              </a:ext>
            </a:extLst>
          </p:cNvPr>
          <p:cNvSpPr txBox="1"/>
          <p:nvPr/>
        </p:nvSpPr>
        <p:spPr>
          <a:xfrm>
            <a:off x="10523426" y="2356789"/>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DFAB9A1D-4347-E6C1-85C0-7433A45786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24558" y="3869087"/>
            <a:ext cx="1397931" cy="1184965"/>
          </a:xfrm>
          <a:prstGeom prst="rect">
            <a:avLst/>
          </a:prstGeom>
        </p:spPr>
      </p:pic>
    </p:spTree>
    <p:extLst>
      <p:ext uri="{BB962C8B-B14F-4D97-AF65-F5344CB8AC3E}">
        <p14:creationId xmlns:p14="http://schemas.microsoft.com/office/powerpoint/2010/main" val="87973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1 -0.01797 0.03148 -0.02331 0.03334 C -0.03216 0.03635 -0.05156 0.0375 -0.05742 0.03797 C -0.06055 0.03866 -0.06367 0.03935 -0.06667 0.04028 C -0.07149 0.04167 -0.0763 0.04375 -0.08112 0.04491 C -0.08594 0.04607 -0.09076 0.04653 -0.09557 0.04746 C -0.10052 0.04885 -0.10521 0.05093 -0.11016 0.05209 C -0.11485 0.05324 -0.11979 0.05301 -0.12461 0.0544 C -0.14258 0.05973 -0.12435 0.06065 -0.14831 0.06366 C -0.16185 0.06551 -0.17539 0.06551 -0.18906 0.06621 L -0.25091 0.06852 L -0.29557 0.07084 C -0.30091 0.07199 -0.3099 0.07385 -0.31537 0.07547 C -0.34831 0.08519 -0.33516 0.08473 -0.34948 0.08473 " pathEditMode="relative" rAng="0" ptsTypes="AAAAAAAAAAAAAAA">
                                      <p:cBhvr>
                                        <p:cTn id="17" dur="2000" fill="hold"/>
                                        <p:tgtEl>
                                          <p:spTgt spid="4"/>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4"/>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7 C 0.2569 0.11273 0.24388 0.10949 0.23073 0.1081 C 0.15846 0.10047 0.20443 0.10648 0.16484 0.10116 C 0.16133 0.09954 0.15794 0.09792 0.1543 0.09653 C 0.15169 0.09537 0.14896 0.09584 0.14648 0.09422 C 0.14531 0.09329 0.14492 0.09028 0.14388 0.08935 C 0.1418 0.08797 0.13945 0.0882 0.13724 0.08704 C 0.13463 0.08588 0.13203 0.0838 0.12943 0.08241 C 0.1276 0.08148 0.12578 0.08102 0.12409 0.0801 C 0.12279 0.0794 0.12148 0.07824 0.12018 0.07778 C 0.11758 0.07662 0.11484 0.07616 0.11224 0.07547 C 0.11055 0.07385 0.10885 0.07153 0.10703 0.07084 C 0.10351 0.06922 0.1 0.06945 0.09648 0.06852 C 0.09427 0.06783 0.09206 0.0669 0.08984 0.06598 C 0.08659 0.0625 0.08177 0.05695 0.07799 0.0544 C 0.07552 0.05255 0.07018 0.04977 0.07018 0.05 C 0.06159 0.03449 0.06706 0.04005 0.05833 0.03565 C 0.05703 0.03496 0.05573 0.03403 0.05443 0.03334 C 0.05195 0.0301 0.0431 0.01806 0.04127 0.0169 L 0.03724 0.01459 C 0.03633 0.01227 0.03581 0.00949 0.03463 0.00764 C 0.03307 0.00486 0.03008 0.00232 0.02812 0.0007 " pathEditMode="relative" rAng="0" ptsTypes="AAAAAAAAAAAAAAAAAAAAAAAA">
                                      <p:cBhvr>
                                        <p:cTn id="39" dur="2000" fill="hold"/>
                                        <p:tgtEl>
                                          <p:spTgt spid="4"/>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299 0.0382 C -0.003 0.04074 -0.00925 0.04121 -0.01537 0.04283 C -0.03438 0.04792 -0.01055 0.04236 -0.03386 0.04746 C -0.04232 0.05139 -0.03958 0.0507 -0.05221 0.05209 C -0.06016 0.05324 -0.06797 0.05417 -0.07591 0.0544 L -0.13646 0.05695 C -0.14258 0.05834 -0.1487 0.05926 -0.15482 0.06158 C -0.15977 0.0632 -0.16432 0.06713 -0.16927 0.06852 C -0.18021 0.07176 -0.19128 0.07269 -0.20221 0.07547 C -0.20833 0.07709 -0.21445 0.07848 -0.22057 0.0801 C -0.22761 0.08218 -0.23451 0.08681 -0.24167 0.08727 C -0.27891 0.08912 -0.31615 0.08727 -0.35339 0.08727 " pathEditMode="relative" rAng="0" ptsTypes="AAAAAAAAAAAAAA">
                                      <p:cBhvr>
                                        <p:cTn id="50" dur="2000" fill="hold"/>
                                        <p:tgtEl>
                                          <p:spTgt spid="4"/>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4"/>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6 L 0.41888 0.11783 C 0.39127 0.1213 0.40247 0.12084 0.36354 0.1176 L 0.29388 0.11065 C 0.28281 0.10834 0.27174 0.10787 0.26094 0.10348 C 0.25703 0.10185 0.24245 0.09537 0.23594 0.09422 C 0.2293 0.09306 0.22279 0.09236 0.21614 0.0919 L 0.15703 0.08727 C 0.1543 0.08635 0.15169 0.08565 0.14909 0.08473 C 0.14726 0.08426 0.14557 0.08264 0.14388 0.08241 C 0.13021 0.08102 0.11667 0.08102 0.10299 0.0801 C 0.10169 0.0794 0.10039 0.07848 0.09909 0.07778 C 0.09466 0.07593 0.08594 0.07315 0.08594 0.07338 C 0.08086 0.06875 0.07904 0.06736 0.07409 0.06135 C 0.07226 0.05926 0.0707 0.05648 0.06888 0.0544 C 0.06719 0.05255 0.06523 0.05139 0.06354 0.04977 C 0.06224 0.04838 0.06107 0.04607 0.05963 0.04514 C 0.05703 0.04352 0.0543 0.04352 0.05169 0.04283 C 0.04948 0.04121 0.04739 0.03935 0.04518 0.03797 C 0.0414 0.03611 0.03802 0.03635 0.03463 0.03334 C 0.0332 0.03218 0.03203 0.02986 0.0306 0.02871 C 0.02943 0.02755 0.02799 0.02732 0.02669 0.02639 C 0.01966 0.02107 0.02383 0.02176 0.01888 0.02176 " pathEditMode="relative" rAng="0" ptsTypes="AAAAAAAAAAAAAAAAAAAAAAA">
                                      <p:cBhvr>
                                        <p:cTn id="72" dur="2000" fill="hold"/>
                                        <p:tgtEl>
                                          <p:spTgt spid="4"/>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2 L 0.01627 0.03843 C 0.00482 0.03889 -0.00664 0.03889 -0.01797 0.04051 C -0.02422 0.04121 -0.03021 0.04398 -0.03646 0.04514 C -0.04206 0.0463 -0.04779 0.04676 -0.05352 0.04746 C -0.06146 0.05139 -0.06927 0.05579 -0.07721 0.05903 C -0.08425 0.06204 -0.10182 0.0632 -0.10612 0.06389 C -0.11094 0.06435 -0.11576 0.06551 -0.12057 0.06621 C -0.14909 0.07014 -0.12891 0.06644 -0.15091 0.07084 C -0.16693 0.08033 -0.14961 0.07084 -0.19167 0.07547 C -0.19206 0.07547 -0.22787 0.08218 -0.23373 0.08241 C -0.28581 0.08519 -0.29857 0.08473 -0.34154 0.08473 " pathEditMode="relative" rAng="0" ptsTypes="AAAAAAAAAAAA">
                                      <p:cBhvr>
                                        <p:cTn id="83" dur="2000" fill="hold"/>
                                        <p:tgtEl>
                                          <p:spTgt spid="4"/>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4"/>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4 0.39518 0.13148 C 0.38932 0.13033 0.38372 0.12662 0.37799 0.12454 C 0.37318 0.12269 0.36836 0.12199 0.36354 0.11991 C 0.34883 0.11343 0.35351 0.11088 0.33724 0.10579 C 0.33203 0.10417 0.32669 0.10463 0.32148 0.10348 C 0.30781 0.1007 0.29427 0.09723 0.2806 0.09422 C 0.2776 0.09352 0.27448 0.0919 0.27148 0.0919 C 0.24596 0.09051 0.22057 0.09028 0.19518 0.08959 C 0.19075 0.08866 0.18633 0.08773 0.1819 0.08704 C 0.17409 0.08611 0.16614 0.08588 0.15833 0.08473 C 0.14987 0.08357 0.13333 0.0801 0.13333 0.08033 C 0.13151 0.0794 0.12982 0.07848 0.12799 0.07778 C 0.12578 0.07685 0.12357 0.07639 0.12148 0.07547 C 0.10703 0.06852 0.1194 0.07292 0.10833 0.06852 C 0.10625 0.0676 0.09883 0.06528 0.09648 0.06366 C 0.09466 0.0625 0.09297 0.06019 0.09114 0.05903 C 0.08333 0.05394 0.08099 0.05417 0.07279 0.05209 C 0.07187 0.05047 0.07122 0.04838 0.07018 0.04746 C 0.06849 0.04584 0.06654 0.04584 0.06484 0.04514 C 0.06354 0.04445 0.06224 0.04375 0.06094 0.0426 C 0.0487 0.03334 0.06419 0.04236 0.04648 0.03334 C 0.04206 0.02824 0.04336 0.02871 0.03854 0.02639 C 0.03242 0.02315 0.03463 0.02639 0.03203 0.02176 " pathEditMode="relative" rAng="0" ptsTypes="AAAAAAAAAAAAAAAAAAAAAAAAA">
                                      <p:cBhvr>
                                        <p:cTn id="105" dur="2000" fill="hold"/>
                                        <p:tgtEl>
                                          <p:spTgt spid="4"/>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4 -0.01537 0.03588 C -0.01888 0.03658 -0.0224 0.03727 -0.02591 0.0382 C -0.02813 0.03866 -0.03047 0.03982 -0.03255 0.04051 C -0.03646 0.04144 -0.0405 0.0419 -0.0444 0.04283 L -0.05495 0.04514 C -0.06797 0.0544 -0.06198 0.05139 -0.08516 0.0544 C -0.09479 0.05579 -0.10443 0.05602 -0.11406 0.05672 C -0.11797 0.05764 -0.12201 0.05857 -0.12591 0.05903 C -0.16068 0.06343 -0.19271 0.06204 -0.22852 0.06366 L -0.30742 0.06852 C -0.31016 0.06922 -0.31276 0.06968 -0.31537 0.07084 C -0.3237 0.07454 -0.32448 0.07824 -0.33386 0.0801 C -0.33776 0.08079 -0.34167 0.0801 -0.34557 0.0801 " pathEditMode="relative" rAng="0" ptsTypes="AAAAAAAAAAAAAAA">
                                      <p:cBhvr>
                                        <p:cTn id="116" dur="2000" fill="hold"/>
                                        <p:tgtEl>
                                          <p:spTgt spid="4"/>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4"/>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0"/>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10"/>
                                        </p:tgtEl>
                                        <p:attrNameLst>
                                          <p:attrName>ppt_x</p:attrName>
                                        </p:attrNameLst>
                                      </p:cBhvr>
                                      <p:tavLst>
                                        <p:tav tm="0">
                                          <p:val>
                                            <p:strVal val="ppt_x"/>
                                          </p:val>
                                        </p:tav>
                                        <p:tav tm="100000">
                                          <p:val>
                                            <p:strVal val="0-ppt_w/2"/>
                                          </p:val>
                                        </p:tav>
                                      </p:tavLst>
                                    </p:anim>
                                    <p:anim calcmode="lin" valueType="num">
                                      <p:cBhvr additive="base">
                                        <p:cTn id="141" dur="500"/>
                                        <p:tgtEl>
                                          <p:spTgt spid="10"/>
                                        </p:tgtEl>
                                        <p:attrNameLst>
                                          <p:attrName>ppt_y</p:attrName>
                                        </p:attrNameLst>
                                      </p:cBhvr>
                                      <p:tavLst>
                                        <p:tav tm="0">
                                          <p:val>
                                            <p:strVal val="ppt_y"/>
                                          </p:val>
                                        </p:tav>
                                        <p:tav tm="100000">
                                          <p:val>
                                            <p:strVal val="0-ppt_h/2"/>
                                          </p:val>
                                        </p:tav>
                                      </p:tavLst>
                                    </p:anim>
                                    <p:set>
                                      <p:cBhvr>
                                        <p:cTn id="142"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50" restart="whenNotActive" fill="hold" evtFilter="cancelBubble" nodeType="interactiveSeq">
                <p:stCondLst>
                  <p:cond evt="onClick" delay="0">
                    <p:tgtEl>
                      <p:spTgt spid="3"/>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3"/>
                                        </p:tgtEl>
                                        <p:attrNameLst>
                                          <p:attrName>ppt_x</p:attrName>
                                        </p:attrNameLst>
                                      </p:cBhvr>
                                      <p:tavLst>
                                        <p:tav tm="0">
                                          <p:val>
                                            <p:strVal val="ppt_x"/>
                                          </p:val>
                                        </p:tav>
                                        <p:tav tm="100000">
                                          <p:val>
                                            <p:strVal val="0-ppt_w/2"/>
                                          </p:val>
                                        </p:tav>
                                      </p:tavLst>
                                    </p:anim>
                                    <p:anim calcmode="lin" valueType="num">
                                      <p:cBhvr additive="base">
                                        <p:cTn id="155" dur="500"/>
                                        <p:tgtEl>
                                          <p:spTgt spid="3"/>
                                        </p:tgtEl>
                                        <p:attrNameLst>
                                          <p:attrName>ppt_y</p:attrName>
                                        </p:attrNameLst>
                                      </p:cBhvr>
                                      <p:tavLst>
                                        <p:tav tm="0">
                                          <p:val>
                                            <p:strVal val="ppt_y"/>
                                          </p:val>
                                        </p:tav>
                                        <p:tav tm="100000">
                                          <p:val>
                                            <p:strVal val="0-ppt_h/2"/>
                                          </p:val>
                                        </p:tav>
                                      </p:tavLst>
                                    </p:anim>
                                    <p:set>
                                      <p:cBhvr>
                                        <p:cTn id="156"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2" name="Word2">
            <a:extLst>
              <a:ext uri="{FF2B5EF4-FFF2-40B4-BE49-F238E27FC236}">
                <a16:creationId xmlns:a16="http://schemas.microsoft.com/office/drawing/2014/main" id="{26C56AEF-DC3F-B7C3-A782-5325539C7542}"/>
              </a:ext>
            </a:extLst>
          </p:cNvPr>
          <p:cNvSpPr txBox="1"/>
          <p:nvPr/>
        </p:nvSpPr>
        <p:spPr>
          <a:xfrm>
            <a:off x="698744" y="2975067"/>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sp>
        <p:nvSpPr>
          <p:cNvPr id="6" name="Arrow: Left 5">
            <a:hlinkClick r:id="rId5" action="ppaction://hlinksldjump"/>
            <a:extLst>
              <a:ext uri="{FF2B5EF4-FFF2-40B4-BE49-F238E27FC236}">
                <a16:creationId xmlns:a16="http://schemas.microsoft.com/office/drawing/2014/main" id="{05A01D31-4D96-076C-229A-28D7554A45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Word4">
            <a:extLst>
              <a:ext uri="{FF2B5EF4-FFF2-40B4-BE49-F238E27FC236}">
                <a16:creationId xmlns:a16="http://schemas.microsoft.com/office/drawing/2014/main" id="{6C2AFC05-7713-9475-9D20-B96C9AAE7FAD}"/>
              </a:ext>
            </a:extLst>
          </p:cNvPr>
          <p:cNvSpPr txBox="1"/>
          <p:nvPr/>
        </p:nvSpPr>
        <p:spPr>
          <a:xfrm>
            <a:off x="6275100" y="2472958"/>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0" name="Word1">
            <a:extLst>
              <a:ext uri="{FF2B5EF4-FFF2-40B4-BE49-F238E27FC236}">
                <a16:creationId xmlns:a16="http://schemas.microsoft.com/office/drawing/2014/main" id="{5D91E06C-6CA4-26A4-8307-269EB675EE0E}"/>
              </a:ext>
            </a:extLst>
          </p:cNvPr>
          <p:cNvSpPr txBox="1"/>
          <p:nvPr/>
        </p:nvSpPr>
        <p:spPr>
          <a:xfrm>
            <a:off x="509859" y="2270489"/>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22" name="Word3">
            <a:extLst>
              <a:ext uri="{FF2B5EF4-FFF2-40B4-BE49-F238E27FC236}">
                <a16:creationId xmlns:a16="http://schemas.microsoft.com/office/drawing/2014/main" id="{EAAEF098-F533-64CF-8357-6EFF6DC133DE}"/>
              </a:ext>
            </a:extLst>
          </p:cNvPr>
          <p:cNvSpPr txBox="1"/>
          <p:nvPr/>
        </p:nvSpPr>
        <p:spPr>
          <a:xfrm>
            <a:off x="10614960" y="2947486"/>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5" name="Word4">
            <a:extLst>
              <a:ext uri="{FF2B5EF4-FFF2-40B4-BE49-F238E27FC236}">
                <a16:creationId xmlns:a16="http://schemas.microsoft.com/office/drawing/2014/main" id="{00182699-F2FF-4BF7-D0BB-C7C923BDEDE7}"/>
              </a:ext>
            </a:extLst>
          </p:cNvPr>
          <p:cNvSpPr txBox="1"/>
          <p:nvPr/>
        </p:nvSpPr>
        <p:spPr>
          <a:xfrm>
            <a:off x="2198533" y="227048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9" name="Word3">
            <a:extLst>
              <a:ext uri="{FF2B5EF4-FFF2-40B4-BE49-F238E27FC236}">
                <a16:creationId xmlns:a16="http://schemas.microsoft.com/office/drawing/2014/main" id="{6D7FC91F-B75A-6C36-BF71-2460EF49464E}"/>
              </a:ext>
            </a:extLst>
          </p:cNvPr>
          <p:cNvSpPr txBox="1"/>
          <p:nvPr/>
        </p:nvSpPr>
        <p:spPr>
          <a:xfrm>
            <a:off x="2259235" y="3003120"/>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32" name="Word1">
            <a:extLst>
              <a:ext uri="{FF2B5EF4-FFF2-40B4-BE49-F238E27FC236}">
                <a16:creationId xmlns:a16="http://schemas.microsoft.com/office/drawing/2014/main" id="{E34DCAA4-3371-D9EF-DA75-F3FC9D3D9BB9}"/>
              </a:ext>
            </a:extLst>
          </p:cNvPr>
          <p:cNvSpPr txBox="1"/>
          <p:nvPr/>
        </p:nvSpPr>
        <p:spPr>
          <a:xfrm>
            <a:off x="10432497" y="2356789"/>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Mango Character" descr="A cartoon face with eyes and mouth&#10;&#10;Description automatically generated">
            <a:extLst>
              <a:ext uri="{FF2B5EF4-FFF2-40B4-BE49-F238E27FC236}">
                <a16:creationId xmlns:a16="http://schemas.microsoft.com/office/drawing/2014/main" id="{092D2FE8-2DC6-83CD-AEFD-FF1EA19EAB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709781" y="3553232"/>
            <a:ext cx="1183988" cy="2165007"/>
          </a:xfrm>
          <a:prstGeom prst="rect">
            <a:avLst/>
          </a:prstGeom>
        </p:spPr>
      </p:pic>
      <p:pic>
        <p:nvPicPr>
          <p:cNvPr id="5" name="Picture 4" descr="A round object with a face and a yellow light&#10;&#10;Description automatically generated">
            <a:extLst>
              <a:ext uri="{FF2B5EF4-FFF2-40B4-BE49-F238E27FC236}">
                <a16:creationId xmlns:a16="http://schemas.microsoft.com/office/drawing/2014/main" id="{15263564-33A9-DCE0-C5BC-59D5EE8310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75546" y="3869087"/>
            <a:ext cx="1415590" cy="1199934"/>
          </a:xfrm>
          <a:prstGeom prst="rect">
            <a:avLst/>
          </a:prstGeom>
        </p:spPr>
      </p:pic>
    </p:spTree>
    <p:extLst>
      <p:ext uri="{BB962C8B-B14F-4D97-AF65-F5344CB8AC3E}">
        <p14:creationId xmlns:p14="http://schemas.microsoft.com/office/powerpoint/2010/main" val="284137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3 0.02639 L -0.00743 0.02662 C -0.01276 0.0287 -0.01797 0.03148 -0.02331 0.03333 C -0.03216 0.03634 -0.05157 0.0375 -0.05743 0.03796 C -0.06055 0.03866 -0.06368 0.03935 -0.06667 0.04028 C -0.07149 0.04167 -0.07631 0.04375 -0.08112 0.04491 C -0.08594 0.04607 -0.09076 0.04653 -0.09558 0.04745 C -0.10052 0.04884 -0.10521 0.05093 -0.11016 0.05208 C -0.11485 0.05324 -0.1198 0.05301 -0.12461 0.0544 C -0.14258 0.05972 -0.12435 0.06065 -0.14831 0.06366 C -0.16185 0.06551 -0.17539 0.06551 -0.18907 0.0662 L -0.25091 0.06852 L -0.29558 0.07083 C -0.30091 0.07199 -0.3099 0.07384 -0.31537 0.07546 C -0.34831 0.08519 -0.33516 0.08472 -0.34948 0.08472 " pathEditMode="relative" rAng="0" ptsTypes="AAAAAAAAAAAAAAA">
                                      <p:cBhvr>
                                        <p:cTn id="17" dur="2000" fill="hold"/>
                                        <p:tgtEl>
                                          <p:spTgt spid="5"/>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9 0.12616 L 0.4638 0.1456 " pathEditMode="relative" rAng="0" ptsTypes="AA">
                                      <p:cBhvr>
                                        <p:cTn id="28" dur="2000" fill="hold"/>
                                        <p:tgtEl>
                                          <p:spTgt spid="5"/>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2 0.10648 0.16484 0.10116 C 0.16132 0.09954 0.15794 0.09792 0.15429 0.09653 C 0.15169 0.09537 0.14895 0.09583 0.14648 0.09421 C 0.14531 0.09329 0.14492 0.09028 0.14388 0.08935 C 0.14179 0.08796 0.13945 0.08819 0.13724 0.08704 C 0.13463 0.08588 0.13203 0.0838 0.12942 0.08241 C 0.1276 0.08148 0.12578 0.08102 0.12409 0.08009 C 0.12278 0.0794 0.12148 0.07824 0.12018 0.07778 C 0.11757 0.07662 0.11484 0.07616 0.11224 0.07546 C 0.11054 0.07384 0.10885 0.07153 0.10703 0.07083 C 0.10351 0.06921 0.1 0.06944 0.09648 0.06852 C 0.09427 0.06782 0.09205 0.0669 0.08984 0.06597 C 0.08659 0.0625 0.08177 0.05694 0.07799 0.0544 C 0.07552 0.05255 0.07018 0.04977 0.07018 0.05 C 0.06159 0.03449 0.06705 0.04005 0.05833 0.03565 C 0.05703 0.03495 0.05573 0.03403 0.05442 0.03333 C 0.05195 0.03009 0.0431 0.01806 0.04127 0.0169 L 0.03724 0.01458 C 0.03632 0.01227 0.0358 0.00949 0.03463 0.00764 C 0.03307 0.00486 0.03007 0.00232 0.02812 0.00069 " pathEditMode="relative" rAng="0" ptsTypes="AAAAAAAAAAAAAAAAAAAAAAAA">
                                      <p:cBhvr>
                                        <p:cTn id="39" dur="2000" fill="hold"/>
                                        <p:tgtEl>
                                          <p:spTgt spid="5"/>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7 0.02894 L 0.01757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3 0.06713 -0.16927 0.06852 C -0.18021 0.07176 -0.19128 0.07269 -0.20222 0.07546 C -0.20834 0.07708 -0.21446 0.07847 -0.22058 0.08009 C -0.22761 0.08218 -0.23451 0.08681 -0.24167 0.08727 C -0.27891 0.08912 -0.31615 0.08727 -0.35339 0.08727 " pathEditMode="relative" rAng="0" ptsTypes="AAAAAAAAAAAAAA">
                                      <p:cBhvr>
                                        <p:cTn id="50" dur="2000" fill="hold"/>
                                        <p:tgtEl>
                                          <p:spTgt spid="5"/>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5"/>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3 0.10347 C 0.25703 0.10185 0.24244 0.09537 0.23593 0.09421 C 0.22929 0.09306 0.22278 0.09236 0.21614 0.0919 L 0.15703 0.08727 C 0.15429 0.08634 0.15169 0.08565 0.14909 0.08472 C 0.14726 0.08426 0.14557 0.08264 0.14388 0.08241 C 0.1302 0.08102 0.11666 0.08102 0.10299 0.08009 C 0.10169 0.0794 0.10039 0.07847 0.09909 0.07778 C 0.09466 0.07593 0.08593 0.07315 0.08593 0.07338 C 0.08086 0.06875 0.07903 0.06736 0.07409 0.06134 C 0.07226 0.05926 0.0707 0.05648 0.06888 0.0544 C 0.06718 0.05255 0.06523 0.05139 0.06354 0.04977 C 0.06224 0.04838 0.06106 0.04607 0.05963 0.04514 C 0.05703 0.04352 0.05429 0.04352 0.05169 0.04282 C 0.04948 0.0412 0.04739 0.03935 0.04518 0.03796 C 0.0414 0.03611 0.03802 0.03634 0.03463 0.03333 C 0.0332 0.03218 0.03203 0.02986 0.0306 0.0287 C 0.02942 0.02755 0.02799 0.02732 0.02669 0.02639 C 0.01966 0.02107 0.02382 0.02176 0.01888 0.02176 " pathEditMode="relative" rAng="0" ptsTypes="AAAAAAAAAAAAAAAAAAAAAAA">
                                      <p:cBhvr>
                                        <p:cTn id="72" dur="2000" fill="hold"/>
                                        <p:tgtEl>
                                          <p:spTgt spid="5"/>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1 0.03889 -0.00664 0.03889 -0.01797 0.04051 C -0.02422 0.0412 -0.03021 0.04398 -0.03646 0.04514 C -0.04206 0.0463 -0.04779 0.04676 -0.05352 0.04745 C -0.06146 0.05139 -0.06927 0.05579 -0.07722 0.05903 C -0.08425 0.06204 -0.10183 0.06319 -0.10612 0.06389 C -0.11094 0.06435 -0.11576 0.06551 -0.12058 0.0662 C -0.14909 0.07014 -0.12891 0.06644 -0.15091 0.07083 C -0.16693 0.08032 -0.14961 0.07083 -0.19167 0.07546 C -0.19206 0.07546 -0.22787 0.08218 -0.23373 0.08241 C -0.28581 0.08519 -0.29857 0.08472 -0.34154 0.08472 " pathEditMode="relative" rAng="0" ptsTypes="AAAAAAAAAAAA">
                                      <p:cBhvr>
                                        <p:cTn id="83" dur="2000" fill="hold"/>
                                        <p:tgtEl>
                                          <p:spTgt spid="5"/>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5"/>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9 0.36836 0.12199 0.36354 0.11991 C 0.34882 0.11343 0.35351 0.11088 0.33724 0.10579 C 0.33203 0.10417 0.32669 0.10463 0.32148 0.10347 C 0.30781 0.10069 0.29427 0.09722 0.2806 0.09421 C 0.2776 0.09352 0.27448 0.0919 0.27148 0.0919 C 0.24596 0.09051 0.22057 0.09028 0.19518 0.08958 C 0.19075 0.08866 0.18632 0.08773 0.1819 0.08704 C 0.17409 0.08611 0.16614 0.08588 0.15833 0.08472 C 0.14987 0.08357 0.13333 0.08009 0.13333 0.08032 C 0.13151 0.0794 0.12981 0.07847 0.12799 0.07778 C 0.12578 0.07685 0.12356 0.07639 0.12148 0.07546 C 0.10703 0.06852 0.1194 0.07292 0.10833 0.06852 C 0.10625 0.06759 0.09882 0.06528 0.09648 0.06366 C 0.09466 0.0625 0.09297 0.06019 0.09114 0.05903 C 0.08333 0.05394 0.08099 0.05417 0.07278 0.05208 C 0.07187 0.05046 0.07122 0.04838 0.07018 0.04745 C 0.06849 0.04583 0.06653 0.04583 0.06484 0.04514 C 0.06354 0.04444 0.06224 0.04375 0.06093 0.04259 C 0.04869 0.03333 0.06419 0.04236 0.04648 0.03333 C 0.04205 0.02824 0.04336 0.0287 0.03854 0.02639 C 0.03242 0.02315 0.03463 0.02639 0.03203 0.02176 " pathEditMode="relative" rAng="0" ptsTypes="AAAAAAAAAAAAAAAAAAAAAAAAA">
                                      <p:cBhvr>
                                        <p:cTn id="105" dur="2000" fill="hold"/>
                                        <p:tgtEl>
                                          <p:spTgt spid="5"/>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2 -0.03256 0.04051 C -0.03646 0.04144 -0.0405 0.0419 -0.0444 0.04282 L -0.05495 0.04514 C -0.06797 0.0544 -0.06198 0.05139 -0.08516 0.0544 C -0.0948 0.05579 -0.10443 0.05602 -0.11407 0.05671 C -0.11797 0.05764 -0.12201 0.05857 -0.12591 0.05903 C -0.16068 0.06343 -0.19271 0.06204 -0.22852 0.06366 L -0.30743 0.06852 C -0.31016 0.06921 -0.31276 0.06968 -0.31537 0.07083 C -0.3237 0.07454 -0.32448 0.07824 -0.33386 0.08009 C -0.33776 0.08079 -0.34167 0.08009 -0.34558 0.08009 " pathEditMode="relative" rAng="0" ptsTypes="AAAAAAAAAAAAAAA">
                                      <p:cBhvr>
                                        <p:cTn id="116" dur="2000" fill="hold"/>
                                        <p:tgtEl>
                                          <p:spTgt spid="5"/>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5"/>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50" restart="whenNotActive" fill="hold" evtFilter="cancelBubble" nodeType="interactiveSeq">
                <p:stCondLst>
                  <p:cond evt="onClick" delay="0">
                    <p:tgtEl>
                      <p:spTgt spid="4"/>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4"/>
                                        </p:tgtEl>
                                        <p:attrNameLst>
                                          <p:attrName>ppt_x</p:attrName>
                                        </p:attrNameLst>
                                      </p:cBhvr>
                                      <p:tavLst>
                                        <p:tav tm="0">
                                          <p:val>
                                            <p:strVal val="ppt_x"/>
                                          </p:val>
                                        </p:tav>
                                        <p:tav tm="100000">
                                          <p:val>
                                            <p:strVal val="1+ppt_w/2"/>
                                          </p:val>
                                        </p:tav>
                                      </p:tavLst>
                                    </p:anim>
                                    <p:anim calcmode="lin" valueType="num">
                                      <p:cBhvr additive="base">
                                        <p:cTn id="155" dur="500"/>
                                        <p:tgtEl>
                                          <p:spTgt spid="4"/>
                                        </p:tgtEl>
                                        <p:attrNameLst>
                                          <p:attrName>ppt_y</p:attrName>
                                        </p:attrNameLst>
                                      </p:cBhvr>
                                      <p:tavLst>
                                        <p:tav tm="0">
                                          <p:val>
                                            <p:strVal val="ppt_y"/>
                                          </p:val>
                                        </p:tav>
                                        <p:tav tm="100000">
                                          <p:val>
                                            <p:strVal val="0-ppt_h/2"/>
                                          </p:val>
                                        </p:tav>
                                      </p:tavLst>
                                    </p:anim>
                                    <p:set>
                                      <p:cBhvr>
                                        <p:cTn id="156"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5" name="Arrow: Left 4">
            <a:hlinkClick r:id="rId5" action="ppaction://hlinksldjump"/>
            <a:extLst>
              <a:ext uri="{FF2B5EF4-FFF2-40B4-BE49-F238E27FC236}">
                <a16:creationId xmlns:a16="http://schemas.microsoft.com/office/drawing/2014/main" id="{DA33215A-60CF-5978-56DF-3E4173AFA629}"/>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Word1">
            <a:extLst>
              <a:ext uri="{FF2B5EF4-FFF2-40B4-BE49-F238E27FC236}">
                <a16:creationId xmlns:a16="http://schemas.microsoft.com/office/drawing/2014/main" id="{983CD630-A036-B592-F99A-9E72A1B19364}"/>
              </a:ext>
            </a:extLst>
          </p:cNvPr>
          <p:cNvSpPr txBox="1"/>
          <p:nvPr/>
        </p:nvSpPr>
        <p:spPr>
          <a:xfrm>
            <a:off x="393962" y="2390004"/>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3" name="Word3">
            <a:extLst>
              <a:ext uri="{FF2B5EF4-FFF2-40B4-BE49-F238E27FC236}">
                <a16:creationId xmlns:a16="http://schemas.microsoft.com/office/drawing/2014/main" id="{DB1E3352-2702-3A3D-2206-94FD3E9519F8}"/>
              </a:ext>
            </a:extLst>
          </p:cNvPr>
          <p:cNvSpPr txBox="1"/>
          <p:nvPr/>
        </p:nvSpPr>
        <p:spPr>
          <a:xfrm>
            <a:off x="10687031" y="2496984"/>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16" name="Word1">
            <a:extLst>
              <a:ext uri="{FF2B5EF4-FFF2-40B4-BE49-F238E27FC236}">
                <a16:creationId xmlns:a16="http://schemas.microsoft.com/office/drawing/2014/main" id="{167A7D9A-2971-52D5-200C-1F2A92A220DC}"/>
              </a:ext>
            </a:extLst>
          </p:cNvPr>
          <p:cNvSpPr txBox="1"/>
          <p:nvPr/>
        </p:nvSpPr>
        <p:spPr>
          <a:xfrm>
            <a:off x="401468" y="3111117"/>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9" name="Word3">
            <a:extLst>
              <a:ext uri="{FF2B5EF4-FFF2-40B4-BE49-F238E27FC236}">
                <a16:creationId xmlns:a16="http://schemas.microsoft.com/office/drawing/2014/main" id="{6028D050-1573-0D11-533B-32BA32ADCA86}"/>
              </a:ext>
            </a:extLst>
          </p:cNvPr>
          <p:cNvSpPr txBox="1"/>
          <p:nvPr/>
        </p:nvSpPr>
        <p:spPr>
          <a:xfrm>
            <a:off x="546133" y="1522329"/>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4" name="Word4">
            <a:extLst>
              <a:ext uri="{FF2B5EF4-FFF2-40B4-BE49-F238E27FC236}">
                <a16:creationId xmlns:a16="http://schemas.microsoft.com/office/drawing/2014/main" id="{95D68F41-7BF3-CBC5-C3A0-BC20342812C8}"/>
              </a:ext>
            </a:extLst>
          </p:cNvPr>
          <p:cNvSpPr txBox="1"/>
          <p:nvPr/>
        </p:nvSpPr>
        <p:spPr>
          <a:xfrm>
            <a:off x="10579047" y="1602754"/>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359662" y="4075658"/>
            <a:ext cx="1183988"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40344" y="4825561"/>
            <a:ext cx="1429986" cy="121213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687031" y="3252052"/>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Tree>
    <p:extLst>
      <p:ext uri="{BB962C8B-B14F-4D97-AF65-F5344CB8AC3E}">
        <p14:creationId xmlns:p14="http://schemas.microsoft.com/office/powerpoint/2010/main" val="317715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4 0.01944 L 0.10573 0.01643 C 0.10703 0.0162 0.12695 0.01204 0.13073 0.01204 C 0.15208 0.01204 0.17343 0.01296 0.19492 0.01342 C 0.21041 0.0125 0.22604 0.01088 0.24153 0.01041 L 0.42161 0.00764 L 0.44661 0.00162 C 0.45013 0.00069 0.45377 -0.00093 0.45742 -0.00139 C 0.46705 -0.00232 0.47682 -0.00232 0.48659 -0.00278 L 0.50573 -0.00579 C 0.50768 -0.00602 0.50963 -0.00695 0.51159 -0.00718 C 0.51797 -0.00787 0.52435 -0.0081 0.53073 -0.00857 L 0.62747 -0.00579 C 0.63737 -0.00579 0.64739 -0.00671 0.65742 -0.00718 C 0.6677 -0.00671 0.67799 -0.00671 0.68828 -0.00579 C 0.68932 -0.00556 0.69049 -0.00463 0.69153 -0.00417 C 0.69479 -0.00324 0.69843 -0.00324 0.70156 -0.00139 C 0.70312 -0.00023 0.70481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5 0.0162 L 0.70325 0.01643 C 0.62903 0.02407 0.67356 0.01991 0.50403 0.0162 C 0.49648 0.0162 0.48906 0.01412 0.48151 0.01342 C 0.47565 0.01273 0.46992 0.0125 0.46406 0.0118 C 0.38359 0.00208 0.46419 0.0118 0.41901 0.0044 C 0.41159 0.00324 0.40403 0.00254 0.39648 0.00162 C 0.38528 0.0081 0.39544 0.00254 0.36653 0.00741 C 0.36393 0.00787 0.36159 0.00856 0.35898 0.00879 C 0.34479 0.01018 0.31119 0.01134 0.29987 0.0118 C 0.2957 0.01296 0.29153 0.01412 0.28737 0.01481 C 0.2819 0.01574 0.2763 0.0162 0.2707 0.0162 L 0.20573 0.01782 C 0.14687 0.02477 0.22435 0.01597 0.06159 0.02083 C 0.05429 0.02106 0.04713 0.02268 0.03984 0.02361 C 0.03489 0.02569 0.02994 0.0287 0.02487 0.02963 C 0.01705 0.03125 0.0069 0.03102 -0.0017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 0.01065 C 0.04909 0.01065 0.05234 0.01204 0.05573 0.01204 L 0.17161 0.01065 L 0.18828 0.00903 C 0.19297 0.00856 0.19765 0.00787 0.20234 0.00764 L 0.2582 0.00602 L 0.31992 0.00324 C 0.32461 0.00208 0.32942 0.00139 0.33411 0.00023 C 0.34023 -0.00139 0.34622 -0.00486 0.35234 -0.00579 C 0.35794 -0.00648 0.36354 -0.00486 0.36914 -0.00417 C 0.37812 -0.00093 0.36888 -0.00394 0.38489 -0.00139 C 0.38685 -0.00093 0.3888 1.85185E-6 0.39075 0.00023 C 0.40846 0.00116 0.4263 0.00116 0.44414 0.00162 L 0.51914 0.00463 C 0.52656 0.00486 0.53411 0.00579 0.54153 0.00602 L 0.64987 0.01065 C 0.65442 0.01111 0.65885 0.01111 0.66328 0.01204 C 0.66601 0.0125 0.66875 0.01458 0.67161 0.01504 C 0.67708 0.01597 0.68268 0.01597 0.68828 0.01643 C 0.71276 0.01805 0.70859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 0.01944 L 0.7108 0.01967 C 0.61458 0.02176 0.68125 0.01967 0.61406 0.02245 L 0.53659 0.02523 L 0.43737 0.02384 C 0.422 0.02338 0.41705 0.02037 0.40325 0.01805 C 0.39192 0.01597 0.38034 0.01574 0.36901 0.01504 C 0.36523 0.01342 0.36132 0.0118 0.35742 0.01065 C 0.34817 0.00764 0.34635 0.00764 0.33737 0.00625 L 0.30234 0.00903 C 0.29882 0.00949 0.29518 0.01041 0.29153 0.01065 C 0.27734 0.01134 0.26328 0.01157 0.24909 0.01204 C 0.24518 0.01296 0.24127 0.01435 0.23737 0.01504 C 0.2233 0.01759 0.22721 0.01481 0.21406 0.01944 C 0.20924 0.02106 0.20468 0.02454 0.19987 0.02523 C 0.18567 0.02778 0.14127 0.02916 0.12656 0.02986 L 0.08984 0.02824 C 0.07369 0.02731 0.07161 0.02708 0.05742 0.02523 C 0.03424 0.01852 0.06145 0.02592 0.03567 0.02083 C 0.03463 0.0206 0.03346 0.01991 0.03242 0.01944 L 0.0207 0.01504 C 0.00065 0.01643 -0.00052 0.00579 0.00234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3 0.02986 L -0.01003 0.03009 C 0.01927 0.01944 0.0039 0.02361 0.06575 0.02986 C 0.06836 0.03009 0.07057 0.03403 0.0733 0.03426 C 0.09961 0.03611 0.12604 0.03518 0.15247 0.03588 L 0.24153 0.03125 C 0.29101 0.02778 0.20468 0.02569 0.28489 0.02986 C 0.39257 0.02407 0.19648 0.03657 0.3608 0.01504 C 0.41393 0.00787 0.51744 0.00833 0.56914 0.00764 L 0.65664 0.00903 C 0.66888 0.00949 0.68112 0.00995 0.69323 0.01204 C 0.69531 0.01227 0.69713 0.01481 0.69909 0.01643 L 0.70416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 0.02847 L 0.6983 0.0287 L 0.64414 0.02546 L 0.40989 0.01944 C 0.37083 0.00741 0.39062 0.01088 0.35078 0.00903 C 0.34244 0.00995 0.33398 0.00972 0.32578 0.0118 C 0.32226 0.01273 0.31914 0.0162 0.31575 0.01782 C 0.31406 0.01875 0.31237 0.01898 0.3108 0.01944 C 0.30208 0.02106 0.29349 0.02222 0.28489 0.02384 C 0.28242 0.0243 0.27994 0.02523 0.27747 0.02546 C 0.26731 0.02616 0.25742 0.02639 0.24739 0.02685 L 0.10078 0.02384 C 0.08294 0.02338 0.0651 0.02315 0.04739 0.02083 C 0.04088 0.02014 0.03463 0.0162 0.02825 0.01481 C 0.02213 0.01366 0.01601 0.01389 0.00989 0.01342 L -0.0017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7 C 0.00625 0.01829 0.01757 0.0169 0.02903 0.01643 C 0.03125 0.01643 0.03346 0.01736 0.03567 0.01782 C 0.04909 0.0206 0.04935 0.0206 0.06067 0.02222 C 0.06289 0.02338 0.0651 0.02454 0.06731 0.02523 C 0.10794 0.0368 0.16523 0.02268 0.19492 0.02083 C 0.23346 0.01435 0.19036 0.02083 0.25651 0.01643 C 0.26406 0.01597 0.27161 0.01435 0.2789 0.01342 C 0.28437 0.00995 0.28945 0.00579 0.29492 0.00324 C 0.30638 -0.00232 0.32057 0.00092 0.33151 0.00162 C 0.33489 0.00324 0.33815 0.00486 0.34153 0.00602 C 0.34635 0.00787 0.35468 0.00856 0.35911 0.00903 L 0.48906 0.00764 C 0.49153 0.00741 0.49401 0.00648 0.49661 0.00602 L 0.54323 -0.00116 C 0.55078 -0.00023 0.5582 0.00139 0.56575 0.00162 C 0.61093 0.00324 0.65507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3 0.02546 L 0.69583 0.02569 L 0.62656 0.02384 L 0.59323 0.02245 L 0.50078 0.02083 L 0.46497 0.01643 C 0.45273 0.01458 0.44049 0.0118 0.42825 0.01041 L 0.41497 0.00903 C 0.41211 0.00856 0.40937 0.00787 0.40664 0.00741 L 0.38476 0.00463 L 0.35156 0.00903 L 0.33906 0.01041 C 0.32265 0.01296 0.34205 0.0118 0.31653 0.01342 C 0.29817 0.01458 0.26549 0.01574 0.2483 0.01643 L 0.21575 0.01782 C 0.20169 0.02014 0.19687 0.02129 0.17903 0.02083 C 0.16718 0.0206 0.1552 0.01898 0.14323 0.01782 L -0.00756 0.01944 C -0.00977 0.01944 -0.0142 0.02083 -0.0142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3 0.01921 L -0.01003 0.01944 C -0.00313 0.01829 0.00377 0.01643 0.01067 0.0162 C 0.04492 0.01551 0.04205 0.0169 0.06484 0.01921 L 0.08073 0.02083 C 0.09375 0.02245 0.08554 0.02245 0.10156 0.02523 C 0.10625 0.02592 0.11106 0.02616 0.11575 0.02662 C 0.1194 0.02708 0.12291 0.02778 0.12656 0.02824 L 0.16328 0.03125 L 0.19401 0.02662 C 0.19713 0.02616 0.20013 0.02546 0.20325 0.02523 C 0.21549 0.0243 0.2276 0.0243 0.23984 0.02361 C 0.28711 0.01435 0.2457 0.02199 0.36731 0.02083 L 0.51731 0.01921 C 0.52539 0.01875 0.53346 0.01852 0.54153 0.01782 C 0.55351 0.01666 0.56536 0.01366 0.57734 0.01342 C 0.61315 0.01227 0.64895 0.01342 0.6848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2 0.0081 L 0.00351 0.00972 " pathEditMode="relative" ptsTypes="AA">
                                      <p:cBhvr>
                                        <p:cTn id="116" dur="2000" fill="hold"/>
                                        <p:tgtEl>
                                          <p:spTgt spid="4"/>
                                        </p:tgtEl>
                                        <p:attrNameLst>
                                          <p:attrName>ppt_x</p:attrName>
                                          <p:attrName>ppt_y</p:attrName>
                                        </p:attrNameLst>
                                      </p:cBhvr>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2 0.0081 L 0.7095 0.0081 " pathEditMode="relative" ptsTypes="AA">
                                      <p:cBhvr>
                                        <p:cTn id="127" dur="2000" fill="hold"/>
                                        <p:tgtEl>
                                          <p:spTgt spid="4"/>
                                        </p:tgtEl>
                                        <p:attrNameLst>
                                          <p:attrName>ppt_x</p:attrName>
                                          <p:attrName>ppt_y</p:attrName>
                                        </p:attrNameLst>
                                      </p:cBhvr>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6"/>
                                        </p:tgtEl>
                                        <p:attrNameLst>
                                          <p:attrName>ppt_x</p:attrName>
                                        </p:attrNameLst>
                                      </p:cBhvr>
                                      <p:tavLst>
                                        <p:tav tm="0">
                                          <p:val>
                                            <p:strVal val="ppt_x"/>
                                          </p:val>
                                        </p:tav>
                                        <p:tav tm="100000">
                                          <p:val>
                                            <p:strVal val="1+ppt_w/2"/>
                                          </p:val>
                                        </p:tav>
                                      </p:tavLst>
                                    </p:anim>
                                    <p:anim calcmode="lin" valueType="num">
                                      <p:cBhvr additive="base">
                                        <p:cTn id="148" dur="500"/>
                                        <p:tgtEl>
                                          <p:spTgt spid="26"/>
                                        </p:tgtEl>
                                        <p:attrNameLst>
                                          <p:attrName>ppt_y</p:attrName>
                                        </p:attrNameLst>
                                      </p:cBhvr>
                                      <p:tavLst>
                                        <p:tav tm="0">
                                          <p:val>
                                            <p:strVal val="ppt_y"/>
                                          </p:val>
                                        </p:tav>
                                        <p:tav tm="100000">
                                          <p:val>
                                            <p:strVal val="0-ppt_h/2"/>
                                          </p:val>
                                        </p:tav>
                                      </p:tavLst>
                                    </p:anim>
                                    <p:set>
                                      <p:cBhvr>
                                        <p:cTn id="14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5" name="Arrow: Left 4">
            <a:hlinkClick r:id="rId5" action="ppaction://hlinksldjump"/>
            <a:extLst>
              <a:ext uri="{FF2B5EF4-FFF2-40B4-BE49-F238E27FC236}">
                <a16:creationId xmlns:a16="http://schemas.microsoft.com/office/drawing/2014/main" id="{DA33215A-60CF-5978-56DF-3E4173AFA629}"/>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Word1">
            <a:extLst>
              <a:ext uri="{FF2B5EF4-FFF2-40B4-BE49-F238E27FC236}">
                <a16:creationId xmlns:a16="http://schemas.microsoft.com/office/drawing/2014/main" id="{983CD630-A036-B592-F99A-9E72A1B19364}"/>
              </a:ext>
            </a:extLst>
          </p:cNvPr>
          <p:cNvSpPr txBox="1"/>
          <p:nvPr/>
        </p:nvSpPr>
        <p:spPr>
          <a:xfrm>
            <a:off x="393962" y="2390004"/>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3" name="Word3">
            <a:extLst>
              <a:ext uri="{FF2B5EF4-FFF2-40B4-BE49-F238E27FC236}">
                <a16:creationId xmlns:a16="http://schemas.microsoft.com/office/drawing/2014/main" id="{DB1E3352-2702-3A3D-2206-94FD3E9519F8}"/>
              </a:ext>
            </a:extLst>
          </p:cNvPr>
          <p:cNvSpPr txBox="1"/>
          <p:nvPr/>
        </p:nvSpPr>
        <p:spPr>
          <a:xfrm>
            <a:off x="10687031" y="2484284"/>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16" name="Word1">
            <a:extLst>
              <a:ext uri="{FF2B5EF4-FFF2-40B4-BE49-F238E27FC236}">
                <a16:creationId xmlns:a16="http://schemas.microsoft.com/office/drawing/2014/main" id="{167A7D9A-2971-52D5-200C-1F2A92A220DC}"/>
              </a:ext>
            </a:extLst>
          </p:cNvPr>
          <p:cNvSpPr txBox="1"/>
          <p:nvPr/>
        </p:nvSpPr>
        <p:spPr>
          <a:xfrm>
            <a:off x="401468" y="3111117"/>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9" name="Word3">
            <a:extLst>
              <a:ext uri="{FF2B5EF4-FFF2-40B4-BE49-F238E27FC236}">
                <a16:creationId xmlns:a16="http://schemas.microsoft.com/office/drawing/2014/main" id="{6028D050-1573-0D11-533B-32BA32ADCA86}"/>
              </a:ext>
            </a:extLst>
          </p:cNvPr>
          <p:cNvSpPr txBox="1"/>
          <p:nvPr/>
        </p:nvSpPr>
        <p:spPr>
          <a:xfrm>
            <a:off x="546133" y="1522329"/>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4" name="Word4">
            <a:extLst>
              <a:ext uri="{FF2B5EF4-FFF2-40B4-BE49-F238E27FC236}">
                <a16:creationId xmlns:a16="http://schemas.microsoft.com/office/drawing/2014/main" id="{95D68F41-7BF3-CBC5-C3A0-BC20342812C8}"/>
              </a:ext>
            </a:extLst>
          </p:cNvPr>
          <p:cNvSpPr txBox="1"/>
          <p:nvPr/>
        </p:nvSpPr>
        <p:spPr>
          <a:xfrm>
            <a:off x="10579047" y="1590054"/>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687031" y="3239352"/>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 name="Hippo Character" descr="A cartoon of a hippo&#10;&#10;Description automatically generated">
            <a:extLst>
              <a:ext uri="{FF2B5EF4-FFF2-40B4-BE49-F238E27FC236}">
                <a16:creationId xmlns:a16="http://schemas.microsoft.com/office/drawing/2014/main" id="{BF5E01C7-42D8-8739-CFD4-49E58BA973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742475" y="4624183"/>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8294" y="4952328"/>
            <a:ext cx="1429986" cy="1212137"/>
          </a:xfrm>
          <a:prstGeom prst="rect">
            <a:avLst/>
          </a:prstGeom>
        </p:spPr>
      </p:pic>
    </p:spTree>
    <p:extLst>
      <p:ext uri="{BB962C8B-B14F-4D97-AF65-F5344CB8AC3E}">
        <p14:creationId xmlns:p14="http://schemas.microsoft.com/office/powerpoint/2010/main" val="389029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3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8 -0.00579 C 0.68933 -0.00556 0.6905 -0.00463 0.69154 -0.00417 C 0.6948 -0.00324 0.69844 -0.00324 0.70157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5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 0.01574 0.27631 0.0162 0.27071 0.0162 L 0.20573 0.01782 C 0.14688 0.02477 0.22435 0.01597 0.06159 0.02083 C 0.0543 0.02106 0.04714 0.02268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4 C 0.04909 0.01064 0.05235 0.01203 0.05573 0.01203 L 0.17162 0.01064 L 0.18828 0.00902 C 0.19297 0.00856 0.19766 0.00787 0.20235 0.00764 L 0.25821 0.00602 L 0.31993 0.00324 C 0.32461 0.00208 0.32943 0.00139 0.33412 0.00023 C 0.34024 -0.00139 0.34623 -0.00486 0.35235 -0.00579 C 0.35795 -0.00648 0.36355 -0.00486 0.36914 -0.00417 C 0.37813 -0.00093 0.36888 -0.00394 0.3849 -0.00139 C 0.38685 -0.00093 0.38881 3.33333E-6 0.39076 0.00023 C 0.40847 0.00115 0.42631 0.00115 0.44414 0.00162 L 0.51914 0.00463 C 0.52657 0.00486 0.53412 0.00578 0.54154 0.00602 L 0.64987 0.01064 C 0.65443 0.01111 0.65886 0.01111 0.66328 0.01203 C 0.66602 0.0125 0.66875 0.01458 0.67162 0.01504 C 0.67709 0.01597 0.68269 0.01597 0.68828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8 0.01157 0.24909 0.01203 C 0.24519 0.01296 0.24128 0.01435 0.23737 0.01504 C 0.22331 0.01759 0.22722 0.01481 0.21407 0.01944 C 0.20925 0.02106 0.20469 0.02453 0.19987 0.02523 C 0.18568 0.02777 0.14128 0.02916 0.12657 0.02986 L 0.08985 0.02824 C 0.0737 0.02731 0.07162 0.02708 0.05743 0.02523 C 0.03425 0.01852 0.06146 0.02592 0.03568 0.02083 C 0.03464 0.0206 0.03347 0.0199 0.03243 0.01944 L 0.02071 0.01504 C 0.00065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2 0.07331 0.03426 C 0.09961 0.03611 0.12605 0.03518 0.15248 0.03588 L 0.24154 0.03125 C 0.29102 0.02777 0.20469 0.02569 0.2849 0.02986 C 0.39258 0.02407 0.19649 0.03657 0.36081 0.01504 C 0.41394 0.00787 0.51745 0.00833 0.56914 0.00764 L 0.65664 0.00902 C 0.66888 0.00949 0.68112 0.00995 0.69323 0.01203 C 0.69532 0.01227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 0.39063 0.01088 0.35078 0.00902 C 0.34245 0.00995 0.33399 0.00972 0.32578 0.0118 C 0.32227 0.01273 0.31914 0.0162 0.31576 0.01782 C 0.31407 0.01875 0.31237 0.01898 0.31081 0.01944 C 0.30209 0.02106 0.29349 0.02222 0.2849 0.02384 C 0.28243 0.0243 0.27995 0.02523 0.27748 0.02546 C 0.26732 0.02615 0.25743 0.02639 0.2474 0.02685 L 0.10078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89 0.02338 0.06511 0.02453 0.06732 0.02523 C 0.10795 0.0368 0.16524 0.02268 0.19493 0.02083 C 0.23347 0.01435 0.19037 0.02083 0.25651 0.01643 C 0.26407 0.01597 0.27162 0.01435 0.27891 0.01342 C 0.28438 0.00995 0.28946 0.00578 0.29493 0.00324 C 0.30638 -0.00232 0.32058 0.00092 0.33151 0.00162 C 0.3349 0.00324 0.33815 0.00486 0.34154 0.00602 C 0.34636 0.00787 0.35469 0.00856 0.35912 0.00902 L 0.48907 0.00764 C 0.49154 0.0074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8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 0.02708 0.12292 0.02777 0.12657 0.02824 L 0.16328 0.03125 L 0.19401 0.02662 C 0.19714 0.02615 0.20013 0.02546 0.20326 0.02523 C 0.2155 0.0243 0.22761 0.0243 0.23985 0.02361 C 0.28711 0.01435 0.24571 0.02199 0.36732 0.02083 L 0.51732 0.01921 C 0.52539 0.01875 0.53347 0.01852 0.54154 0.01782 C 0.55352 0.01666 0.56537 0.01365 0.57735 0.01342 C 0.61315 0.01227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5" name="Arrow: Left 4">
            <a:hlinkClick r:id="rId5" action="ppaction://hlinksldjump"/>
            <a:extLst>
              <a:ext uri="{FF2B5EF4-FFF2-40B4-BE49-F238E27FC236}">
                <a16:creationId xmlns:a16="http://schemas.microsoft.com/office/drawing/2014/main" id="{DA33215A-60CF-5978-56DF-3E4173AFA629}"/>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Word1">
            <a:extLst>
              <a:ext uri="{FF2B5EF4-FFF2-40B4-BE49-F238E27FC236}">
                <a16:creationId xmlns:a16="http://schemas.microsoft.com/office/drawing/2014/main" id="{983CD630-A036-B592-F99A-9E72A1B19364}"/>
              </a:ext>
            </a:extLst>
          </p:cNvPr>
          <p:cNvSpPr txBox="1"/>
          <p:nvPr/>
        </p:nvSpPr>
        <p:spPr>
          <a:xfrm>
            <a:off x="393962" y="2390004"/>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3" name="Word3">
            <a:extLst>
              <a:ext uri="{FF2B5EF4-FFF2-40B4-BE49-F238E27FC236}">
                <a16:creationId xmlns:a16="http://schemas.microsoft.com/office/drawing/2014/main" id="{DB1E3352-2702-3A3D-2206-94FD3E9519F8}"/>
              </a:ext>
            </a:extLst>
          </p:cNvPr>
          <p:cNvSpPr txBox="1"/>
          <p:nvPr/>
        </p:nvSpPr>
        <p:spPr>
          <a:xfrm>
            <a:off x="10694537" y="2520373"/>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16" name="Word1">
            <a:extLst>
              <a:ext uri="{FF2B5EF4-FFF2-40B4-BE49-F238E27FC236}">
                <a16:creationId xmlns:a16="http://schemas.microsoft.com/office/drawing/2014/main" id="{167A7D9A-2971-52D5-200C-1F2A92A220DC}"/>
              </a:ext>
            </a:extLst>
          </p:cNvPr>
          <p:cNvSpPr txBox="1"/>
          <p:nvPr/>
        </p:nvSpPr>
        <p:spPr>
          <a:xfrm>
            <a:off x="401468" y="3111117"/>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9" name="Word3">
            <a:extLst>
              <a:ext uri="{FF2B5EF4-FFF2-40B4-BE49-F238E27FC236}">
                <a16:creationId xmlns:a16="http://schemas.microsoft.com/office/drawing/2014/main" id="{6028D050-1573-0D11-533B-32BA32ADCA86}"/>
              </a:ext>
            </a:extLst>
          </p:cNvPr>
          <p:cNvSpPr txBox="1"/>
          <p:nvPr/>
        </p:nvSpPr>
        <p:spPr>
          <a:xfrm>
            <a:off x="546133" y="1522329"/>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4" name="Word4">
            <a:extLst>
              <a:ext uri="{FF2B5EF4-FFF2-40B4-BE49-F238E27FC236}">
                <a16:creationId xmlns:a16="http://schemas.microsoft.com/office/drawing/2014/main" id="{95D68F41-7BF3-CBC5-C3A0-BC20342812C8}"/>
              </a:ext>
            </a:extLst>
          </p:cNvPr>
          <p:cNvSpPr txBox="1"/>
          <p:nvPr/>
        </p:nvSpPr>
        <p:spPr>
          <a:xfrm>
            <a:off x="10586553" y="1626143"/>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694537" y="3275441"/>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3" name="Sun Flower Character" descr="A cartoon flower with a face&#10;&#10;Description automatically generated">
            <a:extLst>
              <a:ext uri="{FF2B5EF4-FFF2-40B4-BE49-F238E27FC236}">
                <a16:creationId xmlns:a16="http://schemas.microsoft.com/office/drawing/2014/main" id="{A29B43DB-3845-D85B-E86E-36CC805970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09322" y="4071289"/>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2981" y="4941170"/>
            <a:ext cx="1429986" cy="1212137"/>
          </a:xfrm>
          <a:prstGeom prst="rect">
            <a:avLst/>
          </a:prstGeom>
        </p:spPr>
      </p:pic>
    </p:spTree>
    <p:extLst>
      <p:ext uri="{BB962C8B-B14F-4D97-AF65-F5344CB8AC3E}">
        <p14:creationId xmlns:p14="http://schemas.microsoft.com/office/powerpoint/2010/main" val="403863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4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9 -0.00579 C 0.68933 -0.00556 0.6905 -0.00463 0.69154 -0.00417 C 0.6948 -0.00324 0.69844 -0.00324 0.70157 -0.00139 C 0.70313 -0.00024 0.70482 0.00162 0.70665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6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1 0.01574 0.27631 0.0162 0.27071 0.0162 L 0.20573 0.01782 C 0.14688 0.02476 0.22435 0.01597 0.06159 0.02083 C 0.0543 0.02106 0.04714 0.02268 0.03985 0.02361 C 0.0349 0.02569 0.02995 0.0287 0.02487 0.02963 C 0.01706 0.03125 0.00691 0.03101 -0.00169 0.03101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1 0.00764 L -0.01171 0.00787 L 0.04571 0.01064 C 0.04909 0.01064 0.05235 0.01203 0.05573 0.01203 L 0.17162 0.01064 L 0.18829 0.00902 C 0.19297 0.00856 0.19766 0.00787 0.20235 0.00764 L 0.25821 0.00601 L 0.31993 0.00324 C 0.32461 0.00208 0.32943 0.00139 0.33412 0.00023 C 0.34024 -0.00139 0.34623 -0.00486 0.35235 -0.00579 C 0.35795 -0.00649 0.36355 -0.00486 0.36915 -0.00417 C 0.37813 -0.00093 0.36888 -0.00394 0.3849 -0.00139 C 0.38685 -0.00093 0.38881 3.7037E-6 0.39076 0.00023 C 0.40847 0.00115 0.42631 0.00115 0.44415 0.00162 L 0.51915 0.00463 C 0.52657 0.00486 0.53412 0.00578 0.54154 0.00601 L 0.64987 0.01064 C 0.65443 0.01111 0.65886 0.01111 0.66329 0.01203 C 0.66602 0.0125 0.66875 0.01458 0.67162 0.01504 C 0.67709 0.01597 0.68269 0.01597 0.68829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9 0.01157 0.24909 0.01203 C 0.24519 0.01296 0.24128 0.01435 0.23737 0.01504 C 0.22331 0.01759 0.22722 0.01481 0.21407 0.01944 C 0.20925 0.02106 0.20469 0.02453 0.19987 0.02523 C 0.18568 0.02777 0.14128 0.02916 0.12657 0.02986 L 0.08985 0.02824 C 0.0737 0.02731 0.07162 0.02708 0.05743 0.02523 C 0.03425 0.01851 0.06146 0.02592 0.03568 0.02083 C 0.03464 0.0206 0.03347 0.0199 0.03243 0.01944 L 0.02071 0.01504 C 0.00066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8 0.01944 0.00391 0.02361 0.06576 0.02986 C 0.06836 0.03009 0.07058 0.03402 0.07331 0.03426 C 0.09961 0.03611 0.12605 0.03518 0.15248 0.03588 L 0.24154 0.03125 C 0.29102 0.02777 0.20469 0.02569 0.2849 0.02986 C 0.39258 0.02407 0.19649 0.03657 0.36081 0.01504 C 0.41394 0.00787 0.51745 0.00833 0.56915 0.00764 L 0.65665 0.00902 C 0.66888 0.00949 0.68112 0.00995 0.69323 0.01203 C 0.69532 0.01226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5 0.02546 L 0.4099 0.01944 C 0.37084 0.0074 0.39063 0.01088 0.35079 0.00902 C 0.34245 0.00995 0.33399 0.00972 0.32579 0.0118 C 0.32227 0.01273 0.31915 0.0162 0.31576 0.01782 C 0.31407 0.01875 0.31237 0.01898 0.31081 0.01944 C 0.30209 0.02106 0.29349 0.02222 0.2849 0.02384 C 0.28243 0.0243 0.27995 0.02523 0.27748 0.02546 C 0.26732 0.02615 0.25743 0.02639 0.2474 0.02685 L 0.10079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9 0.02338 0.06511 0.02453 0.06732 0.02523 C 0.10795 0.0368 0.16524 0.02268 0.19493 0.02083 C 0.23347 0.01435 0.19037 0.02083 0.25651 0.01643 C 0.26407 0.01597 0.27162 0.01435 0.27891 0.01342 C 0.28438 0.00995 0.28946 0.00578 0.29493 0.00324 C 0.30638 -0.00232 0.32058 0.00092 0.33151 0.00162 C 0.3349 0.00324 0.33816 0.00486 0.34154 0.00601 C 0.34636 0.00787 0.35469 0.00856 0.35912 0.00902 L 0.48907 0.00764 C 0.49154 0.0074 0.49401 0.00648 0.49662 0.00601 L 0.54323 -0.00116 C 0.55079 -0.00024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9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1 0.02708 0.12292 0.02777 0.12657 0.02824 L 0.16329 0.03125 L 0.19401 0.02662 C 0.19714 0.02615 0.20013 0.02546 0.20326 0.02523 C 0.2155 0.0243 0.22761 0.0243 0.23985 0.02361 C 0.28711 0.01435 0.24571 0.02199 0.36732 0.02083 L 0.51732 0.01921 C 0.5254 0.01875 0.53347 0.01851 0.54154 0.01782 C 0.55352 0.01666 0.56537 0.01365 0.57735 0.01342 C 0.61316 0.01226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5" name="Arrow: Left 4">
            <a:hlinkClick r:id="rId5" action="ppaction://hlinksldjump"/>
            <a:extLst>
              <a:ext uri="{FF2B5EF4-FFF2-40B4-BE49-F238E27FC236}">
                <a16:creationId xmlns:a16="http://schemas.microsoft.com/office/drawing/2014/main" id="{DA33215A-60CF-5978-56DF-3E4173AFA629}"/>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Word1">
            <a:extLst>
              <a:ext uri="{FF2B5EF4-FFF2-40B4-BE49-F238E27FC236}">
                <a16:creationId xmlns:a16="http://schemas.microsoft.com/office/drawing/2014/main" id="{983CD630-A036-B592-F99A-9E72A1B19364}"/>
              </a:ext>
            </a:extLst>
          </p:cNvPr>
          <p:cNvSpPr txBox="1"/>
          <p:nvPr/>
        </p:nvSpPr>
        <p:spPr>
          <a:xfrm>
            <a:off x="393962" y="2390004"/>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3" name="Word3">
            <a:extLst>
              <a:ext uri="{FF2B5EF4-FFF2-40B4-BE49-F238E27FC236}">
                <a16:creationId xmlns:a16="http://schemas.microsoft.com/office/drawing/2014/main" id="{DB1E3352-2702-3A3D-2206-94FD3E9519F8}"/>
              </a:ext>
            </a:extLst>
          </p:cNvPr>
          <p:cNvSpPr txBox="1"/>
          <p:nvPr/>
        </p:nvSpPr>
        <p:spPr>
          <a:xfrm>
            <a:off x="10687031" y="2496984"/>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16" name="Word1">
            <a:extLst>
              <a:ext uri="{FF2B5EF4-FFF2-40B4-BE49-F238E27FC236}">
                <a16:creationId xmlns:a16="http://schemas.microsoft.com/office/drawing/2014/main" id="{167A7D9A-2971-52D5-200C-1F2A92A220DC}"/>
              </a:ext>
            </a:extLst>
          </p:cNvPr>
          <p:cNvSpPr txBox="1"/>
          <p:nvPr/>
        </p:nvSpPr>
        <p:spPr>
          <a:xfrm>
            <a:off x="401468" y="3111117"/>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9" name="Word3">
            <a:extLst>
              <a:ext uri="{FF2B5EF4-FFF2-40B4-BE49-F238E27FC236}">
                <a16:creationId xmlns:a16="http://schemas.microsoft.com/office/drawing/2014/main" id="{6028D050-1573-0D11-533B-32BA32ADCA86}"/>
              </a:ext>
            </a:extLst>
          </p:cNvPr>
          <p:cNvSpPr txBox="1"/>
          <p:nvPr/>
        </p:nvSpPr>
        <p:spPr>
          <a:xfrm>
            <a:off x="546133" y="1522329"/>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4" name="Word4">
            <a:extLst>
              <a:ext uri="{FF2B5EF4-FFF2-40B4-BE49-F238E27FC236}">
                <a16:creationId xmlns:a16="http://schemas.microsoft.com/office/drawing/2014/main" id="{95D68F41-7BF3-CBC5-C3A0-BC20342812C8}"/>
              </a:ext>
            </a:extLst>
          </p:cNvPr>
          <p:cNvSpPr txBox="1"/>
          <p:nvPr/>
        </p:nvSpPr>
        <p:spPr>
          <a:xfrm>
            <a:off x="10579047" y="1602754"/>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687031" y="3252052"/>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7576" y="4473947"/>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Tree>
    <p:extLst>
      <p:ext uri="{BB962C8B-B14F-4D97-AF65-F5344CB8AC3E}">
        <p14:creationId xmlns:p14="http://schemas.microsoft.com/office/powerpoint/2010/main" val="334960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5" name="Arrow: Left 4">
            <a:hlinkClick r:id="rId5" action="ppaction://hlinksldjump"/>
            <a:extLst>
              <a:ext uri="{FF2B5EF4-FFF2-40B4-BE49-F238E27FC236}">
                <a16:creationId xmlns:a16="http://schemas.microsoft.com/office/drawing/2014/main" id="{DA33215A-60CF-5978-56DF-3E4173AFA629}"/>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Word1">
            <a:extLst>
              <a:ext uri="{FF2B5EF4-FFF2-40B4-BE49-F238E27FC236}">
                <a16:creationId xmlns:a16="http://schemas.microsoft.com/office/drawing/2014/main" id="{983CD630-A036-B592-F99A-9E72A1B19364}"/>
              </a:ext>
            </a:extLst>
          </p:cNvPr>
          <p:cNvSpPr txBox="1"/>
          <p:nvPr/>
        </p:nvSpPr>
        <p:spPr>
          <a:xfrm>
            <a:off x="393962" y="2390004"/>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3" name="Word3">
            <a:extLst>
              <a:ext uri="{FF2B5EF4-FFF2-40B4-BE49-F238E27FC236}">
                <a16:creationId xmlns:a16="http://schemas.microsoft.com/office/drawing/2014/main" id="{DB1E3352-2702-3A3D-2206-94FD3E9519F8}"/>
              </a:ext>
            </a:extLst>
          </p:cNvPr>
          <p:cNvSpPr txBox="1"/>
          <p:nvPr/>
        </p:nvSpPr>
        <p:spPr>
          <a:xfrm>
            <a:off x="10866868" y="2476656"/>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16" name="Word1">
            <a:extLst>
              <a:ext uri="{FF2B5EF4-FFF2-40B4-BE49-F238E27FC236}">
                <a16:creationId xmlns:a16="http://schemas.microsoft.com/office/drawing/2014/main" id="{167A7D9A-2971-52D5-200C-1F2A92A220DC}"/>
              </a:ext>
            </a:extLst>
          </p:cNvPr>
          <p:cNvSpPr txBox="1"/>
          <p:nvPr/>
        </p:nvSpPr>
        <p:spPr>
          <a:xfrm>
            <a:off x="401468" y="3111117"/>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9" name="Word3">
            <a:extLst>
              <a:ext uri="{FF2B5EF4-FFF2-40B4-BE49-F238E27FC236}">
                <a16:creationId xmlns:a16="http://schemas.microsoft.com/office/drawing/2014/main" id="{6028D050-1573-0D11-533B-32BA32ADCA86}"/>
              </a:ext>
            </a:extLst>
          </p:cNvPr>
          <p:cNvSpPr txBox="1"/>
          <p:nvPr/>
        </p:nvSpPr>
        <p:spPr>
          <a:xfrm>
            <a:off x="546133" y="1522329"/>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4" name="Word4">
            <a:extLst>
              <a:ext uri="{FF2B5EF4-FFF2-40B4-BE49-F238E27FC236}">
                <a16:creationId xmlns:a16="http://schemas.microsoft.com/office/drawing/2014/main" id="{95D68F41-7BF3-CBC5-C3A0-BC20342812C8}"/>
              </a:ext>
            </a:extLst>
          </p:cNvPr>
          <p:cNvSpPr txBox="1"/>
          <p:nvPr/>
        </p:nvSpPr>
        <p:spPr>
          <a:xfrm>
            <a:off x="10758884" y="1582426"/>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866868" y="3231724"/>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3" name="Sun Flower Character" descr="A cartoon flower with a face&#10;&#10;Description automatically generated">
            <a:extLst>
              <a:ext uri="{FF2B5EF4-FFF2-40B4-BE49-F238E27FC236}">
                <a16:creationId xmlns:a16="http://schemas.microsoft.com/office/drawing/2014/main" id="{E15AF165-B06B-2A4B-6B8C-75C5ACF58B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56174" y="4119522"/>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Tree>
    <p:extLst>
      <p:ext uri="{BB962C8B-B14F-4D97-AF65-F5344CB8AC3E}">
        <p14:creationId xmlns:p14="http://schemas.microsoft.com/office/powerpoint/2010/main" val="407287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5" name="Arrow: Left 4">
            <a:hlinkClick r:id="rId5" action="ppaction://hlinksldjump"/>
            <a:extLst>
              <a:ext uri="{FF2B5EF4-FFF2-40B4-BE49-F238E27FC236}">
                <a16:creationId xmlns:a16="http://schemas.microsoft.com/office/drawing/2014/main" id="{DA33215A-60CF-5978-56DF-3E4173AFA629}"/>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Word1">
            <a:extLst>
              <a:ext uri="{FF2B5EF4-FFF2-40B4-BE49-F238E27FC236}">
                <a16:creationId xmlns:a16="http://schemas.microsoft.com/office/drawing/2014/main" id="{983CD630-A036-B592-F99A-9E72A1B19364}"/>
              </a:ext>
            </a:extLst>
          </p:cNvPr>
          <p:cNvSpPr txBox="1"/>
          <p:nvPr/>
        </p:nvSpPr>
        <p:spPr>
          <a:xfrm>
            <a:off x="393962" y="2390004"/>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3" name="Word3">
            <a:extLst>
              <a:ext uri="{FF2B5EF4-FFF2-40B4-BE49-F238E27FC236}">
                <a16:creationId xmlns:a16="http://schemas.microsoft.com/office/drawing/2014/main" id="{DB1E3352-2702-3A3D-2206-94FD3E9519F8}"/>
              </a:ext>
            </a:extLst>
          </p:cNvPr>
          <p:cNvSpPr txBox="1"/>
          <p:nvPr/>
        </p:nvSpPr>
        <p:spPr>
          <a:xfrm>
            <a:off x="10866868" y="2476656"/>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16" name="Word1">
            <a:extLst>
              <a:ext uri="{FF2B5EF4-FFF2-40B4-BE49-F238E27FC236}">
                <a16:creationId xmlns:a16="http://schemas.microsoft.com/office/drawing/2014/main" id="{167A7D9A-2971-52D5-200C-1F2A92A220DC}"/>
              </a:ext>
            </a:extLst>
          </p:cNvPr>
          <p:cNvSpPr txBox="1"/>
          <p:nvPr/>
        </p:nvSpPr>
        <p:spPr>
          <a:xfrm>
            <a:off x="401468" y="3111117"/>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9" name="Word3">
            <a:extLst>
              <a:ext uri="{FF2B5EF4-FFF2-40B4-BE49-F238E27FC236}">
                <a16:creationId xmlns:a16="http://schemas.microsoft.com/office/drawing/2014/main" id="{6028D050-1573-0D11-533B-32BA32ADCA86}"/>
              </a:ext>
            </a:extLst>
          </p:cNvPr>
          <p:cNvSpPr txBox="1"/>
          <p:nvPr/>
        </p:nvSpPr>
        <p:spPr>
          <a:xfrm>
            <a:off x="546133" y="1522329"/>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4" name="Word4">
            <a:extLst>
              <a:ext uri="{FF2B5EF4-FFF2-40B4-BE49-F238E27FC236}">
                <a16:creationId xmlns:a16="http://schemas.microsoft.com/office/drawing/2014/main" id="{95D68F41-7BF3-CBC5-C3A0-BC20342812C8}"/>
              </a:ext>
            </a:extLst>
          </p:cNvPr>
          <p:cNvSpPr txBox="1"/>
          <p:nvPr/>
        </p:nvSpPr>
        <p:spPr>
          <a:xfrm>
            <a:off x="10758884" y="1582426"/>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7" name="Word2">
            <a:extLst>
              <a:ext uri="{FF2B5EF4-FFF2-40B4-BE49-F238E27FC236}">
                <a16:creationId xmlns:a16="http://schemas.microsoft.com/office/drawing/2014/main" id="{C3A13D42-3C12-9A4B-805D-7BFBC09513E7}"/>
              </a:ext>
            </a:extLst>
          </p:cNvPr>
          <p:cNvSpPr txBox="1"/>
          <p:nvPr/>
        </p:nvSpPr>
        <p:spPr>
          <a:xfrm>
            <a:off x="10866868" y="3231724"/>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174" y="4626804"/>
            <a:ext cx="2248786" cy="1669021"/>
          </a:xfrm>
          <a:prstGeom prst="rect">
            <a:avLst/>
          </a:prstGeom>
        </p:spPr>
      </p:pic>
      <p:pic>
        <p:nvPicPr>
          <p:cNvPr id="3" name="Sun Flower Character" descr="A cartoon flower with a face&#10;&#10;Description automatically generated">
            <a:extLst>
              <a:ext uri="{FF2B5EF4-FFF2-40B4-BE49-F238E27FC236}">
                <a16:creationId xmlns:a16="http://schemas.microsoft.com/office/drawing/2014/main" id="{1EE61A11-8A28-883E-8839-D7B9F963D2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09322" y="4174435"/>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Tree>
    <p:extLst>
      <p:ext uri="{BB962C8B-B14F-4D97-AF65-F5344CB8AC3E}">
        <p14:creationId xmlns:p14="http://schemas.microsoft.com/office/powerpoint/2010/main" val="267584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98DFBA-427E-1E29-7B06-E461003802EA}"/>
              </a:ext>
            </a:extLst>
          </p:cNvPr>
          <p:cNvSpPr txBox="1"/>
          <p:nvPr/>
        </p:nvSpPr>
        <p:spPr>
          <a:xfrm>
            <a:off x="651353" y="413359"/>
            <a:ext cx="11273424" cy="769441"/>
          </a:xfrm>
          <a:prstGeom prst="rect">
            <a:avLst/>
          </a:prstGeom>
          <a:noFill/>
        </p:spPr>
        <p:txBody>
          <a:bodyPr wrap="square" rtlCol="0">
            <a:spAutoFit/>
          </a:bodyPr>
          <a:lstStyle/>
          <a:p>
            <a:r>
              <a:rPr lang="en-US" sz="4400" b="1" dirty="0"/>
              <a:t>Attributions, Usage Disclaimer &amp; Contact</a:t>
            </a:r>
            <a:endParaRPr lang="en-US" sz="4400" dirty="0"/>
          </a:p>
        </p:txBody>
      </p:sp>
      <p:sp>
        <p:nvSpPr>
          <p:cNvPr id="5" name="TextBox 4">
            <a:extLst>
              <a:ext uri="{FF2B5EF4-FFF2-40B4-BE49-F238E27FC236}">
                <a16:creationId xmlns:a16="http://schemas.microsoft.com/office/drawing/2014/main" id="{8EF99B36-DB2E-A9D2-4663-2E8457D170D6}"/>
              </a:ext>
            </a:extLst>
          </p:cNvPr>
          <p:cNvSpPr txBox="1"/>
          <p:nvPr/>
        </p:nvSpPr>
        <p:spPr>
          <a:xfrm>
            <a:off x="789140" y="1490597"/>
            <a:ext cx="10484285" cy="5109091"/>
          </a:xfrm>
          <a:prstGeom prst="rect">
            <a:avLst/>
          </a:prstGeom>
          <a:noFill/>
        </p:spPr>
        <p:txBody>
          <a:bodyPr wrap="square" rtlCol="0">
            <a:spAutoFit/>
          </a:bodyPr>
          <a:lstStyle/>
          <a:p>
            <a:r>
              <a:rPr lang="en-US" sz="2800" dirty="0"/>
              <a:t>All content is either sourced from pixabay.com under the </a:t>
            </a:r>
            <a:r>
              <a:rPr lang="en-US" sz="2800" dirty="0" err="1"/>
              <a:t>Pixabay</a:t>
            </a:r>
            <a:r>
              <a:rPr lang="en-US" sz="2800" dirty="0"/>
              <a:t> License (royalty-free) or is original work created by the author.</a:t>
            </a:r>
          </a:p>
          <a:p>
            <a:endParaRPr lang="en-US" sz="2800" dirty="0"/>
          </a:p>
          <a:p>
            <a:r>
              <a:rPr lang="en-US" sz="2800" dirty="0"/>
              <a:t>This content resource is sold with usage rights granted to the purchaser only. Please do not redistribute, resell, or reupload this content in its original or modified form. Respecting these terms helps support the continued creation of these teaching materials/games! </a:t>
            </a:r>
          </a:p>
          <a:p>
            <a:endParaRPr lang="en-US" sz="2800" dirty="0"/>
          </a:p>
          <a:p>
            <a:r>
              <a:rPr lang="en-US" sz="2800" dirty="0"/>
              <a:t>Have a question or requests for new games or updates to existing ones? Email: korekitgames@gmail.com</a:t>
            </a:r>
          </a:p>
          <a:p>
            <a:endParaRPr lang="en-US" dirty="0"/>
          </a:p>
        </p:txBody>
      </p:sp>
    </p:spTree>
    <p:extLst>
      <p:ext uri="{BB962C8B-B14F-4D97-AF65-F5344CB8AC3E}">
        <p14:creationId xmlns:p14="http://schemas.microsoft.com/office/powerpoint/2010/main" val="2520153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Picture 123" descr="A white brick wall&#10;&#10;Description automatically generated">
            <a:extLst>
              <a:ext uri="{FF2B5EF4-FFF2-40B4-BE49-F238E27FC236}">
                <a16:creationId xmlns:a16="http://schemas.microsoft.com/office/drawing/2014/main" id="{0AC2EF07-18E3-3BA9-D46E-866C47F0AB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hlinkClick r:id="rId5" action="ppaction://hlinksldjump"/>
            <a:extLst>
              <a:ext uri="{FF2B5EF4-FFF2-40B4-BE49-F238E27FC236}">
                <a16:creationId xmlns:a16="http://schemas.microsoft.com/office/drawing/2014/main" id="{603B1EA5-AD94-9C1F-6E6F-361C1E6E4C70}"/>
              </a:ext>
            </a:extLst>
          </p:cNvPr>
          <p:cNvSpPr/>
          <p:nvPr/>
        </p:nvSpPr>
        <p:spPr>
          <a:xfrm>
            <a:off x="213693" y="1068812"/>
            <a:ext cx="2768788"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99B4861-B2C7-F89B-4C68-B38E089F877C}"/>
              </a:ext>
            </a:extLst>
          </p:cNvPr>
          <p:cNvSpPr txBox="1"/>
          <p:nvPr/>
        </p:nvSpPr>
        <p:spPr>
          <a:xfrm>
            <a:off x="889178" y="1559773"/>
            <a:ext cx="504535" cy="354255"/>
          </a:xfrm>
          <a:prstGeom prst="rect">
            <a:avLst/>
          </a:prstGeom>
          <a:noFill/>
        </p:spPr>
        <p:txBody>
          <a:bodyPr wrap="square" rtlCol="0">
            <a:spAutoFit/>
          </a:bodyPr>
          <a:lstStyle/>
          <a:p>
            <a:r>
              <a:rPr lang="en-US" dirty="0">
                <a:solidFill>
                  <a:schemeClr val="bg1"/>
                </a:solidFill>
              </a:rPr>
              <a:t>VS</a:t>
            </a:r>
          </a:p>
        </p:txBody>
      </p:sp>
      <p:sp>
        <p:nvSpPr>
          <p:cNvPr id="11" name="TextBox 10">
            <a:extLst>
              <a:ext uri="{FF2B5EF4-FFF2-40B4-BE49-F238E27FC236}">
                <a16:creationId xmlns:a16="http://schemas.microsoft.com/office/drawing/2014/main" id="{F629C1C4-7790-0D62-B2D1-73A52D03BE7A}"/>
              </a:ext>
            </a:extLst>
          </p:cNvPr>
          <p:cNvSpPr txBox="1"/>
          <p:nvPr/>
        </p:nvSpPr>
        <p:spPr>
          <a:xfrm>
            <a:off x="1893326" y="1542104"/>
            <a:ext cx="504535" cy="354255"/>
          </a:xfrm>
          <a:prstGeom prst="rect">
            <a:avLst/>
          </a:prstGeom>
          <a:noFill/>
        </p:spPr>
        <p:txBody>
          <a:bodyPr wrap="square" rtlCol="0">
            <a:spAutoFit/>
          </a:bodyPr>
          <a:lstStyle/>
          <a:p>
            <a:r>
              <a:rPr lang="en-US" dirty="0">
                <a:solidFill>
                  <a:schemeClr val="bg1"/>
                </a:solidFill>
              </a:rPr>
              <a:t>VS</a:t>
            </a:r>
          </a:p>
        </p:txBody>
      </p:sp>
      <p:sp>
        <p:nvSpPr>
          <p:cNvPr id="14" name="Rectangle 13">
            <a:hlinkClick r:id="rId6" action="ppaction://hlinksldjump"/>
            <a:extLst>
              <a:ext uri="{FF2B5EF4-FFF2-40B4-BE49-F238E27FC236}">
                <a16:creationId xmlns:a16="http://schemas.microsoft.com/office/drawing/2014/main" id="{79EF98F0-B30E-397E-DD6F-F6E5D5443126}"/>
              </a:ext>
            </a:extLst>
          </p:cNvPr>
          <p:cNvSpPr/>
          <p:nvPr/>
        </p:nvSpPr>
        <p:spPr>
          <a:xfrm>
            <a:off x="3141500" y="1077086"/>
            <a:ext cx="2768789"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25749AF-E5C8-92B9-4CD1-51710F1393E0}"/>
              </a:ext>
            </a:extLst>
          </p:cNvPr>
          <p:cNvSpPr txBox="1"/>
          <p:nvPr/>
        </p:nvSpPr>
        <p:spPr>
          <a:xfrm>
            <a:off x="3816986" y="1568048"/>
            <a:ext cx="504535" cy="354255"/>
          </a:xfrm>
          <a:prstGeom prst="rect">
            <a:avLst/>
          </a:prstGeom>
          <a:noFill/>
        </p:spPr>
        <p:txBody>
          <a:bodyPr wrap="square" rtlCol="0">
            <a:spAutoFit/>
          </a:bodyPr>
          <a:lstStyle/>
          <a:p>
            <a:r>
              <a:rPr lang="en-US" dirty="0">
                <a:solidFill>
                  <a:schemeClr val="bg1"/>
                </a:solidFill>
              </a:rPr>
              <a:t>VS</a:t>
            </a:r>
          </a:p>
        </p:txBody>
      </p:sp>
      <p:sp>
        <p:nvSpPr>
          <p:cNvPr id="19" name="TextBox 18">
            <a:extLst>
              <a:ext uri="{FF2B5EF4-FFF2-40B4-BE49-F238E27FC236}">
                <a16:creationId xmlns:a16="http://schemas.microsoft.com/office/drawing/2014/main" id="{91CB403C-A1D4-B2A9-594D-0DD42702C6C8}"/>
              </a:ext>
            </a:extLst>
          </p:cNvPr>
          <p:cNvSpPr txBox="1"/>
          <p:nvPr/>
        </p:nvSpPr>
        <p:spPr>
          <a:xfrm>
            <a:off x="4821134" y="1550379"/>
            <a:ext cx="504535" cy="354255"/>
          </a:xfrm>
          <a:prstGeom prst="rect">
            <a:avLst/>
          </a:prstGeom>
          <a:noFill/>
        </p:spPr>
        <p:txBody>
          <a:bodyPr wrap="square" rtlCol="0">
            <a:spAutoFit/>
          </a:bodyPr>
          <a:lstStyle/>
          <a:p>
            <a:r>
              <a:rPr lang="en-US" dirty="0">
                <a:solidFill>
                  <a:schemeClr val="bg1"/>
                </a:solidFill>
              </a:rPr>
              <a:t>VS</a:t>
            </a:r>
          </a:p>
        </p:txBody>
      </p:sp>
      <p:sp>
        <p:nvSpPr>
          <p:cNvPr id="25" name="Rectangle 24">
            <a:hlinkClick r:id="rId7" action="ppaction://hlinksldjump"/>
            <a:extLst>
              <a:ext uri="{FF2B5EF4-FFF2-40B4-BE49-F238E27FC236}">
                <a16:creationId xmlns:a16="http://schemas.microsoft.com/office/drawing/2014/main" id="{123A730C-7712-5183-1426-C4C5C8655B7E}"/>
              </a:ext>
            </a:extLst>
          </p:cNvPr>
          <p:cNvSpPr/>
          <p:nvPr/>
        </p:nvSpPr>
        <p:spPr>
          <a:xfrm>
            <a:off x="6140149" y="1086618"/>
            <a:ext cx="2768788"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5AAA436-BFFB-35B9-E233-42E697604333}"/>
              </a:ext>
            </a:extLst>
          </p:cNvPr>
          <p:cNvSpPr txBox="1"/>
          <p:nvPr/>
        </p:nvSpPr>
        <p:spPr>
          <a:xfrm>
            <a:off x="6815634" y="1577580"/>
            <a:ext cx="504535" cy="354255"/>
          </a:xfrm>
          <a:prstGeom prst="rect">
            <a:avLst/>
          </a:prstGeom>
          <a:noFill/>
        </p:spPr>
        <p:txBody>
          <a:bodyPr wrap="square" rtlCol="0">
            <a:spAutoFit/>
          </a:bodyPr>
          <a:lstStyle/>
          <a:p>
            <a:r>
              <a:rPr lang="en-US" dirty="0">
                <a:solidFill>
                  <a:schemeClr val="bg1"/>
                </a:solidFill>
              </a:rPr>
              <a:t>VS</a:t>
            </a:r>
          </a:p>
        </p:txBody>
      </p:sp>
      <p:sp>
        <p:nvSpPr>
          <p:cNvPr id="29" name="TextBox 28">
            <a:extLst>
              <a:ext uri="{FF2B5EF4-FFF2-40B4-BE49-F238E27FC236}">
                <a16:creationId xmlns:a16="http://schemas.microsoft.com/office/drawing/2014/main" id="{E65F7EC4-4501-D084-A62B-C390A6641AC4}"/>
              </a:ext>
            </a:extLst>
          </p:cNvPr>
          <p:cNvSpPr txBox="1"/>
          <p:nvPr/>
        </p:nvSpPr>
        <p:spPr>
          <a:xfrm>
            <a:off x="7819782" y="1559911"/>
            <a:ext cx="504535" cy="354255"/>
          </a:xfrm>
          <a:prstGeom prst="rect">
            <a:avLst/>
          </a:prstGeom>
          <a:noFill/>
        </p:spPr>
        <p:txBody>
          <a:bodyPr wrap="square" rtlCol="0">
            <a:spAutoFit/>
          </a:bodyPr>
          <a:lstStyle/>
          <a:p>
            <a:r>
              <a:rPr lang="en-US" dirty="0">
                <a:solidFill>
                  <a:schemeClr val="bg1"/>
                </a:solidFill>
              </a:rPr>
              <a:t>VS</a:t>
            </a:r>
          </a:p>
        </p:txBody>
      </p:sp>
      <p:grpSp>
        <p:nvGrpSpPr>
          <p:cNvPr id="35" name="Group 34">
            <a:extLst>
              <a:ext uri="{FF2B5EF4-FFF2-40B4-BE49-F238E27FC236}">
                <a16:creationId xmlns:a16="http://schemas.microsoft.com/office/drawing/2014/main" id="{98400EAB-47CA-7B20-AC7A-2A098B420729}"/>
              </a:ext>
            </a:extLst>
          </p:cNvPr>
          <p:cNvGrpSpPr/>
          <p:nvPr/>
        </p:nvGrpSpPr>
        <p:grpSpPr>
          <a:xfrm>
            <a:off x="9110009" y="1077086"/>
            <a:ext cx="2768789" cy="1035467"/>
            <a:chOff x="235131" y="1123406"/>
            <a:chExt cx="2939143" cy="1071154"/>
          </a:xfrm>
        </p:grpSpPr>
        <p:sp>
          <p:nvSpPr>
            <p:cNvPr id="37" name="Rectangle 36">
              <a:hlinkClick r:id="rId8" action="ppaction://hlinksldjump"/>
              <a:extLst>
                <a:ext uri="{FF2B5EF4-FFF2-40B4-BE49-F238E27FC236}">
                  <a16:creationId xmlns:a16="http://schemas.microsoft.com/office/drawing/2014/main" id="{871BDE97-4283-A118-1557-DE8B38A44192}"/>
                </a:ext>
              </a:extLst>
            </p:cNvPr>
            <p:cNvSpPr/>
            <p:nvPr/>
          </p:nvSpPr>
          <p:spPr>
            <a:xfrm>
              <a:off x="235131" y="1123406"/>
              <a:ext cx="2939143" cy="10711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BB05BFB0-5CFA-B768-4E75-2F0048F5AB81}"/>
                </a:ext>
              </a:extLst>
            </p:cNvPr>
            <p:cNvSpPr txBox="1"/>
            <p:nvPr/>
          </p:nvSpPr>
          <p:spPr>
            <a:xfrm>
              <a:off x="952177" y="1635263"/>
              <a:ext cx="535577" cy="369332"/>
            </a:xfrm>
            <a:prstGeom prst="rect">
              <a:avLst/>
            </a:prstGeom>
            <a:noFill/>
          </p:spPr>
          <p:txBody>
            <a:bodyPr wrap="square" rtlCol="0">
              <a:spAutoFit/>
            </a:bodyPr>
            <a:lstStyle/>
            <a:p>
              <a:r>
                <a:rPr lang="en-US" dirty="0">
                  <a:solidFill>
                    <a:schemeClr val="bg1"/>
                  </a:solidFill>
                </a:rPr>
                <a:t>VS</a:t>
              </a:r>
            </a:p>
          </p:txBody>
        </p:sp>
        <p:sp>
          <p:nvSpPr>
            <p:cNvPr id="40" name="TextBox 39">
              <a:extLst>
                <a:ext uri="{FF2B5EF4-FFF2-40B4-BE49-F238E27FC236}">
                  <a16:creationId xmlns:a16="http://schemas.microsoft.com/office/drawing/2014/main" id="{14DB30A4-7028-E368-58FF-43970E7FBB48}"/>
                </a:ext>
              </a:extLst>
            </p:cNvPr>
            <p:cNvSpPr txBox="1"/>
            <p:nvPr/>
          </p:nvSpPr>
          <p:spPr>
            <a:xfrm>
              <a:off x="2018107" y="1616842"/>
              <a:ext cx="535577" cy="369332"/>
            </a:xfrm>
            <a:prstGeom prst="rect">
              <a:avLst/>
            </a:prstGeom>
            <a:noFill/>
          </p:spPr>
          <p:txBody>
            <a:bodyPr wrap="square" rtlCol="0">
              <a:spAutoFit/>
            </a:bodyPr>
            <a:lstStyle/>
            <a:p>
              <a:r>
                <a:rPr lang="en-US" dirty="0">
                  <a:solidFill>
                    <a:schemeClr val="bg1"/>
                  </a:solidFill>
                </a:rPr>
                <a:t>VS</a:t>
              </a:r>
            </a:p>
          </p:txBody>
        </p:sp>
      </p:grpSp>
      <p:grpSp>
        <p:nvGrpSpPr>
          <p:cNvPr id="57" name="Group 56">
            <a:extLst>
              <a:ext uri="{FF2B5EF4-FFF2-40B4-BE49-F238E27FC236}">
                <a16:creationId xmlns:a16="http://schemas.microsoft.com/office/drawing/2014/main" id="{88DC7288-AF74-DBCC-6AF7-8535B9163134}"/>
              </a:ext>
            </a:extLst>
          </p:cNvPr>
          <p:cNvGrpSpPr/>
          <p:nvPr/>
        </p:nvGrpSpPr>
        <p:grpSpPr>
          <a:xfrm>
            <a:off x="46558" y="3043293"/>
            <a:ext cx="1948654" cy="1027426"/>
            <a:chOff x="676980" y="2681107"/>
            <a:chExt cx="1948654" cy="1027426"/>
          </a:xfrm>
        </p:grpSpPr>
        <p:sp>
          <p:nvSpPr>
            <p:cNvPr id="51" name="Rectangle 50">
              <a:hlinkClick r:id="rId9" action="ppaction://hlinksldjump"/>
              <a:extLst>
                <a:ext uri="{FF2B5EF4-FFF2-40B4-BE49-F238E27FC236}">
                  <a16:creationId xmlns:a16="http://schemas.microsoft.com/office/drawing/2014/main" id="{26F284E0-FB76-67F9-8787-270AFEB8092C}"/>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62B60E9F-15E1-580A-57AD-3FA97BF81A95}"/>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58" name="Group 57">
            <a:extLst>
              <a:ext uri="{FF2B5EF4-FFF2-40B4-BE49-F238E27FC236}">
                <a16:creationId xmlns:a16="http://schemas.microsoft.com/office/drawing/2014/main" id="{6AF4A966-EA8D-1609-729A-42FB40FD3A91}"/>
              </a:ext>
            </a:extLst>
          </p:cNvPr>
          <p:cNvGrpSpPr/>
          <p:nvPr/>
        </p:nvGrpSpPr>
        <p:grpSpPr>
          <a:xfrm>
            <a:off x="2086668" y="3043293"/>
            <a:ext cx="1948654" cy="1027426"/>
            <a:chOff x="676980" y="2681107"/>
            <a:chExt cx="1948654" cy="1027426"/>
          </a:xfrm>
        </p:grpSpPr>
        <p:sp>
          <p:nvSpPr>
            <p:cNvPr id="59" name="Rectangle 58">
              <a:hlinkClick r:id="rId10" action="ppaction://hlinksldjump"/>
              <a:extLst>
                <a:ext uri="{FF2B5EF4-FFF2-40B4-BE49-F238E27FC236}">
                  <a16:creationId xmlns:a16="http://schemas.microsoft.com/office/drawing/2014/main" id="{362EA930-E2A6-8AFF-CE0D-61D5CF73E191}"/>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4FC98823-F602-98E7-4AD1-D8F092388922}"/>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118" name="Group 117">
            <a:extLst>
              <a:ext uri="{FF2B5EF4-FFF2-40B4-BE49-F238E27FC236}">
                <a16:creationId xmlns:a16="http://schemas.microsoft.com/office/drawing/2014/main" id="{59C58BBB-7085-E48A-713E-C0E1786E9F04}"/>
              </a:ext>
            </a:extLst>
          </p:cNvPr>
          <p:cNvGrpSpPr/>
          <p:nvPr/>
        </p:nvGrpSpPr>
        <p:grpSpPr>
          <a:xfrm>
            <a:off x="4109066" y="3030202"/>
            <a:ext cx="1948654" cy="1027426"/>
            <a:chOff x="9491259" y="3654215"/>
            <a:chExt cx="1948654" cy="1027426"/>
          </a:xfrm>
        </p:grpSpPr>
        <p:sp>
          <p:nvSpPr>
            <p:cNvPr id="68" name="Rectangle 67">
              <a:hlinkClick r:id="rId11" action="ppaction://hlinksldjump"/>
              <a:extLst>
                <a:ext uri="{FF2B5EF4-FFF2-40B4-BE49-F238E27FC236}">
                  <a16:creationId xmlns:a16="http://schemas.microsoft.com/office/drawing/2014/main" id="{88217ED7-DE8E-518A-998F-0987D6322065}"/>
                </a:ext>
              </a:extLst>
            </p:cNvPr>
            <p:cNvSpPr/>
            <p:nvPr/>
          </p:nvSpPr>
          <p:spPr>
            <a:xfrm>
              <a:off x="9491259" y="3654215"/>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B9C87C0A-0185-28B6-A353-0CDE68847792}"/>
                </a:ext>
              </a:extLst>
            </p:cNvPr>
            <p:cNvSpPr txBox="1"/>
            <p:nvPr/>
          </p:nvSpPr>
          <p:spPr>
            <a:xfrm>
              <a:off x="10238982" y="4110233"/>
              <a:ext cx="504535" cy="354255"/>
            </a:xfrm>
            <a:prstGeom prst="rect">
              <a:avLst/>
            </a:prstGeom>
            <a:noFill/>
          </p:spPr>
          <p:txBody>
            <a:bodyPr wrap="square" rtlCol="0">
              <a:spAutoFit/>
            </a:bodyPr>
            <a:lstStyle/>
            <a:p>
              <a:r>
                <a:rPr lang="en-US" dirty="0">
                  <a:solidFill>
                    <a:schemeClr val="bg1"/>
                  </a:solidFill>
                </a:rPr>
                <a:t>VS</a:t>
              </a:r>
            </a:p>
          </p:txBody>
        </p:sp>
      </p:grpSp>
      <p:grpSp>
        <p:nvGrpSpPr>
          <p:cNvPr id="74" name="Group 73">
            <a:extLst>
              <a:ext uri="{FF2B5EF4-FFF2-40B4-BE49-F238E27FC236}">
                <a16:creationId xmlns:a16="http://schemas.microsoft.com/office/drawing/2014/main" id="{86991F4F-7673-66CF-2319-168D8761129C}"/>
              </a:ext>
            </a:extLst>
          </p:cNvPr>
          <p:cNvGrpSpPr/>
          <p:nvPr/>
        </p:nvGrpSpPr>
        <p:grpSpPr>
          <a:xfrm>
            <a:off x="6160308" y="3033429"/>
            <a:ext cx="1948654" cy="1027426"/>
            <a:chOff x="676980" y="2681107"/>
            <a:chExt cx="1948654" cy="1027426"/>
          </a:xfrm>
        </p:grpSpPr>
        <p:sp>
          <p:nvSpPr>
            <p:cNvPr id="76" name="Rectangle 75">
              <a:hlinkClick r:id="rId12" action="ppaction://hlinksldjump"/>
              <a:extLst>
                <a:ext uri="{FF2B5EF4-FFF2-40B4-BE49-F238E27FC236}">
                  <a16:creationId xmlns:a16="http://schemas.microsoft.com/office/drawing/2014/main" id="{DEC02759-CA79-8C34-2B28-09FA78883DC5}"/>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TextBox 77">
              <a:extLst>
                <a:ext uri="{FF2B5EF4-FFF2-40B4-BE49-F238E27FC236}">
                  <a16:creationId xmlns:a16="http://schemas.microsoft.com/office/drawing/2014/main" id="{D073DF74-AD9C-E459-7BAE-7C08FEC9E598}"/>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0" name="Group 89">
            <a:extLst>
              <a:ext uri="{FF2B5EF4-FFF2-40B4-BE49-F238E27FC236}">
                <a16:creationId xmlns:a16="http://schemas.microsoft.com/office/drawing/2014/main" id="{A768A081-0B83-FAFC-72F0-2F77EAD1B7FB}"/>
              </a:ext>
            </a:extLst>
          </p:cNvPr>
          <p:cNvGrpSpPr/>
          <p:nvPr/>
        </p:nvGrpSpPr>
        <p:grpSpPr>
          <a:xfrm>
            <a:off x="8155198" y="3030202"/>
            <a:ext cx="1948654" cy="1027426"/>
            <a:chOff x="676980" y="2681107"/>
            <a:chExt cx="1948654" cy="1027426"/>
          </a:xfrm>
        </p:grpSpPr>
        <p:sp>
          <p:nvSpPr>
            <p:cNvPr id="92" name="Rectangle 91">
              <a:hlinkClick r:id="rId13" action="ppaction://hlinksldjump"/>
              <a:extLst>
                <a:ext uri="{FF2B5EF4-FFF2-40B4-BE49-F238E27FC236}">
                  <a16:creationId xmlns:a16="http://schemas.microsoft.com/office/drawing/2014/main" id="{64B20A45-BACD-2C5B-720B-B7093571481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TextBox 92">
              <a:extLst>
                <a:ext uri="{FF2B5EF4-FFF2-40B4-BE49-F238E27FC236}">
                  <a16:creationId xmlns:a16="http://schemas.microsoft.com/office/drawing/2014/main" id="{F10AE651-187D-CFDA-1813-16EA2386E88F}"/>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9" name="Group 98">
            <a:extLst>
              <a:ext uri="{FF2B5EF4-FFF2-40B4-BE49-F238E27FC236}">
                <a16:creationId xmlns:a16="http://schemas.microsoft.com/office/drawing/2014/main" id="{32C07BD6-CC4D-90E2-6AB6-076777F09D28}"/>
              </a:ext>
            </a:extLst>
          </p:cNvPr>
          <p:cNvGrpSpPr/>
          <p:nvPr/>
        </p:nvGrpSpPr>
        <p:grpSpPr>
          <a:xfrm>
            <a:off x="10173599" y="3043954"/>
            <a:ext cx="1948654" cy="1027426"/>
            <a:chOff x="676980" y="2681107"/>
            <a:chExt cx="1948654" cy="1027426"/>
          </a:xfrm>
        </p:grpSpPr>
        <p:sp>
          <p:nvSpPr>
            <p:cNvPr id="101" name="Rectangle 100">
              <a:hlinkClick r:id="rId14" action="ppaction://hlinksldjump"/>
              <a:extLst>
                <a:ext uri="{FF2B5EF4-FFF2-40B4-BE49-F238E27FC236}">
                  <a16:creationId xmlns:a16="http://schemas.microsoft.com/office/drawing/2014/main" id="{9F617B2F-5E3B-EA56-FC5E-3387D5787CE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Box 101">
              <a:extLst>
                <a:ext uri="{FF2B5EF4-FFF2-40B4-BE49-F238E27FC236}">
                  <a16:creationId xmlns:a16="http://schemas.microsoft.com/office/drawing/2014/main" id="{73EB1548-A211-9EAC-5C8B-163E4F077AB0}"/>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sp>
        <p:nvSpPr>
          <p:cNvPr id="114" name="TextBox 113">
            <a:extLst>
              <a:ext uri="{FF2B5EF4-FFF2-40B4-BE49-F238E27FC236}">
                <a16:creationId xmlns:a16="http://schemas.microsoft.com/office/drawing/2014/main" id="{B1E4E31A-35CE-46CB-FCAD-275730C156DE}"/>
              </a:ext>
            </a:extLst>
          </p:cNvPr>
          <p:cNvSpPr txBox="1"/>
          <p:nvPr/>
        </p:nvSpPr>
        <p:spPr>
          <a:xfrm>
            <a:off x="223683" y="207430"/>
            <a:ext cx="2174177" cy="707886"/>
          </a:xfrm>
          <a:prstGeom prst="rect">
            <a:avLst/>
          </a:prstGeom>
          <a:noFill/>
        </p:spPr>
        <p:txBody>
          <a:bodyPr wrap="square" rtlCol="0">
            <a:spAutoFit/>
          </a:bodyPr>
          <a:lstStyle/>
          <a:p>
            <a:r>
              <a:rPr lang="en-US" sz="4000" b="1" dirty="0"/>
              <a:t>Game 2</a:t>
            </a:r>
          </a:p>
        </p:txBody>
      </p:sp>
      <p:sp>
        <p:nvSpPr>
          <p:cNvPr id="116" name="TextBox 115">
            <a:extLst>
              <a:ext uri="{FF2B5EF4-FFF2-40B4-BE49-F238E27FC236}">
                <a16:creationId xmlns:a16="http://schemas.microsoft.com/office/drawing/2014/main" id="{CAE951A9-5A9B-66F7-07F5-DEC0C0ECC569}"/>
              </a:ext>
            </a:extLst>
          </p:cNvPr>
          <p:cNvSpPr txBox="1"/>
          <p:nvPr/>
        </p:nvSpPr>
        <p:spPr>
          <a:xfrm>
            <a:off x="5189074" y="376604"/>
            <a:ext cx="2048513" cy="707886"/>
          </a:xfrm>
          <a:prstGeom prst="rect">
            <a:avLst/>
          </a:prstGeom>
          <a:noFill/>
        </p:spPr>
        <p:txBody>
          <a:bodyPr wrap="square" rtlCol="0">
            <a:spAutoFit/>
          </a:bodyPr>
          <a:lstStyle/>
          <a:p>
            <a:r>
              <a:rPr lang="en-US" sz="4000" dirty="0"/>
              <a:t>Round 2</a:t>
            </a:r>
          </a:p>
        </p:txBody>
      </p:sp>
      <p:sp>
        <p:nvSpPr>
          <p:cNvPr id="117" name="TextBox 116">
            <a:extLst>
              <a:ext uri="{FF2B5EF4-FFF2-40B4-BE49-F238E27FC236}">
                <a16:creationId xmlns:a16="http://schemas.microsoft.com/office/drawing/2014/main" id="{B8127465-FD45-9C22-3D8F-AEEE7E08AFF3}"/>
              </a:ext>
            </a:extLst>
          </p:cNvPr>
          <p:cNvSpPr txBox="1"/>
          <p:nvPr/>
        </p:nvSpPr>
        <p:spPr>
          <a:xfrm>
            <a:off x="5232915" y="2390317"/>
            <a:ext cx="2048513" cy="707886"/>
          </a:xfrm>
          <a:prstGeom prst="rect">
            <a:avLst/>
          </a:prstGeom>
          <a:noFill/>
        </p:spPr>
        <p:txBody>
          <a:bodyPr wrap="square" rtlCol="0">
            <a:spAutoFit/>
          </a:bodyPr>
          <a:lstStyle/>
          <a:p>
            <a:r>
              <a:rPr lang="en-US" sz="4000" dirty="0"/>
              <a:t>Round 3</a:t>
            </a:r>
          </a:p>
        </p:txBody>
      </p:sp>
      <p:sp>
        <p:nvSpPr>
          <p:cNvPr id="2" name="TextBox 1">
            <a:extLst>
              <a:ext uri="{FF2B5EF4-FFF2-40B4-BE49-F238E27FC236}">
                <a16:creationId xmlns:a16="http://schemas.microsoft.com/office/drawing/2014/main" id="{1384F739-E059-B7FB-2931-B67B1CCAC6B7}"/>
              </a:ext>
            </a:extLst>
          </p:cNvPr>
          <p:cNvSpPr txBox="1"/>
          <p:nvPr/>
        </p:nvSpPr>
        <p:spPr>
          <a:xfrm>
            <a:off x="5262421" y="4492616"/>
            <a:ext cx="2048513" cy="707886"/>
          </a:xfrm>
          <a:prstGeom prst="rect">
            <a:avLst/>
          </a:prstGeom>
          <a:noFill/>
        </p:spPr>
        <p:txBody>
          <a:bodyPr wrap="square" rtlCol="0">
            <a:spAutoFit/>
          </a:bodyPr>
          <a:lstStyle/>
          <a:p>
            <a:r>
              <a:rPr lang="en-US" sz="4000" dirty="0"/>
              <a:t>Winner:</a:t>
            </a:r>
          </a:p>
        </p:txBody>
      </p:sp>
      <p:pic>
        <p:nvPicPr>
          <p:cNvPr id="3" name="Lion Character">
            <a:extLst>
              <a:ext uri="{FF2B5EF4-FFF2-40B4-BE49-F238E27FC236}">
                <a16:creationId xmlns:a16="http://schemas.microsoft.com/office/drawing/2014/main" id="{48403BF4-6F6D-D252-7C55-51289EBB2F07}"/>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81388" y="1232138"/>
            <a:ext cx="700197" cy="751990"/>
          </a:xfrm>
          <a:prstGeom prst="rect">
            <a:avLst/>
          </a:prstGeom>
        </p:spPr>
      </p:pic>
      <p:pic>
        <p:nvPicPr>
          <p:cNvPr id="9" name="Mango Character" descr="A cartoon face with eyes and mouth&#10;&#10;Description automatically generated">
            <a:extLst>
              <a:ext uri="{FF2B5EF4-FFF2-40B4-BE49-F238E27FC236}">
                <a16:creationId xmlns:a16="http://schemas.microsoft.com/office/drawing/2014/main" id="{8D10D987-943C-035C-CDD9-EC38A661A7A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83548" y="1226166"/>
            <a:ext cx="409242" cy="748329"/>
          </a:xfrm>
          <a:prstGeom prst="rect">
            <a:avLst/>
          </a:prstGeom>
        </p:spPr>
      </p:pic>
      <p:pic>
        <p:nvPicPr>
          <p:cNvPr id="15" name="Hippo Character" descr="A cartoon of a hippo&#10;&#10;Description automatically generated">
            <a:extLst>
              <a:ext uri="{FF2B5EF4-FFF2-40B4-BE49-F238E27FC236}">
                <a16:creationId xmlns:a16="http://schemas.microsoft.com/office/drawing/2014/main" id="{ED1D9CC0-0E6D-5251-DF33-9845FA2CA1D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167899" y="1439304"/>
            <a:ext cx="709388" cy="526499"/>
          </a:xfrm>
          <a:prstGeom prst="rect">
            <a:avLst/>
          </a:prstGeom>
        </p:spPr>
      </p:pic>
      <p:pic>
        <p:nvPicPr>
          <p:cNvPr id="26" name="Sun Flower Character" descr="A cartoon flower with a face&#10;&#10;Description automatically generated">
            <a:extLst>
              <a:ext uri="{FF2B5EF4-FFF2-40B4-BE49-F238E27FC236}">
                <a16:creationId xmlns:a16="http://schemas.microsoft.com/office/drawing/2014/main" id="{89824DB9-C1E4-8CE0-EE86-251ACD6A14D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67894" y="1157671"/>
            <a:ext cx="681689" cy="804204"/>
          </a:xfrm>
          <a:prstGeom prst="rect">
            <a:avLst/>
          </a:prstGeom>
        </p:spPr>
      </p:pic>
      <p:pic>
        <p:nvPicPr>
          <p:cNvPr id="42" name="Lion Character">
            <a:extLst>
              <a:ext uri="{FF2B5EF4-FFF2-40B4-BE49-F238E27FC236}">
                <a16:creationId xmlns:a16="http://schemas.microsoft.com/office/drawing/2014/main" id="{C88160C0-C7CA-9477-0597-E7B93ADF3809}"/>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9159688" y="1262222"/>
            <a:ext cx="700197" cy="751990"/>
          </a:xfrm>
          <a:prstGeom prst="rect">
            <a:avLst/>
          </a:prstGeom>
        </p:spPr>
      </p:pic>
      <p:pic>
        <p:nvPicPr>
          <p:cNvPr id="44" name="Sun Flower Character" descr="A cartoon flower with a face&#10;&#10;Description automatically generated">
            <a:extLst>
              <a:ext uri="{FF2B5EF4-FFF2-40B4-BE49-F238E27FC236}">
                <a16:creationId xmlns:a16="http://schemas.microsoft.com/office/drawing/2014/main" id="{F4A658AD-E7B6-1517-7320-7E42F2F3135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145705" y="1186094"/>
            <a:ext cx="681689" cy="804204"/>
          </a:xfrm>
          <a:prstGeom prst="rect">
            <a:avLst/>
          </a:prstGeom>
        </p:spPr>
      </p:pic>
      <p:pic>
        <p:nvPicPr>
          <p:cNvPr id="45" name="Lion Character">
            <a:extLst>
              <a:ext uri="{FF2B5EF4-FFF2-40B4-BE49-F238E27FC236}">
                <a16:creationId xmlns:a16="http://schemas.microsoft.com/office/drawing/2014/main" id="{456635CF-1AFA-FFA2-E525-0846E47F5C48}"/>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6181002" y="1290291"/>
            <a:ext cx="700197" cy="751990"/>
          </a:xfrm>
          <a:prstGeom prst="rect">
            <a:avLst/>
          </a:prstGeom>
        </p:spPr>
      </p:pic>
      <p:pic>
        <p:nvPicPr>
          <p:cNvPr id="47" name="Hippo Character" descr="A cartoon of a hippo&#10;&#10;Description automatically generated">
            <a:extLst>
              <a:ext uri="{FF2B5EF4-FFF2-40B4-BE49-F238E27FC236}">
                <a16:creationId xmlns:a16="http://schemas.microsoft.com/office/drawing/2014/main" id="{C151F480-45F5-35B2-D611-3CF278B8EC5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51219" y="1425950"/>
            <a:ext cx="709388" cy="526499"/>
          </a:xfrm>
          <a:prstGeom prst="rect">
            <a:avLst/>
          </a:prstGeom>
        </p:spPr>
      </p:pic>
      <p:pic>
        <p:nvPicPr>
          <p:cNvPr id="48" name="Mango Character" descr="A cartoon face with eyes and mouth&#10;&#10;Description automatically generated">
            <a:extLst>
              <a:ext uri="{FF2B5EF4-FFF2-40B4-BE49-F238E27FC236}">
                <a16:creationId xmlns:a16="http://schemas.microsoft.com/office/drawing/2014/main" id="{C9F19153-ACDF-B1D4-E5EA-77A1FAB787F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352316" y="1241969"/>
            <a:ext cx="409242" cy="748329"/>
          </a:xfrm>
          <a:prstGeom prst="rect">
            <a:avLst/>
          </a:prstGeom>
        </p:spPr>
      </p:pic>
      <p:pic>
        <p:nvPicPr>
          <p:cNvPr id="54" name="Sun Flower Character" descr="A cartoon flower with a face&#10;&#10;Description automatically generated">
            <a:extLst>
              <a:ext uri="{FF2B5EF4-FFF2-40B4-BE49-F238E27FC236}">
                <a16:creationId xmlns:a16="http://schemas.microsoft.com/office/drawing/2014/main" id="{BD51B10A-1AA8-6987-3699-46DA2346B9B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152612" y="1214031"/>
            <a:ext cx="681689" cy="804204"/>
          </a:xfrm>
          <a:prstGeom prst="rect">
            <a:avLst/>
          </a:prstGeom>
        </p:spPr>
      </p:pic>
      <p:pic>
        <p:nvPicPr>
          <p:cNvPr id="77" name="Hippo Character" descr="A cartoon of a hippo&#10;&#10;Description automatically generated">
            <a:extLst>
              <a:ext uri="{FF2B5EF4-FFF2-40B4-BE49-F238E27FC236}">
                <a16:creationId xmlns:a16="http://schemas.microsoft.com/office/drawing/2014/main" id="{F1447E51-2952-3D13-6BA3-3FDF127B1B2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121747" y="1447316"/>
            <a:ext cx="709388" cy="526499"/>
          </a:xfrm>
          <a:prstGeom prst="rect">
            <a:avLst/>
          </a:prstGeom>
        </p:spPr>
      </p:pic>
      <p:pic>
        <p:nvPicPr>
          <p:cNvPr id="80" name="Mango Character" descr="A cartoon face with eyes and mouth&#10;&#10;Description automatically generated">
            <a:extLst>
              <a:ext uri="{FF2B5EF4-FFF2-40B4-BE49-F238E27FC236}">
                <a16:creationId xmlns:a16="http://schemas.microsoft.com/office/drawing/2014/main" id="{16C47FC3-E317-889D-6B20-BE03DB76CE0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221416" y="1226166"/>
            <a:ext cx="409242" cy="748329"/>
          </a:xfrm>
          <a:prstGeom prst="rect">
            <a:avLst/>
          </a:prstGeom>
        </p:spPr>
      </p:pic>
      <p:pic>
        <p:nvPicPr>
          <p:cNvPr id="81" name="Lion Character">
            <a:extLst>
              <a:ext uri="{FF2B5EF4-FFF2-40B4-BE49-F238E27FC236}">
                <a16:creationId xmlns:a16="http://schemas.microsoft.com/office/drawing/2014/main" id="{08FAC7B7-7322-F8C0-5C03-2105E4AF267C}"/>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127047" y="3181011"/>
            <a:ext cx="700197" cy="751990"/>
          </a:xfrm>
          <a:prstGeom prst="rect">
            <a:avLst/>
          </a:prstGeom>
        </p:spPr>
      </p:pic>
      <p:pic>
        <p:nvPicPr>
          <p:cNvPr id="82" name="Mango Character" descr="A cartoon face with eyes and mouth&#10;&#10;Description automatically generated">
            <a:extLst>
              <a:ext uri="{FF2B5EF4-FFF2-40B4-BE49-F238E27FC236}">
                <a16:creationId xmlns:a16="http://schemas.microsoft.com/office/drawing/2014/main" id="{BC7C64BA-0955-1253-3E2B-D602A327708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64129" y="3163312"/>
            <a:ext cx="409242" cy="748329"/>
          </a:xfrm>
          <a:prstGeom prst="rect">
            <a:avLst/>
          </a:prstGeom>
        </p:spPr>
      </p:pic>
      <p:pic>
        <p:nvPicPr>
          <p:cNvPr id="83" name="Lion Character">
            <a:extLst>
              <a:ext uri="{FF2B5EF4-FFF2-40B4-BE49-F238E27FC236}">
                <a16:creationId xmlns:a16="http://schemas.microsoft.com/office/drawing/2014/main" id="{8DD1034E-0311-FD0C-BDD0-7E06E3E7FAA2}"/>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179688" y="3181328"/>
            <a:ext cx="700197" cy="751990"/>
          </a:xfrm>
          <a:prstGeom prst="rect">
            <a:avLst/>
          </a:prstGeom>
        </p:spPr>
      </p:pic>
      <p:pic>
        <p:nvPicPr>
          <p:cNvPr id="84" name="Lion Character">
            <a:extLst>
              <a:ext uri="{FF2B5EF4-FFF2-40B4-BE49-F238E27FC236}">
                <a16:creationId xmlns:a16="http://schemas.microsoft.com/office/drawing/2014/main" id="{2A6BFF3D-FFE6-660B-54F4-639508F04CBB}"/>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4172494" y="3181885"/>
            <a:ext cx="700197" cy="751990"/>
          </a:xfrm>
          <a:prstGeom prst="rect">
            <a:avLst/>
          </a:prstGeom>
        </p:spPr>
      </p:pic>
      <p:pic>
        <p:nvPicPr>
          <p:cNvPr id="87" name="Hippo Character" descr="A cartoon of a hippo&#10;&#10;Description automatically generated">
            <a:extLst>
              <a:ext uri="{FF2B5EF4-FFF2-40B4-BE49-F238E27FC236}">
                <a16:creationId xmlns:a16="http://schemas.microsoft.com/office/drawing/2014/main" id="{7D7BC147-B5C7-4033-DAF2-7EAFAF53FBB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28729" y="3313976"/>
            <a:ext cx="709388" cy="526499"/>
          </a:xfrm>
          <a:prstGeom prst="rect">
            <a:avLst/>
          </a:prstGeom>
        </p:spPr>
      </p:pic>
      <p:pic>
        <p:nvPicPr>
          <p:cNvPr id="89" name="Sun Flower Character" descr="A cartoon flower with a face&#10;&#10;Description automatically generated">
            <a:extLst>
              <a:ext uri="{FF2B5EF4-FFF2-40B4-BE49-F238E27FC236}">
                <a16:creationId xmlns:a16="http://schemas.microsoft.com/office/drawing/2014/main" id="{853985F6-703C-1CF4-ECD9-6B8C21977BE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264820" y="3175813"/>
            <a:ext cx="681689" cy="804204"/>
          </a:xfrm>
          <a:prstGeom prst="rect">
            <a:avLst/>
          </a:prstGeom>
        </p:spPr>
      </p:pic>
      <p:pic>
        <p:nvPicPr>
          <p:cNvPr id="97" name="Hippo Character" descr="A cartoon of a hippo&#10;&#10;Description automatically generated">
            <a:extLst>
              <a:ext uri="{FF2B5EF4-FFF2-40B4-BE49-F238E27FC236}">
                <a16:creationId xmlns:a16="http://schemas.microsoft.com/office/drawing/2014/main" id="{059B481A-3F0A-55BB-CE75-839A27E569F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17001" y="3388832"/>
            <a:ext cx="709388" cy="526499"/>
          </a:xfrm>
          <a:prstGeom prst="rect">
            <a:avLst/>
          </a:prstGeom>
        </p:spPr>
      </p:pic>
      <p:pic>
        <p:nvPicPr>
          <p:cNvPr id="100" name="Mango Character" descr="A cartoon face with eyes and mouth&#10;&#10;Description automatically generated">
            <a:extLst>
              <a:ext uri="{FF2B5EF4-FFF2-40B4-BE49-F238E27FC236}">
                <a16:creationId xmlns:a16="http://schemas.microsoft.com/office/drawing/2014/main" id="{1317D40B-393D-B958-6EC3-4336A70E7DD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372005" y="3209171"/>
            <a:ext cx="409242" cy="748329"/>
          </a:xfrm>
          <a:prstGeom prst="rect">
            <a:avLst/>
          </a:prstGeom>
        </p:spPr>
      </p:pic>
      <p:pic>
        <p:nvPicPr>
          <p:cNvPr id="105" name="Mango Character" descr="A cartoon face with eyes and mouth&#10;&#10;Description automatically generated">
            <a:extLst>
              <a:ext uri="{FF2B5EF4-FFF2-40B4-BE49-F238E27FC236}">
                <a16:creationId xmlns:a16="http://schemas.microsoft.com/office/drawing/2014/main" id="{4F4B1FA9-13CF-C27B-0CB6-790FCE9DD8E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435980" y="3197919"/>
            <a:ext cx="409242" cy="748329"/>
          </a:xfrm>
          <a:prstGeom prst="rect">
            <a:avLst/>
          </a:prstGeom>
        </p:spPr>
      </p:pic>
      <p:pic>
        <p:nvPicPr>
          <p:cNvPr id="106" name="Sun Flower Character" descr="A cartoon flower with a face&#10;&#10;Description automatically generated">
            <a:extLst>
              <a:ext uri="{FF2B5EF4-FFF2-40B4-BE49-F238E27FC236}">
                <a16:creationId xmlns:a16="http://schemas.microsoft.com/office/drawing/2014/main" id="{D1F2B57B-5F91-76DF-C13E-9D7CEDC41F1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230235" y="3167498"/>
            <a:ext cx="681689" cy="804204"/>
          </a:xfrm>
          <a:prstGeom prst="rect">
            <a:avLst/>
          </a:prstGeom>
        </p:spPr>
      </p:pic>
      <p:pic>
        <p:nvPicPr>
          <p:cNvPr id="107" name="Hippo Character" descr="A cartoon of a hippo&#10;&#10;Description automatically generated">
            <a:extLst>
              <a:ext uri="{FF2B5EF4-FFF2-40B4-BE49-F238E27FC236}">
                <a16:creationId xmlns:a16="http://schemas.microsoft.com/office/drawing/2014/main" id="{F3275D7B-3444-7E08-D769-AE22CE5F6D4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226348" y="3380856"/>
            <a:ext cx="709388" cy="526499"/>
          </a:xfrm>
          <a:prstGeom prst="rect">
            <a:avLst/>
          </a:prstGeom>
        </p:spPr>
      </p:pic>
      <p:pic>
        <p:nvPicPr>
          <p:cNvPr id="108" name="Sun Flower Character" descr="A cartoon flower with a face&#10;&#10;Description automatically generated">
            <a:extLst>
              <a:ext uri="{FF2B5EF4-FFF2-40B4-BE49-F238E27FC236}">
                <a16:creationId xmlns:a16="http://schemas.microsoft.com/office/drawing/2014/main" id="{D72CE94A-101E-CC02-245F-C00BDD7DFA9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294178" y="3167498"/>
            <a:ext cx="681689" cy="804204"/>
          </a:xfrm>
          <a:prstGeom prst="rect">
            <a:avLst/>
          </a:prstGeom>
        </p:spPr>
      </p:pic>
      <p:grpSp>
        <p:nvGrpSpPr>
          <p:cNvPr id="113" name="Group 112">
            <a:extLst>
              <a:ext uri="{FF2B5EF4-FFF2-40B4-BE49-F238E27FC236}">
                <a16:creationId xmlns:a16="http://schemas.microsoft.com/office/drawing/2014/main" id="{6268D4F6-387C-E90A-4625-97786B459B0B}"/>
              </a:ext>
            </a:extLst>
          </p:cNvPr>
          <p:cNvGrpSpPr/>
          <p:nvPr/>
        </p:nvGrpSpPr>
        <p:grpSpPr>
          <a:xfrm>
            <a:off x="2700815" y="5222113"/>
            <a:ext cx="1216361" cy="1027426"/>
            <a:chOff x="2700815" y="5222113"/>
            <a:chExt cx="1216361" cy="1027426"/>
          </a:xfrm>
        </p:grpSpPr>
        <p:sp>
          <p:nvSpPr>
            <p:cNvPr id="7" name="Rectangle 6">
              <a:hlinkClick r:id="rId19" action="ppaction://hlinksldjump"/>
              <a:extLst>
                <a:ext uri="{FF2B5EF4-FFF2-40B4-BE49-F238E27FC236}">
                  <a16:creationId xmlns:a16="http://schemas.microsoft.com/office/drawing/2014/main" id="{68C407E5-894E-AAA2-C397-5411E023B606}"/>
                </a:ext>
              </a:extLst>
            </p:cNvPr>
            <p:cNvSpPr/>
            <p:nvPr/>
          </p:nvSpPr>
          <p:spPr>
            <a:xfrm>
              <a:off x="2700815"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9" name="Lion Character">
              <a:hlinkClick r:id="rId19" action="ppaction://hlinksldjump"/>
              <a:extLst>
                <a:ext uri="{FF2B5EF4-FFF2-40B4-BE49-F238E27FC236}">
                  <a16:creationId xmlns:a16="http://schemas.microsoft.com/office/drawing/2014/main" id="{91F3AF2C-99CD-95DB-335A-25B4AF7C23C0}"/>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949583" y="5359831"/>
              <a:ext cx="700197" cy="751990"/>
            </a:xfrm>
            <a:prstGeom prst="rect">
              <a:avLst/>
            </a:prstGeom>
          </p:spPr>
        </p:pic>
      </p:grpSp>
      <p:grpSp>
        <p:nvGrpSpPr>
          <p:cNvPr id="119" name="Group 118">
            <a:extLst>
              <a:ext uri="{FF2B5EF4-FFF2-40B4-BE49-F238E27FC236}">
                <a16:creationId xmlns:a16="http://schemas.microsoft.com/office/drawing/2014/main" id="{331CEE1C-D91B-F4E0-1E31-65AEE6C4B90D}"/>
              </a:ext>
            </a:extLst>
          </p:cNvPr>
          <p:cNvGrpSpPr/>
          <p:nvPr/>
        </p:nvGrpSpPr>
        <p:grpSpPr>
          <a:xfrm>
            <a:off x="4436082" y="5222113"/>
            <a:ext cx="1216361" cy="1027426"/>
            <a:chOff x="4436082" y="5222113"/>
            <a:chExt cx="1216361" cy="1027426"/>
          </a:xfrm>
        </p:grpSpPr>
        <p:sp>
          <p:nvSpPr>
            <p:cNvPr id="43" name="Rectangle 42">
              <a:hlinkClick r:id="rId20" action="ppaction://hlinksldjump"/>
              <a:extLst>
                <a:ext uri="{FF2B5EF4-FFF2-40B4-BE49-F238E27FC236}">
                  <a16:creationId xmlns:a16="http://schemas.microsoft.com/office/drawing/2014/main" id="{9DF459CE-5318-788F-0F07-A902FDB9E786}"/>
                </a:ext>
              </a:extLst>
            </p:cNvPr>
            <p:cNvSpPr/>
            <p:nvPr/>
          </p:nvSpPr>
          <p:spPr>
            <a:xfrm>
              <a:off x="4436082"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0" name="Hippo Character" descr="A cartoon of a hippo&#10;&#10;Description automatically generated">
              <a:hlinkClick r:id="rId20" action="ppaction://hlinksldjump"/>
              <a:extLst>
                <a:ext uri="{FF2B5EF4-FFF2-40B4-BE49-F238E27FC236}">
                  <a16:creationId xmlns:a16="http://schemas.microsoft.com/office/drawing/2014/main" id="{B0C30A84-B2C8-7D75-39CA-E5451481DB4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89568" y="5472576"/>
              <a:ext cx="709388" cy="526499"/>
            </a:xfrm>
            <a:prstGeom prst="rect">
              <a:avLst/>
            </a:prstGeom>
          </p:spPr>
        </p:pic>
      </p:grpSp>
      <p:grpSp>
        <p:nvGrpSpPr>
          <p:cNvPr id="120" name="Group 119">
            <a:extLst>
              <a:ext uri="{FF2B5EF4-FFF2-40B4-BE49-F238E27FC236}">
                <a16:creationId xmlns:a16="http://schemas.microsoft.com/office/drawing/2014/main" id="{D5877FB3-BAAF-AA7F-05A8-C8252926909C}"/>
              </a:ext>
            </a:extLst>
          </p:cNvPr>
          <p:cNvGrpSpPr/>
          <p:nvPr/>
        </p:nvGrpSpPr>
        <p:grpSpPr>
          <a:xfrm>
            <a:off x="6160308" y="5222113"/>
            <a:ext cx="1216361" cy="1027426"/>
            <a:chOff x="6160308" y="5222113"/>
            <a:chExt cx="1216361" cy="1027426"/>
          </a:xfrm>
        </p:grpSpPr>
        <p:sp>
          <p:nvSpPr>
            <p:cNvPr id="46" name="Rectangle 45">
              <a:hlinkClick r:id="rId21" action="ppaction://hlinksldjump"/>
              <a:extLst>
                <a:ext uri="{FF2B5EF4-FFF2-40B4-BE49-F238E27FC236}">
                  <a16:creationId xmlns:a16="http://schemas.microsoft.com/office/drawing/2014/main" id="{D3F5F81B-09B9-2849-D162-071E8089A7D7}"/>
                </a:ext>
              </a:extLst>
            </p:cNvPr>
            <p:cNvSpPr/>
            <p:nvPr/>
          </p:nvSpPr>
          <p:spPr>
            <a:xfrm>
              <a:off x="6160308"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1" name="Sun Flower Character" descr="A cartoon flower with a face&#10;&#10;Description automatically generated">
              <a:hlinkClick r:id="rId21" action="ppaction://hlinksldjump"/>
              <a:extLst>
                <a:ext uri="{FF2B5EF4-FFF2-40B4-BE49-F238E27FC236}">
                  <a16:creationId xmlns:a16="http://schemas.microsoft.com/office/drawing/2014/main" id="{1C076CB4-5F75-E550-477F-6E4064F073F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52946" y="5333723"/>
              <a:ext cx="681689" cy="804204"/>
            </a:xfrm>
            <a:prstGeom prst="rect">
              <a:avLst/>
            </a:prstGeom>
          </p:spPr>
        </p:pic>
      </p:grpSp>
      <p:grpSp>
        <p:nvGrpSpPr>
          <p:cNvPr id="121" name="Group 120">
            <a:extLst>
              <a:ext uri="{FF2B5EF4-FFF2-40B4-BE49-F238E27FC236}">
                <a16:creationId xmlns:a16="http://schemas.microsoft.com/office/drawing/2014/main" id="{F14BF44B-7602-EFA9-5359-D8AB3283787C}"/>
              </a:ext>
            </a:extLst>
          </p:cNvPr>
          <p:cNvGrpSpPr/>
          <p:nvPr/>
        </p:nvGrpSpPr>
        <p:grpSpPr>
          <a:xfrm>
            <a:off x="7860774" y="5222113"/>
            <a:ext cx="1216361" cy="1027426"/>
            <a:chOff x="7860774" y="5222113"/>
            <a:chExt cx="1216361" cy="1027426"/>
          </a:xfrm>
        </p:grpSpPr>
        <p:sp>
          <p:nvSpPr>
            <p:cNvPr id="50" name="Rectangle 49">
              <a:hlinkClick r:id="rId22" action="ppaction://hlinksldjump"/>
              <a:extLst>
                <a:ext uri="{FF2B5EF4-FFF2-40B4-BE49-F238E27FC236}">
                  <a16:creationId xmlns:a16="http://schemas.microsoft.com/office/drawing/2014/main" id="{AF40E3A3-634C-8B20-C150-05876C1FFD0C}"/>
                </a:ext>
              </a:extLst>
            </p:cNvPr>
            <p:cNvSpPr/>
            <p:nvPr/>
          </p:nvSpPr>
          <p:spPr>
            <a:xfrm>
              <a:off x="7860774"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2" name="Mango Character" descr="A cartoon face with eyes and mouth&#10;&#10;Description automatically generated">
              <a:hlinkClick r:id="rId22" action="ppaction://hlinksldjump"/>
              <a:extLst>
                <a:ext uri="{FF2B5EF4-FFF2-40B4-BE49-F238E27FC236}">
                  <a16:creationId xmlns:a16="http://schemas.microsoft.com/office/drawing/2014/main" id="{B54F35F7-5822-38A0-FD04-8161D319F3A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282825" y="5331677"/>
              <a:ext cx="409242" cy="748329"/>
            </a:xfrm>
            <a:prstGeom prst="rect">
              <a:avLst/>
            </a:prstGeom>
          </p:spPr>
        </p:pic>
      </p:grpSp>
      <p:pic>
        <p:nvPicPr>
          <p:cNvPr id="5" name="Bomb pass music">
            <a:hlinkClick r:id="" action="ppaction://media"/>
            <a:extLst>
              <a:ext uri="{FF2B5EF4-FFF2-40B4-BE49-F238E27FC236}">
                <a16:creationId xmlns:a16="http://schemas.microsoft.com/office/drawing/2014/main" id="{D06C8FB9-23E4-981A-0996-3005D955EFBB}"/>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5892800" y="7326882"/>
            <a:ext cx="406400" cy="406400"/>
          </a:xfrm>
          <a:prstGeom prst="rect">
            <a:avLst/>
          </a:prstGeom>
        </p:spPr>
      </p:pic>
    </p:spTree>
    <p:extLst>
      <p:ext uri="{BB962C8B-B14F-4D97-AF65-F5344CB8AC3E}">
        <p14:creationId xmlns:p14="http://schemas.microsoft.com/office/powerpoint/2010/main" val="147255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3469" numSld="999">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805454" y="2022028"/>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2" name="Word2">
            <a:extLst>
              <a:ext uri="{FF2B5EF4-FFF2-40B4-BE49-F238E27FC236}">
                <a16:creationId xmlns:a16="http://schemas.microsoft.com/office/drawing/2014/main" id="{26C56AEF-DC3F-B7C3-A782-5325539C7542}"/>
              </a:ext>
            </a:extLst>
          </p:cNvPr>
          <p:cNvSpPr txBox="1"/>
          <p:nvPr/>
        </p:nvSpPr>
        <p:spPr>
          <a:xfrm>
            <a:off x="594551" y="2922155"/>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26000" end="504.6153"/>
                </p14:media>
              </p:ext>
            </p:extLst>
          </p:nvPr>
        </p:nvPicPr>
        <p:blipFill>
          <a:blip r:embed="rId6"/>
          <a:stretch>
            <a:fillRect/>
          </a:stretch>
        </p:blipFill>
        <p:spPr>
          <a:xfrm>
            <a:off x="5972189" y="-1838182"/>
            <a:ext cx="406400" cy="406400"/>
          </a:xfrm>
          <a:prstGeom prst="rect">
            <a:avLst/>
          </a:prstGeom>
        </p:spPr>
      </p:pic>
      <p:sp>
        <p:nvSpPr>
          <p:cNvPr id="6" name="Arrow: Left 5">
            <a:hlinkClick r:id="rId7" action="ppaction://hlinksldjump"/>
            <a:extLst>
              <a:ext uri="{FF2B5EF4-FFF2-40B4-BE49-F238E27FC236}">
                <a16:creationId xmlns:a16="http://schemas.microsoft.com/office/drawing/2014/main" id="{05A01D31-4D96-076C-229A-28D7554A45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Hippo Character" descr="A cartoon of a hippo&#10;&#10;Description automatically generated">
            <a:extLst>
              <a:ext uri="{FF2B5EF4-FFF2-40B4-BE49-F238E27FC236}">
                <a16:creationId xmlns:a16="http://schemas.microsoft.com/office/drawing/2014/main" id="{8D6FC451-E097-53F2-3EE4-7AD9D926B8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5838" y="5154445"/>
            <a:ext cx="2248786" cy="1669021"/>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3" name="Word3">
            <a:extLst>
              <a:ext uri="{FF2B5EF4-FFF2-40B4-BE49-F238E27FC236}">
                <a16:creationId xmlns:a16="http://schemas.microsoft.com/office/drawing/2014/main" id="{470090F6-1899-61EF-21D1-5465C45FF826}"/>
              </a:ext>
            </a:extLst>
          </p:cNvPr>
          <p:cNvSpPr txBox="1"/>
          <p:nvPr/>
        </p:nvSpPr>
        <p:spPr>
          <a:xfrm>
            <a:off x="5837232" y="5310829"/>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9" name="Word4">
            <a:extLst>
              <a:ext uri="{FF2B5EF4-FFF2-40B4-BE49-F238E27FC236}">
                <a16:creationId xmlns:a16="http://schemas.microsoft.com/office/drawing/2014/main" id="{6C2AFC05-7713-9475-9D20-B96C9AAE7FAD}"/>
              </a:ext>
            </a:extLst>
          </p:cNvPr>
          <p:cNvSpPr txBox="1"/>
          <p:nvPr/>
        </p:nvSpPr>
        <p:spPr>
          <a:xfrm>
            <a:off x="6494127" y="1975523"/>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0" name="Word1">
            <a:extLst>
              <a:ext uri="{FF2B5EF4-FFF2-40B4-BE49-F238E27FC236}">
                <a16:creationId xmlns:a16="http://schemas.microsoft.com/office/drawing/2014/main" id="{5D91E06C-6CA4-26A4-8307-269EB675EE0E}"/>
              </a:ext>
            </a:extLst>
          </p:cNvPr>
          <p:cNvSpPr txBox="1"/>
          <p:nvPr/>
        </p:nvSpPr>
        <p:spPr>
          <a:xfrm>
            <a:off x="517388" y="2236312"/>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1" name="Word2">
            <a:extLst>
              <a:ext uri="{FF2B5EF4-FFF2-40B4-BE49-F238E27FC236}">
                <a16:creationId xmlns:a16="http://schemas.microsoft.com/office/drawing/2014/main" id="{94B2B52B-2E71-E048-3EC0-331BBFD81EE0}"/>
              </a:ext>
            </a:extLst>
          </p:cNvPr>
          <p:cNvSpPr txBox="1"/>
          <p:nvPr/>
        </p:nvSpPr>
        <p:spPr>
          <a:xfrm>
            <a:off x="5683170" y="5951183"/>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3">
            <a:extLst>
              <a:ext uri="{FF2B5EF4-FFF2-40B4-BE49-F238E27FC236}">
                <a16:creationId xmlns:a16="http://schemas.microsoft.com/office/drawing/2014/main" id="{EAAEF098-F533-64CF-8357-6EFF6DC133DE}"/>
              </a:ext>
            </a:extLst>
          </p:cNvPr>
          <p:cNvSpPr txBox="1"/>
          <p:nvPr/>
        </p:nvSpPr>
        <p:spPr>
          <a:xfrm>
            <a:off x="10459739" y="2944741"/>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05785" y="2369519"/>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4879411" y="1293539"/>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5" name="Word4">
            <a:extLst>
              <a:ext uri="{FF2B5EF4-FFF2-40B4-BE49-F238E27FC236}">
                <a16:creationId xmlns:a16="http://schemas.microsoft.com/office/drawing/2014/main" id="{00182699-F2FF-4BF7-D0BB-C7C923BDEDE7}"/>
              </a:ext>
            </a:extLst>
          </p:cNvPr>
          <p:cNvSpPr txBox="1"/>
          <p:nvPr/>
        </p:nvSpPr>
        <p:spPr>
          <a:xfrm>
            <a:off x="2166920" y="2228254"/>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6" name="Word1">
            <a:extLst>
              <a:ext uri="{FF2B5EF4-FFF2-40B4-BE49-F238E27FC236}">
                <a16:creationId xmlns:a16="http://schemas.microsoft.com/office/drawing/2014/main" id="{2ADDD137-DA32-AA0C-6F39-CFBACD5E99B7}"/>
              </a:ext>
            </a:extLst>
          </p:cNvPr>
          <p:cNvSpPr txBox="1"/>
          <p:nvPr/>
        </p:nvSpPr>
        <p:spPr>
          <a:xfrm>
            <a:off x="7099845" y="5945725"/>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8" name="Word2">
            <a:extLst>
              <a:ext uri="{FF2B5EF4-FFF2-40B4-BE49-F238E27FC236}">
                <a16:creationId xmlns:a16="http://schemas.microsoft.com/office/drawing/2014/main" id="{39B230A2-BAE5-B102-C61D-DE9D3DF07649}"/>
              </a:ext>
            </a:extLst>
          </p:cNvPr>
          <p:cNvSpPr txBox="1"/>
          <p:nvPr/>
        </p:nvSpPr>
        <p:spPr>
          <a:xfrm>
            <a:off x="6478688" y="129067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9" name="Word3">
            <a:extLst>
              <a:ext uri="{FF2B5EF4-FFF2-40B4-BE49-F238E27FC236}">
                <a16:creationId xmlns:a16="http://schemas.microsoft.com/office/drawing/2014/main" id="{6D7FC91F-B75A-6C36-BF71-2460EF49464E}"/>
              </a:ext>
            </a:extLst>
          </p:cNvPr>
          <p:cNvSpPr txBox="1"/>
          <p:nvPr/>
        </p:nvSpPr>
        <p:spPr>
          <a:xfrm>
            <a:off x="2291526" y="2886643"/>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30" name="Word4">
            <a:extLst>
              <a:ext uri="{FF2B5EF4-FFF2-40B4-BE49-F238E27FC236}">
                <a16:creationId xmlns:a16="http://schemas.microsoft.com/office/drawing/2014/main" id="{498B4B93-BAC2-374D-EADE-96B29898AFFD}"/>
              </a:ext>
            </a:extLst>
          </p:cNvPr>
          <p:cNvSpPr txBox="1"/>
          <p:nvPr/>
        </p:nvSpPr>
        <p:spPr>
          <a:xfrm>
            <a:off x="7099845" y="5310829"/>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32" name="Word1">
            <a:extLst>
              <a:ext uri="{FF2B5EF4-FFF2-40B4-BE49-F238E27FC236}">
                <a16:creationId xmlns:a16="http://schemas.microsoft.com/office/drawing/2014/main" id="{E34DCAA4-3371-D9EF-DA75-F3FC9D3D9BB9}"/>
              </a:ext>
            </a:extLst>
          </p:cNvPr>
          <p:cNvSpPr txBox="1"/>
          <p:nvPr/>
        </p:nvSpPr>
        <p:spPr>
          <a:xfrm>
            <a:off x="10405924" y="2319831"/>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pic>
        <p:nvPicPr>
          <p:cNvPr id="4" name="Bomb" descr="A round object with a face and a yellow light&#10;&#10;Description automatically generated">
            <a:extLst>
              <a:ext uri="{FF2B5EF4-FFF2-40B4-BE49-F238E27FC236}">
                <a16:creationId xmlns:a16="http://schemas.microsoft.com/office/drawing/2014/main" id="{C92B0122-C072-BFC6-94ED-B21B077743C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59610" y="3674649"/>
            <a:ext cx="1312579" cy="1112616"/>
          </a:xfrm>
          <a:prstGeom prst="rect">
            <a:avLst/>
          </a:prstGeom>
        </p:spPr>
      </p:pic>
      <p:pic>
        <p:nvPicPr>
          <p:cNvPr id="2" name="Bomb pass music">
            <a:hlinkClick r:id="" action="ppaction://media"/>
            <a:extLst>
              <a:ext uri="{FF2B5EF4-FFF2-40B4-BE49-F238E27FC236}">
                <a16:creationId xmlns:a16="http://schemas.microsoft.com/office/drawing/2014/main" id="{A362D707-0855-FA49-5D04-670B3165CB20}"/>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92800" y="7326882"/>
            <a:ext cx="406400" cy="406400"/>
          </a:xfrm>
          <a:prstGeom prst="rect">
            <a:avLst/>
          </a:prstGeom>
        </p:spPr>
      </p:pic>
    </p:spTree>
    <p:extLst>
      <p:ext uri="{BB962C8B-B14F-4D97-AF65-F5344CB8AC3E}">
        <p14:creationId xmlns:p14="http://schemas.microsoft.com/office/powerpoint/2010/main" val="311844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1" presetClass="mediacall" presetSubtype="0" fill="hold" nodeType="withEffect">
                                  <p:stCondLst>
                                    <p:cond delay="0"/>
                                  </p:stCondLst>
                                  <p:childTnLst>
                                    <p:cmd type="call" cmd="playFrom(0.0)">
                                      <p:cBhvr>
                                        <p:cTn id="8" dur="30000" fill="hold"/>
                                        <p:tgtEl>
                                          <p:spTgt spid="18"/>
                                        </p:tgtEl>
                                      </p:cBhvr>
                                    </p:cmd>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1"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6 -0.0763 0.04375 -0.08112 0.04491 C -0.08594 0.04606 -0.09076 0.04653 -0.09558 0.04745 C -0.10052 0.04884 -0.10521 0.05092 -0.11016 0.05208 C -0.11485 0.05324 -0.11979 0.05301 -0.12461 0.0544 C -0.14258 0.05972 -0.12435 0.06065 -0.14831 0.06366 C -0.16185 0.06551 -0.17539 0.06551 -0.18906 0.0662 L -0.25091 0.06852 L -0.29558 0.07083 C -0.30091 0.07199 -0.3099 0.07384 -0.31537 0.07546 C -0.34831 0.08518 -0.33516 0.08472 -0.34948 0.08472 " pathEditMode="relative" rAng="0" ptsTypes="AAAAAAAAAAAAAAA">
                                      <p:cBhvr>
                                        <p:cTn id="19" dur="2000" fill="hold"/>
                                        <p:tgtEl>
                                          <p:spTgt spid="4"/>
                                        </p:tgtEl>
                                        <p:attrNameLst>
                                          <p:attrName>ppt_x</p:attrName>
                                          <p:attrName>ppt_y</p:attrName>
                                        </p:attrNameLst>
                                      </p:cBhvr>
                                      <p:rCtr x="-17109" y="2917"/>
                                    </p:animMotion>
                                  </p:childTnLst>
                                </p:cTn>
                              </p:par>
                              <p:par>
                                <p:cTn id="20" presetID="1" presetClass="exit"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hidden"/>
                                      </p:to>
                                    </p:set>
                                  </p:childTnLst>
                                </p:cTn>
                              </p:par>
                              <p:par>
                                <p:cTn id="22" presetID="42" presetClass="entr" presetSubtype="0" fill="hold" grpId="1"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35339 0.11528 L -0.35339 0.11551 L -0.34024 0.11991 C -0.33763 0.1206 -0.33503 0.12129 -0.33242 0.12222 C -0.32045 0.12616 -0.3224 0.12546 -0.31393 0.12916 C -0.31263 0.13079 -0.31146 0.13287 -0.31003 0.13379 C -0.30495 0.1375 -0.29922 0.13889 -0.29427 0.14329 C -0.29167 0.1456 -0.28906 0.14815 -0.28633 0.15023 C -0.28425 0.15208 -0.2819 0.15301 -0.27982 0.15486 C -0.26641 0.16782 -0.27774 0.1625 -0.26393 0.16666 C -0.25964 0.16967 -0.25495 0.17176 -0.25078 0.17592 C -0.2487 0.17824 -0.24662 0.18125 -0.24427 0.1831 C -0.23347 0.19051 -0.2362 0.18541 -0.22722 0.19004 C -0.22188 0.19282 -0.2168 0.19745 -0.21133 0.1993 C -0.20703 0.20092 -0.20261 0.20208 -0.19818 0.20393 C -0.19466 0.20555 -0.19128 0.20787 -0.18776 0.20879 L -0.17722 0.21111 C -0.15404 0.22268 -0.1836 0.20879 -0.15612 0.21805 C -0.15078 0.21991 -0.14571 0.22315 -0.14037 0.225 C -0.13815 0.22592 -0.13594 0.22639 -0.13373 0.22754 C -0.13151 0.2287 -0.12943 0.23079 -0.12722 0.23217 C -0.12058 0.23634 -0.11706 0.23796 -0.11003 0.24143 C -0.10508 0.24815 -0.10521 0.24884 -0.09961 0.25324 C -0.09531 0.25648 -0.09401 0.25555 -0.08906 0.25787 C -0.08594 0.25926 -0.08281 0.26065 -0.07982 0.2625 C -0.07761 0.26389 -0.07552 0.2662 -0.07331 0.26713 C -0.07018 0.26852 -0.06706 0.26875 -0.06406 0.26944 C -0.04128 0.27639 -0.06875 0.26829 -0.05352 0.2743 C -0.05091 0.27523 -0.04831 0.27592 -0.04558 0.27662 C -0.03776 0.27847 -0.02709 0.28009 -0.01927 0.28125 C -0.01667 0.28287 -0.01367 0.2831 -0.01146 0.28588 C -0.01016 0.2875 -0.00899 0.28981 -0.00742 0.29051 C -0.00274 0.29305 0.00013 0.29282 0.00442 0.29282 " pathEditMode="relative" rAng="0" ptsTypes="AAAAAAAAAAAAAAAAAAAAAAAAAAAAAAAAA">
                                      <p:cBhvr>
                                        <p:cTn id="30" dur="2000" fill="hold"/>
                                        <p:tgtEl>
                                          <p:spTgt spid="4"/>
                                        </p:tgtEl>
                                        <p:attrNameLst>
                                          <p:attrName>ppt_x</p:attrName>
                                          <p:attrName>ppt_y</p:attrName>
                                        </p:attrNameLst>
                                      </p:cBhvr>
                                      <p:rCtr x="17891" y="8866"/>
                                    </p:animMotion>
                                  </p:childTnLst>
                                </p:cTn>
                              </p:par>
                              <p:par>
                                <p:cTn id="31" presetID="1" presetClass="exit"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42"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00442 0.33287 L 0.00442 0.3331 C 0.01276 0.32037 0.02044 0.30648 0.02942 0.29537 C 0.03125 0.29305 0.03385 0.29444 0.03594 0.29305 C 0.05273 0.28194 0.01549 0.29583 0.05039 0.28125 C 0.05429 0.27963 0.05833 0.27986 0.06224 0.27893 C 0.07604 0.27153 0.08607 0.26551 0.10039 0.26018 C 0.10429 0.25879 0.10833 0.25879 0.11224 0.25787 C 0.11705 0.25555 0.12174 0.25231 0.12669 0.25092 C 0.13541 0.24838 0.15312 0.24629 0.15312 0.24653 C 0.19375 0.22315 0.17708 0.22778 0.20169 0.22291 C 0.20351 0.2206 0.20495 0.21736 0.20703 0.21597 C 0.21367 0.21088 0.222 0.20741 0.22942 0.20416 C 0.23073 0.20254 0.2319 0.20069 0.23333 0.19954 C 0.23528 0.19791 0.24974 0.18935 0.25442 0.18541 C 0.26836 0.17384 0.26849 0.17037 0.28463 0.16435 C 0.29153 0.1618 0.2987 0.1618 0.30573 0.15972 C 0.30963 0.15856 0.31354 0.15648 0.31758 0.15509 C 0.32929 0.15069 0.31927 0.15486 0.32942 0.15046 C 0.33073 0.14815 0.33164 0.14491 0.33333 0.14329 C 0.33528 0.14166 0.33776 0.1419 0.33997 0.14097 C 0.34362 0.13958 0.35 0.13657 0.35312 0.13403 C 0.37278 0.11805 0.34557 0.13541 0.36758 0.12245 C 0.37148 0.11759 0.37526 0.1125 0.37942 0.10833 C 0.38151 0.10625 0.38385 0.10555 0.38594 0.1037 C 0.38958 0.10023 0.39284 0.09537 0.39648 0.0919 C 0.40091 0.08796 0.40612 0.08657 0.41094 0.08495 C 0.41315 0.08333 0.41536 0.08194 0.41758 0.08032 C 0.42435 0.075 0.42057 0.07569 0.42552 0.07569 " pathEditMode="relative" rAng="0" ptsTypes="AAAAAAAAAAAAAAAAAAAAAAAAAAAAA">
                                      <p:cBhvr>
                                        <p:cTn id="41" dur="2000" fill="hold"/>
                                        <p:tgtEl>
                                          <p:spTgt spid="4"/>
                                        </p:tgtEl>
                                        <p:attrNameLst>
                                          <p:attrName>ppt_x</p:attrName>
                                          <p:attrName>ppt_y</p:attrName>
                                        </p:attrNameLst>
                                      </p:cBhvr>
                                      <p:rCtr x="21055" y="-12870"/>
                                    </p:animMotion>
                                  </p:childTnLst>
                                </p:cTn>
                              </p:par>
                              <p:par>
                                <p:cTn id="42" presetID="1" presetClass="exit"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hidden"/>
                                      </p:to>
                                    </p:set>
                                  </p:childTnLst>
                                </p:cTn>
                              </p:par>
                              <p:par>
                                <p:cTn id="44" presetID="42" presetClass="entr" presetSubtype="0" fill="hold" grpId="1"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42018 0.11041 L 0.42018 0.11065 L 0.27018 0.11296 C 0.2569 0.11273 0.24388 0.10949 0.23073 0.1081 C 0.15846 0.10046 0.20442 0.10648 0.16484 0.10116 C 0.16133 0.09954 0.15794 0.09791 0.15429 0.09653 C 0.15169 0.09537 0.14896 0.09583 0.14648 0.09421 C 0.14531 0.09329 0.14492 0.09028 0.14388 0.08935 C 0.14179 0.08796 0.13945 0.08819 0.13724 0.08704 C 0.13463 0.08588 0.13203 0.08379 0.12942 0.08241 C 0.1276 0.08148 0.12578 0.08102 0.12409 0.08009 C 0.12278 0.0794 0.12148 0.07824 0.12018 0.07778 C 0.11758 0.07662 0.11484 0.07616 0.11224 0.07546 C 0.11054 0.07384 0.10885 0.07153 0.10703 0.07083 C 0.10351 0.06921 0.1 0.06944 0.09648 0.06852 C 0.09427 0.06782 0.09205 0.0669 0.08984 0.06597 C 0.08659 0.0625 0.08177 0.05694 0.07799 0.0544 C 0.07552 0.05254 0.07018 0.04977 0.07018 0.05 C 0.06159 0.03449 0.06705 0.04004 0.05833 0.03565 C 0.05703 0.03495 0.05573 0.03403 0.05442 0.03333 C 0.05195 0.03009 0.0431 0.01805 0.04127 0.0169 L 0.03724 0.01458 C 0.03633 0.01227 0.0358 0.00949 0.03463 0.00764 C 0.03307 0.00486 0.03008 0.00231 0.02812 0.00069 " pathEditMode="relative" rAng="0" ptsTypes="AAAAAAAAAAAAAAAAAAAAAAAA">
                                      <p:cBhvr>
                                        <p:cTn id="52" dur="2000" fill="hold"/>
                                        <p:tgtEl>
                                          <p:spTgt spid="4"/>
                                        </p:tgtEl>
                                        <p:attrNameLst>
                                          <p:attrName>ppt_x</p:attrName>
                                          <p:attrName>ppt_y</p:attrName>
                                        </p:attrNameLst>
                                      </p:cBhvr>
                                      <p:rCtr x="-19609" y="-5370"/>
                                    </p:animMotion>
                                  </p:childTnLst>
                                </p:cTn>
                              </p:par>
                              <p:par>
                                <p:cTn id="53" presetID="1" presetClass="exit"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hidden"/>
                                      </p:to>
                                    </p:set>
                                  </p:childTnLst>
                                </p:cTn>
                              </p:par>
                              <p:par>
                                <p:cTn id="55" presetID="47"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1000"/>
                                        <p:tgtEl>
                                          <p:spTgt spid="24"/>
                                        </p:tgtEl>
                                      </p:cBhvr>
                                    </p:animEffect>
                                    <p:anim calcmode="lin" valueType="num">
                                      <p:cBhvr>
                                        <p:cTn id="58" dur="1000" fill="hold"/>
                                        <p:tgtEl>
                                          <p:spTgt spid="24"/>
                                        </p:tgtEl>
                                        <p:attrNameLst>
                                          <p:attrName>ppt_x</p:attrName>
                                        </p:attrNameLst>
                                      </p:cBhvr>
                                      <p:tavLst>
                                        <p:tav tm="0">
                                          <p:val>
                                            <p:strVal val="#ppt_x"/>
                                          </p:val>
                                        </p:tav>
                                        <p:tav tm="100000">
                                          <p:val>
                                            <p:strVal val="#ppt_x"/>
                                          </p:val>
                                        </p:tav>
                                      </p:tavLst>
                                    </p:anim>
                                    <p:anim calcmode="lin" valueType="num">
                                      <p:cBhvr>
                                        <p:cTn id="5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0" presetClass="path" presetSubtype="0" accel="50000" decel="50000" fill="hold" nodeType="clickEffect">
                                  <p:stCondLst>
                                    <p:cond delay="0"/>
                                  </p:stCondLst>
                                  <p:childTnLst>
                                    <p:animMotion origin="layout" path="M 0.01758 0.02893 L 0.01758 0.02916 C 0.0125 0.03194 0.00807 0.03611 0.00299 0.03819 C -0.003 0.04074 -0.00925 0.0412 -0.01537 0.04282 C -0.03438 0.04791 -0.01055 0.04236 -0.03386 0.04745 C -0.04232 0.05139 -0.03959 0.05069 -0.05222 0.05208 C -0.06016 0.05324 -0.06797 0.05416 -0.07591 0.0544 L -0.13646 0.05694 C -0.14258 0.05833 -0.1487 0.05926 -0.15482 0.06157 C -0.15977 0.06319 -0.16433 0.06713 -0.16927 0.06852 C -0.18021 0.07176 -0.19128 0.07268 -0.20222 0.07546 C -0.20834 0.07708 -0.21446 0.07847 -0.22058 0.08009 C -0.22761 0.08217 -0.23451 0.0868 -0.24167 0.08727 C -0.27891 0.08912 -0.31615 0.08727 -0.35339 0.08727 " pathEditMode="relative" rAng="0" ptsTypes="AAAAAAAAAAAAAA">
                                      <p:cBhvr>
                                        <p:cTn id="63" dur="2000" fill="hold"/>
                                        <p:tgtEl>
                                          <p:spTgt spid="4"/>
                                        </p:tgtEl>
                                        <p:attrNameLst>
                                          <p:attrName>ppt_x</p:attrName>
                                          <p:attrName>ppt_y</p:attrName>
                                        </p:attrNameLst>
                                      </p:cBhvr>
                                      <p:rCtr x="-18555" y="2940"/>
                                    </p:animMotion>
                                  </p:childTnLst>
                                </p:cTn>
                              </p:par>
                              <p:par>
                                <p:cTn id="64" presetID="1" presetClass="exit" presetSubtype="0" fill="hold" grpId="1" nodeType="withEffect">
                                  <p:stCondLst>
                                    <p:cond delay="0"/>
                                  </p:stCondLst>
                                  <p:childTnLst>
                                    <p:set>
                                      <p:cBhvr>
                                        <p:cTn id="65" dur="1" fill="hold">
                                          <p:stCondLst>
                                            <p:cond delay="0"/>
                                          </p:stCondLst>
                                        </p:cTn>
                                        <p:tgtEl>
                                          <p:spTgt spid="24"/>
                                        </p:tgtEl>
                                        <p:attrNameLst>
                                          <p:attrName>style.visibility</p:attrName>
                                        </p:attrNameLst>
                                      </p:cBhvr>
                                      <p:to>
                                        <p:strVal val="hidden"/>
                                      </p:to>
                                    </p:set>
                                  </p:childTnLst>
                                </p:cTn>
                              </p:par>
                              <p:par>
                                <p:cTn id="66" presetID="42" presetClass="entr" presetSubtype="0"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1000"/>
                                        <p:tgtEl>
                                          <p:spTgt spid="20"/>
                                        </p:tgtEl>
                                      </p:cBhvr>
                                    </p:animEffect>
                                    <p:anim calcmode="lin" valueType="num">
                                      <p:cBhvr>
                                        <p:cTn id="69" dur="1000" fill="hold"/>
                                        <p:tgtEl>
                                          <p:spTgt spid="20"/>
                                        </p:tgtEl>
                                        <p:attrNameLst>
                                          <p:attrName>ppt_x</p:attrName>
                                        </p:attrNameLst>
                                      </p:cBhvr>
                                      <p:tavLst>
                                        <p:tav tm="0">
                                          <p:val>
                                            <p:strVal val="#ppt_x"/>
                                          </p:val>
                                        </p:tav>
                                        <p:tav tm="100000">
                                          <p:val>
                                            <p:strVal val="#ppt_x"/>
                                          </p:val>
                                        </p:tav>
                                      </p:tavLst>
                                    </p:anim>
                                    <p:anim calcmode="lin" valueType="num">
                                      <p:cBhvr>
                                        <p:cTn id="7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0" presetClass="path" presetSubtype="0" accel="50000" decel="50000" fill="hold" nodeType="clickEffect">
                                  <p:stCondLst>
                                    <p:cond delay="0"/>
                                  </p:stCondLst>
                                  <p:childTnLst>
                                    <p:animMotion origin="layout" path="M -0.36133 0.12014 L -0.36133 0.12037 L -0.34818 0.12477 C -0.33659 0.12847 -0.34375 0.12569 -0.33112 0.1294 C -0.32891 0.13009 -0.3267 0.13102 -0.32461 0.13171 C -0.32318 0.13333 -0.32214 0.13565 -0.32058 0.13634 C -0.31107 0.14166 -0.30625 0.14074 -0.29688 0.14352 C -0.29518 0.14398 -0.29336 0.14514 -0.29167 0.14583 C -0.28451 0.14861 -0.28255 0.14838 -0.27461 0.15278 C -0.27097 0.15486 -0.26732 0.15671 -0.26406 0.15972 C -0.25716 0.1662 -0.2517 0.17731 -0.24427 0.18079 C -0.23946 0.1831 -0.23477 0.18611 -0.22982 0.18796 C -0.2237 0.19004 -0.21159 0.19259 -0.21159 0.19282 C -0.18776 0.20671 -0.21732 0.18958 -0.19701 0.19954 C -0.1944 0.20092 -0.19167 0.20301 -0.18906 0.20416 C -0.18464 0.20625 -0.18034 0.20694 -0.17591 0.20903 C -0.17318 0.21018 -0.17071 0.21227 -0.16797 0.21366 C -0.16341 0.21597 -0.15821 0.21643 -0.15378 0.21829 C -0.15013 0.21967 -0.14662 0.22153 -0.14297 0.22291 C -0.13763 0.225 -0.12969 0.22639 -0.12461 0.22754 C -0.12318 0.22847 -0.12201 0.22963 -0.12058 0.23009 C -0.11667 0.23125 -0.11263 0.23079 -0.10873 0.23241 C -0.1069 0.2331 -0.10534 0.23588 -0.10352 0.23704 C -0.10143 0.23819 -0.09909 0.23842 -0.09688 0.23935 C -0.09558 0.24004 -0.0944 0.24074 -0.09297 0.24166 C -0.08854 0.24467 -0.08386 0.24629 -0.07982 0.25092 C -0.07865 0.25254 -0.07761 0.25463 -0.07591 0.25579 C -0.07084 0.25949 -0.06003 0.26504 -0.06003 0.26528 C -0.05196 0.27477 -0.06094 0.26528 -0.04961 0.27199 C -0.03438 0.28125 -0.05977 0.27384 -0.03255 0.27916 C -0.02461 0.2831 -0.0237 0.2831 -0.0168 0.28842 C -0.01459 0.29004 -0.01016 0.29491 -0.00742 0.2956 C -0.00482 0.29606 -0.00222 0.2956 0.00039 0.2956 " pathEditMode="relative" rAng="0" ptsTypes="AAAAAAAAAAAAAAAAAAAAAAAAAAAAAAAAA">
                                      <p:cBhvr>
                                        <p:cTn id="74" dur="2000" fill="hold"/>
                                        <p:tgtEl>
                                          <p:spTgt spid="4"/>
                                        </p:tgtEl>
                                        <p:attrNameLst>
                                          <p:attrName>ppt_x</p:attrName>
                                          <p:attrName>ppt_y</p:attrName>
                                        </p:attrNameLst>
                                      </p:cBhvr>
                                      <p:rCtr x="18086" y="8773"/>
                                    </p:animMotion>
                                  </p:childTnLst>
                                </p:cTn>
                              </p:par>
                              <p:par>
                                <p:cTn id="75" presetID="1" presetClass="exit" presetSubtype="0" fill="hold" grpId="1" nodeType="withEffect">
                                  <p:stCondLst>
                                    <p:cond delay="0"/>
                                  </p:stCondLst>
                                  <p:childTnLst>
                                    <p:set>
                                      <p:cBhvr>
                                        <p:cTn id="76" dur="1" fill="hold">
                                          <p:stCondLst>
                                            <p:cond delay="0"/>
                                          </p:stCondLst>
                                        </p:cTn>
                                        <p:tgtEl>
                                          <p:spTgt spid="20"/>
                                        </p:tgtEl>
                                        <p:attrNameLst>
                                          <p:attrName>style.visibility</p:attrName>
                                        </p:attrNameLst>
                                      </p:cBhvr>
                                      <p:to>
                                        <p:strVal val="hidden"/>
                                      </p:to>
                                    </p:set>
                                  </p:childTnLst>
                                </p:cTn>
                              </p:par>
                              <p:par>
                                <p:cTn id="77" presetID="42"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1000"/>
                                        <p:tgtEl>
                                          <p:spTgt spid="30"/>
                                        </p:tgtEl>
                                      </p:cBhvr>
                                    </p:animEffect>
                                    <p:anim calcmode="lin" valueType="num">
                                      <p:cBhvr>
                                        <p:cTn id="80" dur="1000" fill="hold"/>
                                        <p:tgtEl>
                                          <p:spTgt spid="30"/>
                                        </p:tgtEl>
                                        <p:attrNameLst>
                                          <p:attrName>ppt_x</p:attrName>
                                        </p:attrNameLst>
                                      </p:cBhvr>
                                      <p:tavLst>
                                        <p:tav tm="0">
                                          <p:val>
                                            <p:strVal val="#ppt_x"/>
                                          </p:val>
                                        </p:tav>
                                        <p:tav tm="100000">
                                          <p:val>
                                            <p:strVal val="#ppt_x"/>
                                          </p:val>
                                        </p:tav>
                                      </p:tavLst>
                                    </p:anim>
                                    <p:anim calcmode="lin" valueType="num">
                                      <p:cBhvr>
                                        <p:cTn id="8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0" presetClass="path" presetSubtype="0" accel="50000" decel="50000" fill="hold" nodeType="clickEffect">
                                  <p:stCondLst>
                                    <p:cond delay="0"/>
                                  </p:stCondLst>
                                  <p:childTnLst>
                                    <p:animMotion origin="layout" path="M -0.00209 0.32824 L -0.00209 0.32847 C 0.00534 0.32199 0.0125 0.31435 0.02018 0.30949 C 0.02357 0.30717 0.02721 0.3081 0.03073 0.30717 C 0.03515 0.30579 0.03958 0.30463 0.04388 0.30231 C 0.06198 0.29259 0.05885 0.29074 0.07552 0.27893 C 0.08281 0.27384 0.0901 0.26782 0.09778 0.26504 C 0.10508 0.26227 0.11276 0.26342 0.12018 0.26273 C 0.12539 0.26111 0.13073 0.25995 0.13594 0.25787 C 0.14127 0.25602 0.14648 0.25278 0.15182 0.25092 C 0.15781 0.24884 0.16406 0.24838 0.17018 0.24629 C 0.17552 0.24444 0.1806 0.2412 0.18594 0.23935 C 0.18945 0.23796 0.19297 0.23796 0.19648 0.2368 C 0.23164 0.22639 0.19896 0.23634 0.21354 0.22986 C 0.21992 0.22708 0.22409 0.22731 0.23073 0.22291 C 0.23437 0.22037 0.23763 0.21643 0.24127 0.21342 C 0.24557 0.21018 0.25013 0.20764 0.25442 0.20416 C 0.26419 0.19606 0.27304 0.18449 0.28333 0.17847 C 0.28463 0.17754 0.28607 0.17731 0.28724 0.17616 C 0.29648 0.1669 0.29896 0.1581 0.31094 0.15278 C 0.31445 0.15116 0.31797 0.14977 0.32148 0.14791 C 0.32682 0.14514 0.3319 0.1412 0.33724 0.13866 C 0.34023 0.13727 0.34336 0.13727 0.34648 0.13634 C 0.34909 0.13565 0.35169 0.13472 0.35429 0.13403 C 0.35872 0.13287 0.36562 0.13148 0.37018 0.1294 C 0.37278 0.12801 0.37539 0.12616 0.37799 0.12454 C 0.38607 0.11504 0.37734 0.12454 0.38984 0.11528 C 0.39323 0.11273 0.40442 0.10208 0.4069 0.09884 C 0.40846 0.09699 0.40937 0.09375 0.41094 0.0919 C 0.4125 0.08981 0.41445 0.08889 0.41614 0.08727 C 0.41758 0.08588 0.42018 0.08264 0.42018 0.08287 " pathEditMode="relative" rAng="0" ptsTypes="AAAAAAAAAAAAAAAAAAAAAAAAAAAAAAA">
                                      <p:cBhvr>
                                        <p:cTn id="85" dur="2000" fill="hold"/>
                                        <p:tgtEl>
                                          <p:spTgt spid="4"/>
                                        </p:tgtEl>
                                        <p:attrNameLst>
                                          <p:attrName>ppt_x</p:attrName>
                                          <p:attrName>ppt_y</p:attrName>
                                        </p:attrNameLst>
                                      </p:cBhvr>
                                      <p:rCtr x="21107" y="-12269"/>
                                    </p:animMotion>
                                  </p:childTnLst>
                                </p:cTn>
                              </p:par>
                              <p:par>
                                <p:cTn id="86" presetID="1" presetClass="exit" presetSubtype="0" fill="hold" grpId="1" nodeType="withEffect">
                                  <p:stCondLst>
                                    <p:cond delay="0"/>
                                  </p:stCondLst>
                                  <p:childTnLst>
                                    <p:set>
                                      <p:cBhvr>
                                        <p:cTn id="87" dur="1" fill="hold">
                                          <p:stCondLst>
                                            <p:cond delay="0"/>
                                          </p:stCondLst>
                                        </p:cTn>
                                        <p:tgtEl>
                                          <p:spTgt spid="30"/>
                                        </p:tgtEl>
                                        <p:attrNameLst>
                                          <p:attrName>style.visibility</p:attrName>
                                        </p:attrNameLst>
                                      </p:cBhvr>
                                      <p:to>
                                        <p:strVal val="hidden"/>
                                      </p:to>
                                    </p:set>
                                  </p:childTnLst>
                                </p:cTn>
                              </p:par>
                              <p:par>
                                <p:cTn id="88" presetID="42" presetClass="entr" presetSubtype="0" fill="hold" grpId="0" nodeType="with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1000"/>
                                        <p:tgtEl>
                                          <p:spTgt spid="27"/>
                                        </p:tgtEl>
                                      </p:cBhvr>
                                    </p:animEffect>
                                    <p:anim calcmode="lin" valueType="num">
                                      <p:cBhvr>
                                        <p:cTn id="91" dur="1000" fill="hold"/>
                                        <p:tgtEl>
                                          <p:spTgt spid="27"/>
                                        </p:tgtEl>
                                        <p:attrNameLst>
                                          <p:attrName>ppt_x</p:attrName>
                                        </p:attrNameLst>
                                      </p:cBhvr>
                                      <p:tavLst>
                                        <p:tav tm="0">
                                          <p:val>
                                            <p:strVal val="#ppt_x"/>
                                          </p:val>
                                        </p:tav>
                                        <p:tav tm="100000">
                                          <p:val>
                                            <p:strVal val="#ppt_x"/>
                                          </p:val>
                                        </p:tav>
                                      </p:tavLst>
                                    </p:anim>
                                    <p:anim calcmode="lin" valueType="num">
                                      <p:cBhvr>
                                        <p:cTn id="9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0" presetClass="path" presetSubtype="0" accel="50000" decel="50000" fill="hold" nodeType="clickEffect">
                                  <p:stCondLst>
                                    <p:cond delay="0"/>
                                  </p:stCondLst>
                                  <p:childTnLst>
                                    <p:animMotion origin="layout" path="M 0.41888 0.11759 L 0.41888 0.11782 C 0.39127 0.12129 0.40247 0.12083 0.36354 0.11759 L 0.29388 0.11065 C 0.28281 0.10833 0.27174 0.10787 0.26094 0.10347 C 0.25703 0.10185 0.24245 0.09537 0.23594 0.09421 C 0.22929 0.09305 0.22278 0.09236 0.21614 0.0919 L 0.15703 0.08727 C 0.15429 0.08634 0.15169 0.08565 0.14909 0.08472 C 0.14726 0.08426 0.14557 0.08264 0.14388 0.08241 C 0.13021 0.08102 0.11666 0.08102 0.10299 0.08009 C 0.10169 0.0794 0.10039 0.07847 0.09909 0.07778 C 0.09466 0.07592 0.08594 0.07315 0.08594 0.07338 C 0.08086 0.06875 0.07903 0.06736 0.07409 0.06134 C 0.07226 0.05926 0.0707 0.05648 0.06888 0.0544 C 0.06719 0.05254 0.06523 0.05139 0.06354 0.04977 C 0.06224 0.04838 0.06107 0.04606 0.05963 0.04514 C 0.05703 0.04352 0.05429 0.04352 0.05169 0.04282 C 0.04948 0.0412 0.04739 0.03935 0.04518 0.03796 C 0.0414 0.03611 0.03802 0.03634 0.03463 0.03333 C 0.0332 0.03217 0.03203 0.02986 0.0306 0.0287 C 0.02942 0.02754 0.02799 0.02731 0.02669 0.02639 C 0.01966 0.02106 0.02383 0.02176 0.01888 0.02176 " pathEditMode="relative" rAng="0" ptsTypes="AAAAAAAAAAAAAAAAAAAAAAA">
                                      <p:cBhvr>
                                        <p:cTn id="96" dur="2000" fill="hold"/>
                                        <p:tgtEl>
                                          <p:spTgt spid="4"/>
                                        </p:tgtEl>
                                        <p:attrNameLst>
                                          <p:attrName>ppt_x</p:attrName>
                                          <p:attrName>ppt_y</p:attrName>
                                        </p:attrNameLst>
                                      </p:cBhvr>
                                      <p:rCtr x="-20000" y="-4676"/>
                                    </p:animMotion>
                                  </p:childTnLst>
                                </p:cTn>
                              </p:par>
                              <p:par>
                                <p:cTn id="97" presetID="1" presetClass="exit" presetSubtype="0" fill="hold" grpId="1" nodeType="withEffect">
                                  <p:stCondLst>
                                    <p:cond delay="0"/>
                                  </p:stCondLst>
                                  <p:childTnLst>
                                    <p:set>
                                      <p:cBhvr>
                                        <p:cTn id="98" dur="1" fill="hold">
                                          <p:stCondLst>
                                            <p:cond delay="0"/>
                                          </p:stCondLst>
                                        </p:cTn>
                                        <p:tgtEl>
                                          <p:spTgt spid="27"/>
                                        </p:tgtEl>
                                        <p:attrNameLst>
                                          <p:attrName>style.visibility</p:attrName>
                                        </p:attrNameLst>
                                      </p:cBhvr>
                                      <p:to>
                                        <p:strVal val="hidden"/>
                                      </p:to>
                                    </p:set>
                                  </p:childTnLst>
                                </p:cTn>
                              </p:par>
                              <p:par>
                                <p:cTn id="99" presetID="42" presetClass="entr" presetSubtype="0"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fade">
                                      <p:cBhvr>
                                        <p:cTn id="101" dur="1000"/>
                                        <p:tgtEl>
                                          <p:spTgt spid="28"/>
                                        </p:tgtEl>
                                      </p:cBhvr>
                                    </p:animEffect>
                                    <p:anim calcmode="lin" valueType="num">
                                      <p:cBhvr>
                                        <p:cTn id="102" dur="1000" fill="hold"/>
                                        <p:tgtEl>
                                          <p:spTgt spid="28"/>
                                        </p:tgtEl>
                                        <p:attrNameLst>
                                          <p:attrName>ppt_x</p:attrName>
                                        </p:attrNameLst>
                                      </p:cBhvr>
                                      <p:tavLst>
                                        <p:tav tm="0">
                                          <p:val>
                                            <p:strVal val="#ppt_x"/>
                                          </p:val>
                                        </p:tav>
                                        <p:tav tm="100000">
                                          <p:val>
                                            <p:strVal val="#ppt_x"/>
                                          </p:val>
                                        </p:tav>
                                      </p:tavLst>
                                    </p:anim>
                                    <p:anim calcmode="lin" valueType="num">
                                      <p:cBhvr>
                                        <p:cTn id="10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0" presetClass="path" presetSubtype="0" accel="50000" decel="50000" fill="hold" nodeType="clickEffect">
                                  <p:stCondLst>
                                    <p:cond delay="0"/>
                                  </p:stCondLst>
                                  <p:childTnLst>
                                    <p:animMotion origin="layout" path="M 0.01627 0.03819 L 0.01627 0.03842 C 0.00482 0.03889 -0.00664 0.03889 -0.01797 0.04051 C -0.02422 0.0412 -0.03021 0.04398 -0.03646 0.04514 C -0.04206 0.04629 -0.04779 0.04676 -0.05352 0.04745 C -0.06146 0.05139 -0.06927 0.05579 -0.07722 0.05903 C -0.08425 0.06204 -0.10183 0.06319 -0.10612 0.06389 C -0.11094 0.06435 -0.11576 0.06551 -0.12058 0.0662 C -0.14909 0.07014 -0.12891 0.06643 -0.15091 0.07083 C -0.16693 0.08032 -0.14961 0.07083 -0.19167 0.07546 C -0.19206 0.07546 -0.22787 0.08217 -0.23373 0.08241 C -0.28581 0.08518 -0.29857 0.08472 -0.34154 0.08472 " pathEditMode="relative" rAng="0" ptsTypes="AAAAAAAAAAAA">
                                      <p:cBhvr>
                                        <p:cTn id="107" dur="2000" fill="hold"/>
                                        <p:tgtEl>
                                          <p:spTgt spid="4"/>
                                        </p:tgtEl>
                                        <p:attrNameLst>
                                          <p:attrName>ppt_x</p:attrName>
                                          <p:attrName>ppt_y</p:attrName>
                                        </p:attrNameLst>
                                      </p:cBhvr>
                                      <p:rCtr x="-17891" y="2315"/>
                                    </p:animMotion>
                                  </p:childTnLst>
                                </p:cTn>
                              </p:par>
                              <p:par>
                                <p:cTn id="108" presetID="1" presetClass="exit" presetSubtype="0" fill="hold" grpId="1" nodeType="withEffect">
                                  <p:stCondLst>
                                    <p:cond delay="0"/>
                                  </p:stCondLst>
                                  <p:childTnLst>
                                    <p:set>
                                      <p:cBhvr>
                                        <p:cTn id="109" dur="1" fill="hold">
                                          <p:stCondLst>
                                            <p:cond delay="0"/>
                                          </p:stCondLst>
                                        </p:cTn>
                                        <p:tgtEl>
                                          <p:spTgt spid="28"/>
                                        </p:tgtEl>
                                        <p:attrNameLst>
                                          <p:attrName>style.visibility</p:attrName>
                                        </p:attrNameLst>
                                      </p:cBhvr>
                                      <p:to>
                                        <p:strVal val="hidden"/>
                                      </p:to>
                                    </p:set>
                                  </p:childTnLst>
                                </p:cTn>
                              </p:par>
                              <p:par>
                                <p:cTn id="110" presetID="42" presetClass="entr" presetSubtype="0" fill="hold" grpId="0" nodeType="with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fade">
                                      <p:cBhvr>
                                        <p:cTn id="112" dur="1000"/>
                                        <p:tgtEl>
                                          <p:spTgt spid="25"/>
                                        </p:tgtEl>
                                      </p:cBhvr>
                                    </p:animEffect>
                                    <p:anim calcmode="lin" valueType="num">
                                      <p:cBhvr>
                                        <p:cTn id="113" dur="1000" fill="hold"/>
                                        <p:tgtEl>
                                          <p:spTgt spid="25"/>
                                        </p:tgtEl>
                                        <p:attrNameLst>
                                          <p:attrName>ppt_x</p:attrName>
                                        </p:attrNameLst>
                                      </p:cBhvr>
                                      <p:tavLst>
                                        <p:tav tm="0">
                                          <p:val>
                                            <p:strVal val="#ppt_x"/>
                                          </p:val>
                                        </p:tav>
                                        <p:tav tm="100000">
                                          <p:val>
                                            <p:strVal val="#ppt_x"/>
                                          </p:val>
                                        </p:tav>
                                      </p:tavLst>
                                    </p:anim>
                                    <p:anim calcmode="lin" valueType="num">
                                      <p:cBhvr>
                                        <p:cTn id="1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0" presetClass="path" presetSubtype="0" accel="50000" decel="50000" fill="hold" nodeType="clickEffect">
                                  <p:stCondLst>
                                    <p:cond delay="0"/>
                                  </p:stCondLst>
                                  <p:childTnLst>
                                    <p:animMotion origin="layout" path="M -0.35339 0.12477 L -0.35339 0.125 C -0.34818 0.12616 -0.34297 0.12754 -0.33763 0.1294 C -0.33594 0.12986 -0.33412 0.13032 -0.33242 0.13171 C -0.31615 0.14467 -0.33021 0.13889 -0.31537 0.14329 C -0.31263 0.14491 -0.31003 0.14653 -0.30742 0.14815 C -0.30573 0.14884 -0.30378 0.14884 -0.30222 0.15046 C -0.30013 0.15208 -0.29896 0.15579 -0.29688 0.15741 C -0.29349 0.15995 -0.28985 0.16065 -0.28633 0.16204 C -0.27995 0.16458 -0.27305 0.16551 -0.26667 0.16666 C -0.26003 0.16991 -0.25339 0.17199 -0.24688 0.17616 C -0.23815 0.18148 -0.22956 0.18842 -0.22058 0.19236 C -0.21888 0.19329 -0.21706 0.19375 -0.21537 0.19491 C -0.21263 0.19629 -0.20612 0.20116 -0.20352 0.20416 C -0.2017 0.20625 -0.20026 0.20949 -0.19818 0.21111 C -0.19258 0.2162 -0.18737 0.21666 -0.18112 0.21829 C -0.17683 0.22129 -0.17123 0.22546 -0.16667 0.22754 C -0.1642 0.2287 -0.16159 0.22893 -0.15873 0.22986 C -0.15651 0.23055 -0.15456 0.23125 -0.15222 0.23217 C -0.15039 0.23287 -0.1487 0.23379 -0.14688 0.23449 C -0.14479 0.23541 -0.14258 0.23588 -0.14037 0.2368 C -0.13503 0.23912 -0.12995 0.24329 -0.12461 0.24398 C -0.11797 0.24467 -0.11146 0.24514 -0.10482 0.24629 C -0.1013 0.24676 -0.09779 0.24815 -0.09427 0.24861 C -0.08516 0.24977 -0.07604 0.25 -0.06667 0.25092 C -0.06055 0.25162 -0.05443 0.25254 -0.04831 0.25324 C -0.04649 0.25555 -0.04518 0.25856 -0.04297 0.26018 C -0.04037 0.2625 -0.025 0.26481 -0.02461 0.26504 C -0.01498 0.2706 -0.0194 0.26852 -0.01146 0.27199 C -0.00391 0.28518 -0.01146 0.2743 -0.00222 0.28125 C 0.01041 0.29097 -0.00821 0.28171 0.00703 0.28842 " pathEditMode="relative" rAng="0" ptsTypes="AAAAAAAAAAAAAAAAAAAAAAAAAAAAAAA">
                                      <p:cBhvr>
                                        <p:cTn id="118" dur="2000" fill="hold"/>
                                        <p:tgtEl>
                                          <p:spTgt spid="4"/>
                                        </p:tgtEl>
                                        <p:attrNameLst>
                                          <p:attrName>ppt_x</p:attrName>
                                          <p:attrName>ppt_y</p:attrName>
                                        </p:attrNameLst>
                                      </p:cBhvr>
                                      <p:rCtr x="18021" y="8171"/>
                                    </p:animMotion>
                                  </p:childTnLst>
                                </p:cTn>
                              </p:par>
                              <p:par>
                                <p:cTn id="119" presetID="1" presetClass="exit" presetSubtype="0" fill="hold" grpId="1" nodeType="withEffect">
                                  <p:stCondLst>
                                    <p:cond delay="0"/>
                                  </p:stCondLst>
                                  <p:childTnLst>
                                    <p:set>
                                      <p:cBhvr>
                                        <p:cTn id="120" dur="1" fill="hold">
                                          <p:stCondLst>
                                            <p:cond delay="0"/>
                                          </p:stCondLst>
                                        </p:cTn>
                                        <p:tgtEl>
                                          <p:spTgt spid="25"/>
                                        </p:tgtEl>
                                        <p:attrNameLst>
                                          <p:attrName>style.visibility</p:attrName>
                                        </p:attrNameLst>
                                      </p:cBhvr>
                                      <p:to>
                                        <p:strVal val="hidden"/>
                                      </p:to>
                                    </p:set>
                                  </p:childTnLst>
                                </p:cTn>
                              </p:par>
                              <p:par>
                                <p:cTn id="121" presetID="42" presetClass="entr" presetSubtype="0" fill="hold" grpId="0" nodeType="withEffect">
                                  <p:stCondLst>
                                    <p:cond delay="0"/>
                                  </p:stCondLst>
                                  <p:childTnLst>
                                    <p:set>
                                      <p:cBhvr>
                                        <p:cTn id="122" dur="1" fill="hold">
                                          <p:stCondLst>
                                            <p:cond delay="0"/>
                                          </p:stCondLst>
                                        </p:cTn>
                                        <p:tgtEl>
                                          <p:spTgt spid="26"/>
                                        </p:tgtEl>
                                        <p:attrNameLst>
                                          <p:attrName>style.visibility</p:attrName>
                                        </p:attrNameLst>
                                      </p:cBhvr>
                                      <p:to>
                                        <p:strVal val="visible"/>
                                      </p:to>
                                    </p:set>
                                    <p:animEffect transition="in" filter="fade">
                                      <p:cBhvr>
                                        <p:cTn id="123" dur="1000"/>
                                        <p:tgtEl>
                                          <p:spTgt spid="26"/>
                                        </p:tgtEl>
                                      </p:cBhvr>
                                    </p:animEffect>
                                    <p:anim calcmode="lin" valueType="num">
                                      <p:cBhvr>
                                        <p:cTn id="124" dur="1000" fill="hold"/>
                                        <p:tgtEl>
                                          <p:spTgt spid="26"/>
                                        </p:tgtEl>
                                        <p:attrNameLst>
                                          <p:attrName>ppt_x</p:attrName>
                                        </p:attrNameLst>
                                      </p:cBhvr>
                                      <p:tavLst>
                                        <p:tav tm="0">
                                          <p:val>
                                            <p:strVal val="#ppt_x"/>
                                          </p:val>
                                        </p:tav>
                                        <p:tav tm="100000">
                                          <p:val>
                                            <p:strVal val="#ppt_x"/>
                                          </p:val>
                                        </p:tav>
                                      </p:tavLst>
                                    </p:anim>
                                    <p:anim calcmode="lin" valueType="num">
                                      <p:cBhvr>
                                        <p:cTn id="12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0" presetClass="path" presetSubtype="0" accel="50000" decel="50000" fill="hold" nodeType="clickEffect">
                                  <p:stCondLst>
                                    <p:cond delay="0"/>
                                  </p:stCondLst>
                                  <p:childTnLst>
                                    <p:animMotion origin="layout" path="M 0.00573 0.32592 L 0.00573 0.32616 C 0.01497 0.31852 0.02773 0.30764 0.03724 0.30486 C 0.04948 0.30116 0.04245 0.30278 0.05833 0.3 C 0.06133 0.29861 0.06445 0.29722 0.06758 0.29537 C 0.0707 0.29329 0.07357 0.29051 0.07669 0.28842 C 0.07799 0.2875 0.07942 0.28704 0.08073 0.28611 C 0.0957 0.27546 0.08489 0.28194 0.09388 0.27662 C 0.09687 0.27268 0.09948 0.26736 0.10299 0.26504 C 0.10937 0.26088 0.11627 0.26088 0.12278 0.25787 C 0.14544 0.24791 0.10013 0.25694 0.14778 0.25092 L 0.15703 0.24861 C 0.16054 0.24768 0.16406 0.24745 0.16758 0.24629 C 0.17109 0.24514 0.17461 0.24329 0.17812 0.24166 C 0.18242 0.23935 0.18685 0.23704 0.19127 0.23449 C 0.19778 0.23079 0.20416 0.22546 0.21094 0.22291 C 0.21653 0.22083 0.22239 0.22129 0.22812 0.2206 C 0.22942 0.21967 0.23086 0.21944 0.23203 0.21829 C 0.23971 0.20926 0.24583 0.19583 0.25442 0.19004 L 0.26497 0.1831 C 0.26705 0.17916 0.26888 0.1743 0.27148 0.17129 C 0.27383 0.16875 0.27682 0.16875 0.27942 0.16666 C 0.28333 0.16366 0.28724 0.15995 0.29127 0.15741 C 0.3013 0.15069 0.31705 0.14143 0.32812 0.13866 C 0.33463 0.13704 0.34127 0.13727 0.34778 0.13634 C 0.3513 0.13565 0.35482 0.13472 0.35833 0.13403 C 0.36015 0.1331 0.36185 0.13241 0.36367 0.13148 C 0.36575 0.13079 0.36823 0.13102 0.37018 0.12916 C 0.37187 0.12778 0.37239 0.12361 0.37422 0.12222 C 0.37565 0.12106 0.39258 0.11759 0.39258 0.11782 C 0.39518 0.11597 0.39817 0.11551 0.40052 0.11296 C 0.40716 0.10509 0.40156 0.11065 0.40833 0.10579 C 0.41133 0.1037 0.41758 0.09838 0.42148 0.09653 C 0.422 0.09629 0.42239 0.09653 0.42291 0.09653 " pathEditMode="relative" rAng="0" ptsTypes="AAAAAAAAAAAAAAAAAAAAAAAAAAAAAAAAAA">
                                      <p:cBhvr>
                                        <p:cTn id="129" dur="2000" fill="hold"/>
                                        <p:tgtEl>
                                          <p:spTgt spid="4"/>
                                        </p:tgtEl>
                                        <p:attrNameLst>
                                          <p:attrName>ppt_x</p:attrName>
                                          <p:attrName>ppt_y</p:attrName>
                                        </p:attrNameLst>
                                      </p:cBhvr>
                                      <p:rCtr x="20859" y="-11481"/>
                                    </p:animMotion>
                                  </p:childTnLst>
                                </p:cTn>
                              </p:par>
                              <p:par>
                                <p:cTn id="130" presetID="1" presetClass="exit" presetSubtype="0" fill="hold" grpId="1" nodeType="withEffect">
                                  <p:stCondLst>
                                    <p:cond delay="0"/>
                                  </p:stCondLst>
                                  <p:childTnLst>
                                    <p:set>
                                      <p:cBhvr>
                                        <p:cTn id="131" dur="1" fill="hold">
                                          <p:stCondLst>
                                            <p:cond delay="0"/>
                                          </p:stCondLst>
                                        </p:cTn>
                                        <p:tgtEl>
                                          <p:spTgt spid="26"/>
                                        </p:tgtEl>
                                        <p:attrNameLst>
                                          <p:attrName>style.visibility</p:attrName>
                                        </p:attrNameLst>
                                      </p:cBhvr>
                                      <p:to>
                                        <p:strVal val="hidden"/>
                                      </p:to>
                                    </p:set>
                                  </p:childTnLst>
                                </p:cTn>
                              </p:par>
                              <p:par>
                                <p:cTn id="132" presetID="42" presetClass="entr" presetSubtype="0" fill="hold" grpId="0" nodeType="withEffect">
                                  <p:stCondLst>
                                    <p:cond delay="0"/>
                                  </p:stCondLst>
                                  <p:childTnLst>
                                    <p:set>
                                      <p:cBhvr>
                                        <p:cTn id="133" dur="1" fill="hold">
                                          <p:stCondLst>
                                            <p:cond delay="0"/>
                                          </p:stCondLst>
                                        </p:cTn>
                                        <p:tgtEl>
                                          <p:spTgt spid="22"/>
                                        </p:tgtEl>
                                        <p:attrNameLst>
                                          <p:attrName>style.visibility</p:attrName>
                                        </p:attrNameLst>
                                      </p:cBhvr>
                                      <p:to>
                                        <p:strVal val="visible"/>
                                      </p:to>
                                    </p:set>
                                    <p:animEffect transition="in" filter="fade">
                                      <p:cBhvr>
                                        <p:cTn id="134" dur="1000"/>
                                        <p:tgtEl>
                                          <p:spTgt spid="22"/>
                                        </p:tgtEl>
                                      </p:cBhvr>
                                    </p:animEffect>
                                    <p:anim calcmode="lin" valueType="num">
                                      <p:cBhvr>
                                        <p:cTn id="135" dur="1000" fill="hold"/>
                                        <p:tgtEl>
                                          <p:spTgt spid="22"/>
                                        </p:tgtEl>
                                        <p:attrNameLst>
                                          <p:attrName>ppt_x</p:attrName>
                                        </p:attrNameLst>
                                      </p:cBhvr>
                                      <p:tavLst>
                                        <p:tav tm="0">
                                          <p:val>
                                            <p:strVal val="#ppt_x"/>
                                          </p:val>
                                        </p:tav>
                                        <p:tav tm="100000">
                                          <p:val>
                                            <p:strVal val="#ppt_x"/>
                                          </p:val>
                                        </p:tav>
                                      </p:tavLst>
                                    </p:anim>
                                    <p:anim calcmode="lin" valueType="num">
                                      <p:cBhvr>
                                        <p:cTn id="1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8 0.36836 0.12199 0.36354 0.11991 C 0.34883 0.11342 0.35351 0.11088 0.33724 0.10579 C 0.33203 0.10416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1 0.10833 0.06852 C 0.10625 0.06759 0.09883 0.06528 0.09648 0.06366 C 0.09466 0.0625 0.09297 0.06018 0.09114 0.05903 C 0.08333 0.05393 0.08099 0.05416 0.07278 0.05208 C 0.07187 0.05046 0.07122 0.04838 0.07018 0.04745 C 0.06849 0.04583 0.06653 0.04583 0.06484 0.04514 C 0.06354 0.04444 0.06224 0.04375 0.06094 0.04259 C 0.0487 0.03333 0.06419 0.04236 0.04648 0.03333 C 0.04205 0.02824 0.04336 0.0287 0.03854 0.02639 C 0.03242 0.02315 0.03463 0.02639 0.03203 0.02176 " pathEditMode="relative" rAng="0" ptsTypes="AAAAAAAAAAAAAAAAAAAAAAAAA">
                                      <p:cBhvr>
                                        <p:cTn id="140" dur="2000" fill="hold"/>
                                        <p:tgtEl>
                                          <p:spTgt spid="4"/>
                                        </p:tgtEl>
                                        <p:attrNameLst>
                                          <p:attrName>ppt_x</p:attrName>
                                          <p:attrName>ppt_y</p:attrName>
                                        </p:attrNameLst>
                                      </p:cBhvr>
                                      <p:rCtr x="-19414" y="-5602"/>
                                    </p:animMotion>
                                  </p:childTnLst>
                                </p:cTn>
                              </p:par>
                              <p:par>
                                <p:cTn id="141" presetID="1" presetClass="exit" presetSubtype="0" fill="hold" grpId="1" nodeType="withEffect">
                                  <p:stCondLst>
                                    <p:cond delay="0"/>
                                  </p:stCondLst>
                                  <p:childTnLst>
                                    <p:set>
                                      <p:cBhvr>
                                        <p:cTn id="142" dur="1" fill="hold">
                                          <p:stCondLst>
                                            <p:cond delay="0"/>
                                          </p:stCondLst>
                                        </p:cTn>
                                        <p:tgtEl>
                                          <p:spTgt spid="22"/>
                                        </p:tgtEl>
                                        <p:attrNameLst>
                                          <p:attrName>style.visibility</p:attrName>
                                        </p:attrNameLst>
                                      </p:cBhvr>
                                      <p:to>
                                        <p:strVal val="hidden"/>
                                      </p:to>
                                    </p:set>
                                  </p:childTnLst>
                                </p:cTn>
                              </p:par>
                              <p:par>
                                <p:cTn id="143" presetID="42" presetClass="entr" presetSubtype="0" fill="hold" grpId="0" nodeType="withEffect">
                                  <p:stCondLst>
                                    <p:cond delay="0"/>
                                  </p:stCondLst>
                                  <p:childTnLst>
                                    <p:set>
                                      <p:cBhvr>
                                        <p:cTn id="144" dur="1" fill="hold">
                                          <p:stCondLst>
                                            <p:cond delay="0"/>
                                          </p:stCondLst>
                                        </p:cTn>
                                        <p:tgtEl>
                                          <p:spTgt spid="19"/>
                                        </p:tgtEl>
                                        <p:attrNameLst>
                                          <p:attrName>style.visibility</p:attrName>
                                        </p:attrNameLst>
                                      </p:cBhvr>
                                      <p:to>
                                        <p:strVal val="visible"/>
                                      </p:to>
                                    </p:set>
                                    <p:animEffect transition="in" filter="fade">
                                      <p:cBhvr>
                                        <p:cTn id="145" dur="1000"/>
                                        <p:tgtEl>
                                          <p:spTgt spid="19"/>
                                        </p:tgtEl>
                                      </p:cBhvr>
                                    </p:animEffect>
                                    <p:anim calcmode="lin" valueType="num">
                                      <p:cBhvr>
                                        <p:cTn id="146" dur="1000" fill="hold"/>
                                        <p:tgtEl>
                                          <p:spTgt spid="19"/>
                                        </p:tgtEl>
                                        <p:attrNameLst>
                                          <p:attrName>ppt_x</p:attrName>
                                        </p:attrNameLst>
                                      </p:cBhvr>
                                      <p:tavLst>
                                        <p:tav tm="0">
                                          <p:val>
                                            <p:strVal val="#ppt_x"/>
                                          </p:val>
                                        </p:tav>
                                        <p:tav tm="100000">
                                          <p:val>
                                            <p:strVal val="#ppt_x"/>
                                          </p:val>
                                        </p:tav>
                                      </p:tavLst>
                                    </p:anim>
                                    <p:anim calcmode="lin" valueType="num">
                                      <p:cBhvr>
                                        <p:cTn id="14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2 -0.19271 0.06204 -0.22852 0.06366 L -0.30742 0.06852 C -0.31016 0.06921 -0.31276 0.06967 -0.31537 0.07083 C -0.3237 0.07454 -0.32448 0.07824 -0.33386 0.08009 C -0.33776 0.08079 -0.34167 0.08009 -0.34558 0.08009 " pathEditMode="relative" rAng="0" ptsTypes="AAAAAAAAAAAAAAA">
                                      <p:cBhvr>
                                        <p:cTn id="151" dur="2000" fill="hold"/>
                                        <p:tgtEl>
                                          <p:spTgt spid="4"/>
                                        </p:tgtEl>
                                        <p:attrNameLst>
                                          <p:attrName>ppt_x</p:attrName>
                                          <p:attrName>ppt_y</p:attrName>
                                        </p:attrNameLst>
                                      </p:cBhvr>
                                      <p:rCtr x="-18216" y="2454"/>
                                    </p:animMotion>
                                  </p:childTnLst>
                                </p:cTn>
                              </p:par>
                              <p:par>
                                <p:cTn id="152" presetID="1" presetClass="exit" presetSubtype="0" fill="hold" grpId="1" nodeType="withEffect">
                                  <p:stCondLst>
                                    <p:cond delay="0"/>
                                  </p:stCondLst>
                                  <p:childTnLst>
                                    <p:set>
                                      <p:cBhvr>
                                        <p:cTn id="153" dur="1" fill="hold">
                                          <p:stCondLst>
                                            <p:cond delay="0"/>
                                          </p:stCondLst>
                                        </p:cTn>
                                        <p:tgtEl>
                                          <p:spTgt spid="19"/>
                                        </p:tgtEl>
                                        <p:attrNameLst>
                                          <p:attrName>style.visibility</p:attrName>
                                        </p:attrNameLst>
                                      </p:cBhvr>
                                      <p:to>
                                        <p:strVal val="hidden"/>
                                      </p:to>
                                    </p:set>
                                  </p:childTnLst>
                                </p:cTn>
                              </p:par>
                              <p:par>
                                <p:cTn id="154" presetID="42" presetClass="entr" presetSubtype="0" fill="hold" grpId="0" nodeType="withEffect">
                                  <p:stCondLst>
                                    <p:cond delay="0"/>
                                  </p:stCondLst>
                                  <p:childTnLst>
                                    <p:set>
                                      <p:cBhvr>
                                        <p:cTn id="155" dur="1" fill="hold">
                                          <p:stCondLst>
                                            <p:cond delay="0"/>
                                          </p:stCondLst>
                                        </p:cTn>
                                        <p:tgtEl>
                                          <p:spTgt spid="29"/>
                                        </p:tgtEl>
                                        <p:attrNameLst>
                                          <p:attrName>style.visibility</p:attrName>
                                        </p:attrNameLst>
                                      </p:cBhvr>
                                      <p:to>
                                        <p:strVal val="visible"/>
                                      </p:to>
                                    </p:set>
                                    <p:animEffect transition="in" filter="fade">
                                      <p:cBhvr>
                                        <p:cTn id="156" dur="1000"/>
                                        <p:tgtEl>
                                          <p:spTgt spid="29"/>
                                        </p:tgtEl>
                                      </p:cBhvr>
                                    </p:animEffect>
                                    <p:anim calcmode="lin" valueType="num">
                                      <p:cBhvr>
                                        <p:cTn id="157" dur="1000" fill="hold"/>
                                        <p:tgtEl>
                                          <p:spTgt spid="29"/>
                                        </p:tgtEl>
                                        <p:attrNameLst>
                                          <p:attrName>ppt_x</p:attrName>
                                        </p:attrNameLst>
                                      </p:cBhvr>
                                      <p:tavLst>
                                        <p:tav tm="0">
                                          <p:val>
                                            <p:strVal val="#ppt_x"/>
                                          </p:val>
                                        </p:tav>
                                        <p:tav tm="100000">
                                          <p:val>
                                            <p:strVal val="#ppt_x"/>
                                          </p:val>
                                        </p:tav>
                                      </p:tavLst>
                                    </p:anim>
                                    <p:anim calcmode="lin" valueType="num">
                                      <p:cBhvr>
                                        <p:cTn id="15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0" presetClass="path" presetSubtype="0" accel="50000" decel="50000" fill="hold" nodeType="clickEffect">
                                  <p:stCondLst>
                                    <p:cond delay="0"/>
                                  </p:stCondLst>
                                  <p:childTnLst>
                                    <p:animMotion origin="layout" path="M -0.35209 0.12477 L -0.35209 0.125 C -0.34688 0.12778 -0.34154 0.13055 -0.33633 0.13403 C -0.33451 0.13518 -0.33295 0.13773 -0.33112 0.13866 C -0.32852 0.14004 -0.32578 0.14028 -0.32318 0.14097 C -0.31289 0.14838 -0.32018 0.14421 -0.30742 0.14815 C -0.3013 0.14977 -0.29505 0.15301 -0.28906 0.15509 C -0.28373 0.15671 -0.27318 0.15972 -0.27318 0.15995 C -0.27175 0.16065 -0.25808 0.16829 -0.25482 0.17153 C -0.24063 0.18518 -0.25222 0.17754 -0.24297 0.1831 C -0.24076 0.18611 -0.2388 0.19004 -0.23633 0.19236 C -0.23477 0.19398 -0.23281 0.19375 -0.23112 0.19491 C -0.2181 0.20254 -0.23099 0.19722 -0.21797 0.20185 C -0.21615 0.20347 -0.21459 0.20532 -0.21276 0.20648 C -0.21055 0.20764 -0.20834 0.20787 -0.20612 0.20879 C -0.2043 0.20949 -0.20261 0.21018 -0.20091 0.21111 C -0.18594 0.21991 -0.2017 0.2125 -0.18906 0.21829 C -0.18047 0.22569 -0.18646 0.22176 -0.17461 0.22523 C -0.15781 0.23009 -0.18138 0.225 -0.15612 0.22986 C -0.14414 0.23518 -0.15638 0.23032 -0.13373 0.23449 C -0.13112 0.23495 -0.12852 0.23611 -0.12591 0.2368 C -0.12005 0.23842 -0.11563 0.23912 -0.11003 0.24166 C -0.10873 0.24213 -0.10755 0.24352 -0.10612 0.24398 C -0.10222 0.24514 -0.09818 0.24537 -0.09427 0.24629 C -0.07253 0.25139 -0.10638 0.2456 -0.07058 0.25092 C -0.06706 0.25254 -0.06367 0.25416 -0.06016 0.25555 C -0.05183 0.25879 -0.05391 0.25648 -0.04701 0.26018 C -0.04427 0.26157 -0.0418 0.26366 -0.03906 0.26504 C -0.02266 0.27222 -0.0431 0.26296 -0.02982 0.26967 C -0.02813 0.2706 -0.0263 0.27106 -0.02461 0.27199 C -0.02018 0.27407 -0.02031 0.27523 -0.01537 0.27662 C -0.01185 0.27778 -0.00834 0.27824 -0.00482 0.27893 C -0.00391 0.28055 -0.00339 0.28264 -0.00222 0.28356 C 0.00065 0.28611 0.00195 0.28588 0.00442 0.28588 " pathEditMode="relative" rAng="0" ptsTypes="AAAAAAAAAAAAAAAAAAAAAAAAAAAAAAAAAA">
                                      <p:cBhvr>
                                        <p:cTn id="162" dur="2000" fill="hold"/>
                                        <p:tgtEl>
                                          <p:spTgt spid="4"/>
                                        </p:tgtEl>
                                        <p:attrNameLst>
                                          <p:attrName>ppt_x</p:attrName>
                                          <p:attrName>ppt_y</p:attrName>
                                        </p:attrNameLst>
                                      </p:cBhvr>
                                      <p:rCtr x="17826" y="8056"/>
                                    </p:animMotion>
                                  </p:childTnLst>
                                </p:cTn>
                              </p:par>
                              <p:par>
                                <p:cTn id="163" presetID="1" presetClass="exit" presetSubtype="0" fill="hold" grpId="1" nodeType="withEffect">
                                  <p:stCondLst>
                                    <p:cond delay="0"/>
                                  </p:stCondLst>
                                  <p:childTnLst>
                                    <p:set>
                                      <p:cBhvr>
                                        <p:cTn id="164" dur="1" fill="hold">
                                          <p:stCondLst>
                                            <p:cond delay="0"/>
                                          </p:stCondLst>
                                        </p:cTn>
                                        <p:tgtEl>
                                          <p:spTgt spid="29"/>
                                        </p:tgtEl>
                                        <p:attrNameLst>
                                          <p:attrName>style.visibility</p:attrName>
                                        </p:attrNameLst>
                                      </p:cBhvr>
                                      <p:to>
                                        <p:strVal val="hidden"/>
                                      </p:to>
                                    </p:set>
                                  </p:childTnLst>
                                </p:cTn>
                              </p:par>
                              <p:par>
                                <p:cTn id="165" presetID="42" presetClass="entr" presetSubtype="0" fill="hold" grpId="0" nodeType="withEffect">
                                  <p:stCondLst>
                                    <p:cond delay="0"/>
                                  </p:stCondLst>
                                  <p:childTnLst>
                                    <p:set>
                                      <p:cBhvr>
                                        <p:cTn id="166" dur="1" fill="hold">
                                          <p:stCondLst>
                                            <p:cond delay="0"/>
                                          </p:stCondLst>
                                        </p:cTn>
                                        <p:tgtEl>
                                          <p:spTgt spid="21"/>
                                        </p:tgtEl>
                                        <p:attrNameLst>
                                          <p:attrName>style.visibility</p:attrName>
                                        </p:attrNameLst>
                                      </p:cBhvr>
                                      <p:to>
                                        <p:strVal val="visible"/>
                                      </p:to>
                                    </p:set>
                                    <p:animEffect transition="in" filter="fade">
                                      <p:cBhvr>
                                        <p:cTn id="167" dur="1000"/>
                                        <p:tgtEl>
                                          <p:spTgt spid="21"/>
                                        </p:tgtEl>
                                      </p:cBhvr>
                                    </p:animEffect>
                                    <p:anim calcmode="lin" valueType="num">
                                      <p:cBhvr>
                                        <p:cTn id="168" dur="1000" fill="hold"/>
                                        <p:tgtEl>
                                          <p:spTgt spid="21"/>
                                        </p:tgtEl>
                                        <p:attrNameLst>
                                          <p:attrName>ppt_x</p:attrName>
                                        </p:attrNameLst>
                                      </p:cBhvr>
                                      <p:tavLst>
                                        <p:tav tm="0">
                                          <p:val>
                                            <p:strVal val="#ppt_x"/>
                                          </p:val>
                                        </p:tav>
                                        <p:tav tm="100000">
                                          <p:val>
                                            <p:strVal val="#ppt_x"/>
                                          </p:val>
                                        </p:tav>
                                      </p:tavLst>
                                    </p:anim>
                                    <p:anim calcmode="lin" valueType="num">
                                      <p:cBhvr>
                                        <p:cTn id="16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0" fill="hold">
                      <p:stCondLst>
                        <p:cond delay="indefinite"/>
                      </p:stCondLst>
                      <p:childTnLst>
                        <p:par>
                          <p:cTn id="171" fill="hold">
                            <p:stCondLst>
                              <p:cond delay="0"/>
                            </p:stCondLst>
                            <p:childTnLst>
                              <p:par>
                                <p:cTn id="172" presetID="0" presetClass="path" presetSubtype="0" accel="50000" decel="50000" fill="hold" nodeType="clickEffect">
                                  <p:stCondLst>
                                    <p:cond delay="0"/>
                                  </p:stCondLst>
                                  <p:childTnLst>
                                    <p:animMotion origin="layout" path="M 0.00182 0.32129 L 0.00182 0.32153 C 0.0487 0.2868 0.00781 0.31296 0.03333 0.30254 C 0.04258 0.29861 0.04153 0.2956 0.05182 0.29074 C 0.0582 0.28773 0.0651 0.28704 0.07148 0.28379 C 0.07461 0.28217 0.0776 0.28079 0.08073 0.27916 C 0.08333 0.27754 0.08594 0.27569 0.08867 0.2743 C 0.09258 0.27245 0.09648 0.27153 0.10039 0.26967 C 0.10182 0.26921 0.10299 0.26782 0.10442 0.26736 C 0.10833 0.2662 0.11224 0.26574 0.11627 0.26504 C 0.11966 0.26204 0.12799 0.2544 0.13073 0.25324 C 0.13594 0.25139 0.14127 0.25185 0.14648 0.25092 C 0.15052 0.24861 0.15429 0.24583 0.15833 0.24398 C 0.16094 0.24282 0.16367 0.24259 0.16627 0.24166 C 0.16797 0.24097 0.16979 0.24004 0.17148 0.23935 C 0.17942 0.23611 0.18724 0.23194 0.19518 0.22986 L 0.22409 0.22291 C 0.23607 0.21018 0.22513 0.21991 0.23867 0.21366 C 0.24271 0.21157 0.24648 0.20856 0.25052 0.20648 C 0.25573 0.20393 0.26107 0.20231 0.26627 0.19954 C 0.26914 0.19791 0.27591 0.19004 0.27812 0.18796 C 0.27982 0.18611 0.28164 0.18495 0.28333 0.1831 C 0.29739 0.16759 0.27578 0.18472 0.30312 0.16204 C 0.30469 0.16065 0.30664 0.16111 0.30833 0.15972 C 0.31289 0.15625 0.31679 0.15069 0.32148 0.14815 C 0.32708 0.14514 0.33294 0.14491 0.33867 0.14352 C 0.3487 0.14074 0.35286 0.14051 0.36367 0.13866 C 0.36758 0.13634 0.37148 0.13333 0.37552 0.13171 C 0.3789 0.13032 0.38268 0.13125 0.38607 0.1294 C 0.4069 0.11829 0.39609 0.12291 0.40573 0.11296 C 0.41015 0.10856 0.41575 0.10486 0.42018 0.10139 C 0.42109 0.10069 0.422 0.09977 0.42291 0.09907 " pathEditMode="relative" rAng="0" ptsTypes="AAAAAAAAAAAAAAAAAAAAAAAAAAAAAAAA">
                                      <p:cBhvr>
                                        <p:cTn id="173" dur="2000" fill="hold"/>
                                        <p:tgtEl>
                                          <p:spTgt spid="4"/>
                                        </p:tgtEl>
                                        <p:attrNameLst>
                                          <p:attrName>ppt_x</p:attrName>
                                          <p:attrName>ppt_y</p:attrName>
                                        </p:attrNameLst>
                                      </p:cBhvr>
                                      <p:rCtr x="21055" y="-11111"/>
                                    </p:animMotion>
                                  </p:childTnLst>
                                </p:cTn>
                              </p:par>
                              <p:par>
                                <p:cTn id="174" presetID="1" presetClass="exit" presetSubtype="0" fill="hold" grpId="1" nodeType="withEffect">
                                  <p:stCondLst>
                                    <p:cond delay="0"/>
                                  </p:stCondLst>
                                  <p:childTnLst>
                                    <p:set>
                                      <p:cBhvr>
                                        <p:cTn id="175" dur="1" fill="hold">
                                          <p:stCondLst>
                                            <p:cond delay="0"/>
                                          </p:stCondLst>
                                        </p:cTn>
                                        <p:tgtEl>
                                          <p:spTgt spid="21"/>
                                        </p:tgtEl>
                                        <p:attrNameLst>
                                          <p:attrName>style.visibility</p:attrName>
                                        </p:attrNameLst>
                                      </p:cBhvr>
                                      <p:to>
                                        <p:strVal val="hidden"/>
                                      </p:to>
                                    </p:set>
                                  </p:childTnLst>
                                </p:cTn>
                              </p:par>
                              <p:par>
                                <p:cTn id="176" presetID="42" presetClass="entr" presetSubtype="0" fill="hold" grpId="0" nodeType="withEffect">
                                  <p:stCondLst>
                                    <p:cond delay="0"/>
                                  </p:stCondLst>
                                  <p:childTnLst>
                                    <p:set>
                                      <p:cBhvr>
                                        <p:cTn id="177" dur="1" fill="hold">
                                          <p:stCondLst>
                                            <p:cond delay="0"/>
                                          </p:stCondLst>
                                        </p:cTn>
                                        <p:tgtEl>
                                          <p:spTgt spid="32"/>
                                        </p:tgtEl>
                                        <p:attrNameLst>
                                          <p:attrName>style.visibility</p:attrName>
                                        </p:attrNameLst>
                                      </p:cBhvr>
                                      <p:to>
                                        <p:strVal val="visible"/>
                                      </p:to>
                                    </p:set>
                                    <p:animEffect transition="in" filter="fade">
                                      <p:cBhvr>
                                        <p:cTn id="178" dur="1000"/>
                                        <p:tgtEl>
                                          <p:spTgt spid="32"/>
                                        </p:tgtEl>
                                      </p:cBhvr>
                                    </p:animEffect>
                                    <p:anim calcmode="lin" valueType="num">
                                      <p:cBhvr>
                                        <p:cTn id="179" dur="1000" fill="hold"/>
                                        <p:tgtEl>
                                          <p:spTgt spid="32"/>
                                        </p:tgtEl>
                                        <p:attrNameLst>
                                          <p:attrName>ppt_x</p:attrName>
                                        </p:attrNameLst>
                                      </p:cBhvr>
                                      <p:tavLst>
                                        <p:tav tm="0">
                                          <p:val>
                                            <p:strVal val="#ppt_x"/>
                                          </p:val>
                                        </p:tav>
                                        <p:tav tm="100000">
                                          <p:val>
                                            <p:strVal val="#ppt_x"/>
                                          </p:val>
                                        </p:tav>
                                      </p:tavLst>
                                    </p:anim>
                                    <p:anim calcmode="lin" valueType="num">
                                      <p:cBhvr>
                                        <p:cTn id="18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1" fill="hold" display="0">
                  <p:stCondLst>
                    <p:cond delay="indefinite"/>
                  </p:stCondLst>
                  <p:endCondLst>
                    <p:cond evt="onStopAudio" delay="0">
                      <p:tgtEl>
                        <p:sldTgt/>
                      </p:tgtEl>
                    </p:cond>
                  </p:endCondLst>
                </p:cTn>
                <p:tgtEl>
                  <p:spTgt spid="18"/>
                </p:tgtEl>
              </p:cMediaNode>
            </p:audio>
            <p:seq concurrent="1" nextAc="seek">
              <p:cTn id="182" restart="whenNotActive" fill="hold" evtFilter="cancelBubble" nodeType="interactiveSeq">
                <p:stCondLst>
                  <p:cond evt="onClick" delay="0">
                    <p:tgtEl>
                      <p:spTgt spid="9"/>
                    </p:tgtEl>
                  </p:cond>
                </p:stCondLst>
                <p:endSync evt="end" delay="0">
                  <p:rtn val="all"/>
                </p:endSync>
                <p:childTnLst>
                  <p:par>
                    <p:cTn id="183" fill="hold">
                      <p:stCondLst>
                        <p:cond delay="0"/>
                      </p:stCondLst>
                      <p:childTnLst>
                        <p:par>
                          <p:cTn id="184" fill="hold">
                            <p:stCondLst>
                              <p:cond delay="0"/>
                            </p:stCondLst>
                            <p:childTnLst>
                              <p:par>
                                <p:cTn id="185" presetID="2" presetClass="exit" presetSubtype="9" fill="hold" nodeType="clickEffect">
                                  <p:stCondLst>
                                    <p:cond delay="0"/>
                                  </p:stCondLst>
                                  <p:childTnLst>
                                    <p:anim calcmode="lin" valueType="num">
                                      <p:cBhvr additive="base">
                                        <p:cTn id="186" dur="500"/>
                                        <p:tgtEl>
                                          <p:spTgt spid="9"/>
                                        </p:tgtEl>
                                        <p:attrNameLst>
                                          <p:attrName>ppt_x</p:attrName>
                                        </p:attrNameLst>
                                      </p:cBhvr>
                                      <p:tavLst>
                                        <p:tav tm="0">
                                          <p:val>
                                            <p:strVal val="ppt_x"/>
                                          </p:val>
                                        </p:tav>
                                        <p:tav tm="100000">
                                          <p:val>
                                            <p:strVal val="0-ppt_w/2"/>
                                          </p:val>
                                        </p:tav>
                                      </p:tavLst>
                                    </p:anim>
                                    <p:anim calcmode="lin" valueType="num">
                                      <p:cBhvr additive="base">
                                        <p:cTn id="187" dur="500"/>
                                        <p:tgtEl>
                                          <p:spTgt spid="9"/>
                                        </p:tgtEl>
                                        <p:attrNameLst>
                                          <p:attrName>ppt_y</p:attrName>
                                        </p:attrNameLst>
                                      </p:cBhvr>
                                      <p:tavLst>
                                        <p:tav tm="0">
                                          <p:val>
                                            <p:strVal val="ppt_y"/>
                                          </p:val>
                                        </p:tav>
                                        <p:tav tm="100000">
                                          <p:val>
                                            <p:strVal val="0-ppt_h/2"/>
                                          </p:val>
                                        </p:tav>
                                      </p:tavLst>
                                    </p:anim>
                                    <p:set>
                                      <p:cBhvr>
                                        <p:cTn id="18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89" restart="whenNotActive" fill="hold" evtFilter="cancelBubble" nodeType="interactiveSeq">
                <p:stCondLst>
                  <p:cond evt="onClick" delay="0">
                    <p:tgtEl>
                      <p:spTgt spid="16"/>
                    </p:tgtEl>
                  </p:cond>
                </p:stCondLst>
                <p:endSync evt="end" delay="0">
                  <p:rtn val="all"/>
                </p:endSync>
                <p:childTnLst>
                  <p:par>
                    <p:cTn id="190" fill="hold">
                      <p:stCondLst>
                        <p:cond delay="0"/>
                      </p:stCondLst>
                      <p:childTnLst>
                        <p:par>
                          <p:cTn id="191" fill="hold">
                            <p:stCondLst>
                              <p:cond delay="0"/>
                            </p:stCondLst>
                            <p:childTnLst>
                              <p:par>
                                <p:cTn id="192" presetID="2" presetClass="exit" presetSubtype="3" fill="hold" nodeType="clickEffect">
                                  <p:stCondLst>
                                    <p:cond delay="0"/>
                                  </p:stCondLst>
                                  <p:childTnLst>
                                    <p:anim calcmode="lin" valueType="num">
                                      <p:cBhvr additive="base">
                                        <p:cTn id="193" dur="500"/>
                                        <p:tgtEl>
                                          <p:spTgt spid="16"/>
                                        </p:tgtEl>
                                        <p:attrNameLst>
                                          <p:attrName>ppt_x</p:attrName>
                                        </p:attrNameLst>
                                      </p:cBhvr>
                                      <p:tavLst>
                                        <p:tav tm="0">
                                          <p:val>
                                            <p:strVal val="ppt_x"/>
                                          </p:val>
                                        </p:tav>
                                        <p:tav tm="100000">
                                          <p:val>
                                            <p:strVal val="1+ppt_w/2"/>
                                          </p:val>
                                        </p:tav>
                                      </p:tavLst>
                                    </p:anim>
                                    <p:anim calcmode="lin" valueType="num">
                                      <p:cBhvr additive="base">
                                        <p:cTn id="194" dur="500"/>
                                        <p:tgtEl>
                                          <p:spTgt spid="16"/>
                                        </p:tgtEl>
                                        <p:attrNameLst>
                                          <p:attrName>ppt_y</p:attrName>
                                        </p:attrNameLst>
                                      </p:cBhvr>
                                      <p:tavLst>
                                        <p:tav tm="0">
                                          <p:val>
                                            <p:strVal val="ppt_y"/>
                                          </p:val>
                                        </p:tav>
                                        <p:tav tm="100000">
                                          <p:val>
                                            <p:strVal val="0-ppt_h/2"/>
                                          </p:val>
                                        </p:tav>
                                      </p:tavLst>
                                    </p:anim>
                                    <p:set>
                                      <p:cBhvr>
                                        <p:cTn id="19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96" restart="whenNotActive" fill="hold" evtFilter="cancelBubble" nodeType="interactiveSeq">
                <p:stCondLst>
                  <p:cond evt="onClick" delay="0">
                    <p:tgtEl>
                      <p:spTgt spid="15"/>
                    </p:tgtEl>
                  </p:cond>
                </p:stCondLst>
                <p:endSync evt="end" delay="0">
                  <p:rtn val="all"/>
                </p:endSync>
                <p:childTnLst>
                  <p:par>
                    <p:cTn id="197" fill="hold">
                      <p:stCondLst>
                        <p:cond delay="0"/>
                      </p:stCondLst>
                      <p:childTnLst>
                        <p:par>
                          <p:cTn id="198" fill="hold">
                            <p:stCondLst>
                              <p:cond delay="0"/>
                            </p:stCondLst>
                            <p:childTnLst>
                              <p:par>
                                <p:cTn id="199" presetID="2" presetClass="exit" presetSubtype="3" fill="hold" nodeType="clickEffect">
                                  <p:stCondLst>
                                    <p:cond delay="0"/>
                                  </p:stCondLst>
                                  <p:childTnLst>
                                    <p:anim calcmode="lin" valueType="num">
                                      <p:cBhvr additive="base">
                                        <p:cTn id="200" dur="500"/>
                                        <p:tgtEl>
                                          <p:spTgt spid="15"/>
                                        </p:tgtEl>
                                        <p:attrNameLst>
                                          <p:attrName>ppt_x</p:attrName>
                                        </p:attrNameLst>
                                      </p:cBhvr>
                                      <p:tavLst>
                                        <p:tav tm="0">
                                          <p:val>
                                            <p:strVal val="ppt_x"/>
                                          </p:val>
                                        </p:tav>
                                        <p:tav tm="100000">
                                          <p:val>
                                            <p:strVal val="1+ppt_w/2"/>
                                          </p:val>
                                        </p:tav>
                                      </p:tavLst>
                                    </p:anim>
                                    <p:anim calcmode="lin" valueType="num">
                                      <p:cBhvr additive="base">
                                        <p:cTn id="201" dur="500"/>
                                        <p:tgtEl>
                                          <p:spTgt spid="15"/>
                                        </p:tgtEl>
                                        <p:attrNameLst>
                                          <p:attrName>ppt_y</p:attrName>
                                        </p:attrNameLst>
                                      </p:cBhvr>
                                      <p:tavLst>
                                        <p:tav tm="0">
                                          <p:val>
                                            <p:strVal val="ppt_y"/>
                                          </p:val>
                                        </p:tav>
                                        <p:tav tm="100000">
                                          <p:val>
                                            <p:strVal val="0-ppt_h/2"/>
                                          </p:val>
                                        </p:tav>
                                      </p:tavLst>
                                    </p:anim>
                                    <p:set>
                                      <p:cBhvr>
                                        <p:cTn id="20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03" restart="whenNotActive" fill="hold" evtFilter="cancelBubble" nodeType="interactiveSeq">
                <p:stCondLst>
                  <p:cond evt="onClick" delay="0">
                    <p:tgtEl>
                      <p:spTgt spid="10"/>
                    </p:tgtEl>
                  </p:cond>
                </p:stCondLst>
                <p:endSync evt="end" delay="0">
                  <p:rtn val="all"/>
                </p:endSync>
                <p:childTnLst>
                  <p:par>
                    <p:cTn id="204" fill="hold">
                      <p:stCondLst>
                        <p:cond delay="0"/>
                      </p:stCondLst>
                      <p:childTnLst>
                        <p:par>
                          <p:cTn id="205" fill="hold">
                            <p:stCondLst>
                              <p:cond delay="0"/>
                            </p:stCondLst>
                            <p:childTnLst>
                              <p:par>
                                <p:cTn id="206" presetID="2" presetClass="exit" presetSubtype="9" fill="hold" nodeType="clickEffect">
                                  <p:stCondLst>
                                    <p:cond delay="0"/>
                                  </p:stCondLst>
                                  <p:childTnLst>
                                    <p:anim calcmode="lin" valueType="num">
                                      <p:cBhvr additive="base">
                                        <p:cTn id="207" dur="500"/>
                                        <p:tgtEl>
                                          <p:spTgt spid="10"/>
                                        </p:tgtEl>
                                        <p:attrNameLst>
                                          <p:attrName>ppt_x</p:attrName>
                                        </p:attrNameLst>
                                      </p:cBhvr>
                                      <p:tavLst>
                                        <p:tav tm="0">
                                          <p:val>
                                            <p:strVal val="ppt_x"/>
                                          </p:val>
                                        </p:tav>
                                        <p:tav tm="100000">
                                          <p:val>
                                            <p:strVal val="0-ppt_w/2"/>
                                          </p:val>
                                        </p:tav>
                                      </p:tavLst>
                                    </p:anim>
                                    <p:anim calcmode="lin" valueType="num">
                                      <p:cBhvr additive="base">
                                        <p:cTn id="208" dur="500"/>
                                        <p:tgtEl>
                                          <p:spTgt spid="10"/>
                                        </p:tgtEl>
                                        <p:attrNameLst>
                                          <p:attrName>ppt_y</p:attrName>
                                        </p:attrNameLst>
                                      </p:cBhvr>
                                      <p:tavLst>
                                        <p:tav tm="0">
                                          <p:val>
                                            <p:strVal val="ppt_y"/>
                                          </p:val>
                                        </p:tav>
                                        <p:tav tm="100000">
                                          <p:val>
                                            <p:strVal val="0-ppt_h/2"/>
                                          </p:val>
                                        </p:tav>
                                      </p:tavLst>
                                    </p:anim>
                                    <p:set>
                                      <p:cBhvr>
                                        <p:cTn id="20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audio>
              <p:cMediaNode vol="23469" numSld="999">
                <p:cTn id="210" repeatCount="indefinite" fill="hold" display="0">
                  <p:stCondLst>
                    <p:cond delay="indefinite"/>
                  </p:stCondLst>
                  <p:endCondLst>
                    <p:cond evt="onStopAudio" delay="0">
                      <p:tgtEl>
                        <p:sldTgt/>
                      </p:tgtEl>
                    </p:cond>
                  </p:endCondLst>
                </p:cTn>
                <p:tgtEl>
                  <p:spTgt spid="2"/>
                </p:tgtEl>
              </p:cMediaNode>
            </p:audio>
          </p:childTnLst>
        </p:cTn>
      </p:par>
    </p:tnLst>
    <p:bldLst>
      <p:bldP spid="11" grpId="0"/>
      <p:bldP spid="11" grpId="1"/>
      <p:bldP spid="12" grpId="0"/>
      <p:bldP spid="12" grpId="1"/>
      <p:bldP spid="14" grpId="0"/>
      <p:bldP spid="14" grpId="1"/>
      <p:bldP spid="13" grpId="0"/>
      <p:bldP spid="13" grpId="1"/>
      <p:bldP spid="19" grpId="0"/>
      <p:bldP spid="19" grpId="1"/>
      <p:bldP spid="20" grpId="0"/>
      <p:bldP spid="20" grpId="1"/>
      <p:bldP spid="21" grpId="0"/>
      <p:bldP spid="21" grpId="1"/>
      <p:bldP spid="22" grpId="0"/>
      <p:bldP spid="22"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5032257" y="2089424"/>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2" name="Word2">
            <a:extLst>
              <a:ext uri="{FF2B5EF4-FFF2-40B4-BE49-F238E27FC236}">
                <a16:creationId xmlns:a16="http://schemas.microsoft.com/office/drawing/2014/main" id="{26C56AEF-DC3F-B7C3-A782-5325539C7542}"/>
              </a:ext>
            </a:extLst>
          </p:cNvPr>
          <p:cNvSpPr txBox="1"/>
          <p:nvPr/>
        </p:nvSpPr>
        <p:spPr>
          <a:xfrm>
            <a:off x="606546" y="297563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568952" y="2057769"/>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0" name="Word1">
            <a:extLst>
              <a:ext uri="{FF2B5EF4-FFF2-40B4-BE49-F238E27FC236}">
                <a16:creationId xmlns:a16="http://schemas.microsoft.com/office/drawing/2014/main" id="{5D91E06C-6CA4-26A4-8307-269EB675EE0E}"/>
              </a:ext>
            </a:extLst>
          </p:cNvPr>
          <p:cNvSpPr txBox="1"/>
          <p:nvPr/>
        </p:nvSpPr>
        <p:spPr>
          <a:xfrm>
            <a:off x="535746" y="2315782"/>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2" name="Word3">
            <a:extLst>
              <a:ext uri="{FF2B5EF4-FFF2-40B4-BE49-F238E27FC236}">
                <a16:creationId xmlns:a16="http://schemas.microsoft.com/office/drawing/2014/main" id="{EAAEF098-F533-64CF-8357-6EFF6DC133DE}"/>
              </a:ext>
            </a:extLst>
          </p:cNvPr>
          <p:cNvSpPr txBox="1"/>
          <p:nvPr/>
        </p:nvSpPr>
        <p:spPr>
          <a:xfrm>
            <a:off x="10819275" y="2948534"/>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13935" y="2356789"/>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4954236" y="1375785"/>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5" name="Word4">
            <a:extLst>
              <a:ext uri="{FF2B5EF4-FFF2-40B4-BE49-F238E27FC236}">
                <a16:creationId xmlns:a16="http://schemas.microsoft.com/office/drawing/2014/main" id="{00182699-F2FF-4BF7-D0BB-C7C923BDEDE7}"/>
              </a:ext>
            </a:extLst>
          </p:cNvPr>
          <p:cNvSpPr txBox="1"/>
          <p:nvPr/>
        </p:nvSpPr>
        <p:spPr>
          <a:xfrm>
            <a:off x="2246386" y="2302203"/>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8" name="Word2">
            <a:extLst>
              <a:ext uri="{FF2B5EF4-FFF2-40B4-BE49-F238E27FC236}">
                <a16:creationId xmlns:a16="http://schemas.microsoft.com/office/drawing/2014/main" id="{39B230A2-BAE5-B102-C61D-DE9D3DF07649}"/>
              </a:ext>
            </a:extLst>
          </p:cNvPr>
          <p:cNvSpPr txBox="1"/>
          <p:nvPr/>
        </p:nvSpPr>
        <p:spPr>
          <a:xfrm>
            <a:off x="6553512" y="1372920"/>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9" name="Word3">
            <a:extLst>
              <a:ext uri="{FF2B5EF4-FFF2-40B4-BE49-F238E27FC236}">
                <a16:creationId xmlns:a16="http://schemas.microsoft.com/office/drawing/2014/main" id="{6D7FC91F-B75A-6C36-BF71-2460EF49464E}"/>
              </a:ext>
            </a:extLst>
          </p:cNvPr>
          <p:cNvSpPr txBox="1"/>
          <p:nvPr/>
        </p:nvSpPr>
        <p:spPr>
          <a:xfrm>
            <a:off x="2353742" y="2972131"/>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32" name="Word1">
            <a:extLst>
              <a:ext uri="{FF2B5EF4-FFF2-40B4-BE49-F238E27FC236}">
                <a16:creationId xmlns:a16="http://schemas.microsoft.com/office/drawing/2014/main" id="{E34DCAA4-3371-D9EF-DA75-F3FC9D3D9BB9}"/>
              </a:ext>
            </a:extLst>
          </p:cNvPr>
          <p:cNvSpPr txBox="1"/>
          <p:nvPr/>
        </p:nvSpPr>
        <p:spPr>
          <a:xfrm>
            <a:off x="10709781" y="2357838"/>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pic>
        <p:nvPicPr>
          <p:cNvPr id="2" name="Bomb" descr="A round object with a face and a yellow light&#10;&#10;Description automatically generated">
            <a:extLst>
              <a:ext uri="{FF2B5EF4-FFF2-40B4-BE49-F238E27FC236}">
                <a16:creationId xmlns:a16="http://schemas.microsoft.com/office/drawing/2014/main" id="{FBDF5B55-161E-2E51-44F9-71EA6B6D76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52614" y="3761052"/>
            <a:ext cx="1419575" cy="1203312"/>
          </a:xfrm>
          <a:prstGeom prst="rect">
            <a:avLst/>
          </a:prstGeom>
        </p:spPr>
      </p:pic>
      <p:sp>
        <p:nvSpPr>
          <p:cNvPr id="4" name="Arrow: Left 3">
            <a:hlinkClick r:id="rId9" action="ppaction://hlinksldjump"/>
            <a:extLst>
              <a:ext uri="{FF2B5EF4-FFF2-40B4-BE49-F238E27FC236}">
                <a16:creationId xmlns:a16="http://schemas.microsoft.com/office/drawing/2014/main" id="{44BACB3D-BFE7-F5B9-BE4B-D00642FD7BC0}"/>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906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8 0.04167 -0.0763 0.04375 -0.08112 0.04491 C -0.08594 0.04607 -0.09075 0.04653 -0.09557 0.04745 C -0.10052 0.04884 -0.10521 0.05093 -0.11016 0.05208 C -0.11484 0.05324 -0.11979 0.05301 -0.12461 0.0544 C -0.14258 0.05972 -0.12435 0.06065 -0.14831 0.06366 C -0.16185 0.06551 -0.17539 0.06551 -0.18906 0.0662 L -0.25091 0.06852 L -0.29557 0.07083 C -0.30091 0.07199 -0.3099 0.07384 -0.31536 0.07546 C -0.34831 0.08519 -0.33516 0.08472 -0.34948 0.08472 " pathEditMode="relative" rAng="0" ptsTypes="AAAAAAAAAAAAAAA">
                                      <p:cBhvr>
                                        <p:cTn id="17" dur="2000" fill="hold"/>
                                        <p:tgtEl>
                                          <p:spTgt spid="2"/>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2"/>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9 0.09421 C 0.14531 0.09329 0.14492 0.09028 0.14388 0.08935 C 0.1418 0.08796 0.13945 0.0882 0.13724 0.08704 C 0.13464 0.08588 0.13203 0.0838 0.12943 0.08241 C 0.1276 0.08148 0.12578 0.08102 0.12409 0.08009 C 0.12279 0.0794 0.12149 0.07824 0.12018 0.07778 C 0.11758 0.07662 0.11484 0.07616 0.11224 0.07546 C 0.11055 0.07384 0.10885 0.07153 0.10703 0.07083 C 0.10352 0.06921 0.1 0.06945 0.09649 0.06852 C 0.09427 0.06783 0.09206 0.0669 0.08984 0.06597 C 0.08659 0.0625 0.08177 0.05695 0.078 0.0544 C 0.07552 0.05255 0.07018 0.04977 0.07018 0.05 C 0.06159 0.03449 0.06706 0.04005 0.05833 0.03565 C 0.05703 0.03495 0.05573 0.03403 0.05443 0.03333 C 0.05195 0.03009 0.0431 0.01806 0.04128 0.0169 L 0.03724 0.01458 C 0.03633 0.01227 0.03581 0.00949 0.03464 0.00764 C 0.03307 0.00486 0.03008 0.00232 0.02813 0.0007 " pathEditMode="relative" rAng="0" ptsTypes="AAAAAAAAAAAAAAAAAAAAAAAA">
                                      <p:cBhvr>
                                        <p:cTn id="39" dur="2000" fill="hold"/>
                                        <p:tgtEl>
                                          <p:spTgt spid="2"/>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3 0.0382 C -0.00299 0.04074 -0.00924 0.0412 -0.01536 0.04283 C -0.03437 0.04792 -0.01055 0.04236 -0.03385 0.04745 C -0.04232 0.05139 -0.03958 0.0507 -0.05221 0.05208 C -0.06016 0.05324 -0.06797 0.05417 -0.07591 0.0544 L -0.13646 0.05695 C -0.14258 0.05833 -0.1487 0.05926 -0.15482 0.06158 C -0.15976 0.0632 -0.16432 0.06713 -0.16927 0.06852 C -0.18021 0.07176 -0.19128 0.07269 -0.20221 0.07546 C -0.20833 0.07708 -0.21445 0.07847 -0.22057 0.08009 C -0.2276 0.08218 -0.2345 0.08681 -0.24167 0.08727 C -0.27891 0.08912 -0.31615 0.08727 -0.35338 0.08727 " pathEditMode="relative" rAng="0" ptsTypes="AAAAAAAAAAAAAA">
                                      <p:cBhvr>
                                        <p:cTn id="50" dur="2000" fill="hold"/>
                                        <p:tgtEl>
                                          <p:spTgt spid="2"/>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7 0.13218 " pathEditMode="relative" rAng="0" ptsTypes="AA">
                                      <p:cBhvr>
                                        <p:cTn id="61" dur="2000" fill="hold"/>
                                        <p:tgtEl>
                                          <p:spTgt spid="2"/>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3 C 0.39128 0.1213 0.40247 0.12083 0.36354 0.11759 L 0.29388 0.11065 C 0.28281 0.10833 0.27175 0.10787 0.26094 0.10347 C 0.25703 0.10185 0.24245 0.09537 0.23594 0.09421 C 0.2293 0.09306 0.22279 0.09236 0.21615 0.0919 L 0.15703 0.08727 C 0.1543 0.08634 0.15169 0.08565 0.14909 0.08472 C 0.14727 0.08426 0.14557 0.08264 0.14388 0.08241 C 0.13021 0.08102 0.11667 0.08102 0.103 0.08009 C 0.10169 0.0794 0.10039 0.07847 0.09909 0.07778 C 0.09466 0.07593 0.08594 0.07315 0.08594 0.07338 C 0.08086 0.06875 0.07904 0.06736 0.07409 0.06134 C 0.07227 0.05926 0.0707 0.05648 0.06888 0.0544 C 0.06719 0.05255 0.06524 0.05139 0.06354 0.04977 C 0.06224 0.04838 0.06107 0.04607 0.05964 0.04514 C 0.05703 0.04352 0.0543 0.04352 0.05169 0.04283 C 0.04948 0.0412 0.0474 0.03935 0.04518 0.03796 C 0.04141 0.03611 0.03802 0.03634 0.03464 0.03333 C 0.0332 0.03218 0.03203 0.02986 0.0306 0.0287 C 0.02943 0.02755 0.028 0.02732 0.02669 0.02639 C 0.01966 0.02107 0.02383 0.02176 0.01888 0.02176 " pathEditMode="relative" rAng="0" ptsTypes="AAAAAAAAAAAAAAAAAAAAAAA">
                                      <p:cBhvr>
                                        <p:cTn id="72" dur="2000" fill="hold"/>
                                        <p:tgtEl>
                                          <p:spTgt spid="2"/>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8 0.0382 L 0.01628 0.03843 C 0.00482 0.03889 -0.00664 0.03889 -0.01797 0.04051 C -0.02422 0.0412 -0.03021 0.04398 -0.03646 0.04514 C -0.04206 0.0463 -0.04779 0.04676 -0.05351 0.04745 C -0.06146 0.05139 -0.06927 0.05579 -0.07721 0.05903 C -0.08424 0.06204 -0.10182 0.0632 -0.10612 0.06389 C -0.11094 0.06435 -0.11575 0.06551 -0.12057 0.0662 C -0.14909 0.07014 -0.12891 0.06644 -0.15091 0.07083 C -0.16693 0.08033 -0.14961 0.07083 -0.19167 0.07546 C -0.19206 0.07546 -0.22786 0.08218 -0.23372 0.08241 C -0.28581 0.08519 -0.29857 0.08472 -0.34154 0.08472 " pathEditMode="relative" rAng="0" ptsTypes="AAAAAAAAAAAA">
                                      <p:cBhvr>
                                        <p:cTn id="83" dur="2000" fill="hold"/>
                                        <p:tgtEl>
                                          <p:spTgt spid="2"/>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2"/>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9 0.13333 0.39518 0.13148 C 0.38932 0.13033 0.38372 0.12662 0.378 0.12454 C 0.37318 0.12269 0.36836 0.12199 0.36354 0.11991 C 0.34883 0.11343 0.35352 0.11088 0.33724 0.10579 C 0.33203 0.10417 0.32669 0.10463 0.32149 0.10347 C 0.30781 0.1007 0.29427 0.09722 0.2806 0.09421 C 0.2776 0.09352 0.27448 0.0919 0.27149 0.0919 C 0.24596 0.09051 0.22057 0.09028 0.19518 0.08958 C 0.19076 0.08866 0.18633 0.08773 0.1819 0.08704 C 0.17409 0.08611 0.16615 0.08588 0.15833 0.08472 C 0.14987 0.08357 0.13333 0.08009 0.13333 0.08033 C 0.13151 0.0794 0.12982 0.07847 0.128 0.07778 C 0.12578 0.07685 0.12357 0.07639 0.12149 0.07546 C 0.10703 0.06852 0.1194 0.07292 0.10833 0.06852 C 0.10625 0.06759 0.09883 0.06528 0.09649 0.06366 C 0.09466 0.0625 0.09297 0.06019 0.09115 0.05903 C 0.08333 0.05394 0.08099 0.05417 0.07279 0.05208 C 0.07188 0.05046 0.07122 0.04838 0.07018 0.04745 C 0.06849 0.04583 0.06654 0.04583 0.06484 0.04514 C 0.06354 0.04445 0.06224 0.04375 0.06094 0.04259 C 0.0487 0.03333 0.06419 0.04236 0.04649 0.03333 C 0.04206 0.02824 0.04336 0.0287 0.03854 0.02639 C 0.03242 0.02315 0.03464 0.02639 0.03203 0.02176 " pathEditMode="relative" rAng="0" ptsTypes="AAAAAAAAAAAAAAAAAAAAAAAAA">
                                      <p:cBhvr>
                                        <p:cTn id="105" dur="2000" fill="hold"/>
                                        <p:tgtEl>
                                          <p:spTgt spid="2"/>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6 0.03588 C -0.01888 0.03658 -0.0224 0.03727 -0.02591 0.0382 C -0.02812 0.03866 -0.03047 0.03982 -0.03255 0.04051 C -0.03646 0.04144 -0.04049 0.0419 -0.0444 0.04283 L -0.05495 0.04514 C -0.06797 0.0544 -0.06198 0.05139 -0.08516 0.0544 C -0.09479 0.05579 -0.10443 0.05602 -0.11406 0.05671 C -0.11797 0.05764 -0.122 0.05857 -0.12591 0.05903 C -0.16068 0.06343 -0.19271 0.06204 -0.22851 0.06366 L -0.30742 0.06852 C -0.31016 0.06921 -0.31276 0.06968 -0.31536 0.07083 C -0.3237 0.07454 -0.32448 0.07824 -0.33385 0.08009 C -0.33776 0.08079 -0.34167 0.08009 -0.34557 0.08009 " pathEditMode="relative" rAng="0" ptsTypes="AAAAAAAAAAAAAAA">
                                      <p:cBhvr>
                                        <p:cTn id="116" dur="2000" fill="hold"/>
                                        <p:tgtEl>
                                          <p:spTgt spid="2"/>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3 0.11551 L 0.46211 0.11852 " pathEditMode="relative" rAng="0" ptsTypes="AA">
                                      <p:cBhvr>
                                        <p:cTn id="127" dur="2000" fill="hold"/>
                                        <p:tgtEl>
                                          <p:spTgt spid="2"/>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9"/>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9"/>
                                        </p:tgtEl>
                                        <p:attrNameLst>
                                          <p:attrName>ppt_x</p:attrName>
                                        </p:attrNameLst>
                                      </p:cBhvr>
                                      <p:tavLst>
                                        <p:tav tm="0">
                                          <p:val>
                                            <p:strVal val="ppt_x"/>
                                          </p:val>
                                        </p:tav>
                                        <p:tav tm="100000">
                                          <p:val>
                                            <p:strVal val="0-ppt_w/2"/>
                                          </p:val>
                                        </p:tav>
                                      </p:tavLst>
                                    </p:anim>
                                    <p:anim calcmode="lin" valueType="num">
                                      <p:cBhvr additive="base">
                                        <p:cTn id="141" dur="500"/>
                                        <p:tgtEl>
                                          <p:spTgt spid="9"/>
                                        </p:tgtEl>
                                        <p:attrNameLst>
                                          <p:attrName>ppt_y</p:attrName>
                                        </p:attrNameLst>
                                      </p:cBhvr>
                                      <p:tavLst>
                                        <p:tav tm="0">
                                          <p:val>
                                            <p:strVal val="ppt_y"/>
                                          </p:val>
                                        </p:tav>
                                        <p:tav tm="100000">
                                          <p:val>
                                            <p:strVal val="0-ppt_h/2"/>
                                          </p:val>
                                        </p:tav>
                                      </p:tavLst>
                                    </p:anim>
                                    <p:set>
                                      <p:cBhvr>
                                        <p:cTn id="14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43" restart="whenNotActive" fill="hold" evtFilter="cancelBubble" nodeType="interactiveSeq">
                <p:stCondLst>
                  <p:cond evt="onClick" delay="0">
                    <p:tgtEl>
                      <p:spTgt spid="1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16"/>
                                        </p:tgtEl>
                                        <p:attrNameLst>
                                          <p:attrName>ppt_x</p:attrName>
                                        </p:attrNameLst>
                                      </p:cBhvr>
                                      <p:tavLst>
                                        <p:tav tm="0">
                                          <p:val>
                                            <p:strVal val="ppt_x"/>
                                          </p:val>
                                        </p:tav>
                                        <p:tav tm="100000">
                                          <p:val>
                                            <p:strVal val="1+ppt_w/2"/>
                                          </p:val>
                                        </p:tav>
                                      </p:tavLst>
                                    </p:anim>
                                    <p:anim calcmode="lin" valueType="num">
                                      <p:cBhvr additive="base">
                                        <p:cTn id="148" dur="500"/>
                                        <p:tgtEl>
                                          <p:spTgt spid="16"/>
                                        </p:tgtEl>
                                        <p:attrNameLst>
                                          <p:attrName>ppt_y</p:attrName>
                                        </p:attrNameLst>
                                      </p:cBhvr>
                                      <p:tavLst>
                                        <p:tav tm="0">
                                          <p:val>
                                            <p:strVal val="ppt_y"/>
                                          </p:val>
                                        </p:tav>
                                        <p:tav tm="100000">
                                          <p:val>
                                            <p:strVal val="0-ppt_h/2"/>
                                          </p:val>
                                        </p:tav>
                                      </p:tavLst>
                                    </p:anim>
                                    <p:set>
                                      <p:cBhvr>
                                        <p:cTn id="14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50" restart="whenNotActive" fill="hold" evtFilter="cancelBubble" nodeType="interactiveSeq">
                <p:stCondLst>
                  <p:cond evt="onClick" delay="0">
                    <p:tgtEl>
                      <p:spTgt spid="10"/>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10"/>
                                        </p:tgtEl>
                                        <p:attrNameLst>
                                          <p:attrName>ppt_x</p:attrName>
                                        </p:attrNameLst>
                                      </p:cBhvr>
                                      <p:tavLst>
                                        <p:tav tm="0">
                                          <p:val>
                                            <p:strVal val="ppt_x"/>
                                          </p:val>
                                        </p:tav>
                                        <p:tav tm="100000">
                                          <p:val>
                                            <p:strVal val="0-ppt_w/2"/>
                                          </p:val>
                                        </p:tav>
                                      </p:tavLst>
                                    </p:anim>
                                    <p:anim calcmode="lin" valueType="num">
                                      <p:cBhvr additive="base">
                                        <p:cTn id="155" dur="500"/>
                                        <p:tgtEl>
                                          <p:spTgt spid="10"/>
                                        </p:tgtEl>
                                        <p:attrNameLst>
                                          <p:attrName>ppt_y</p:attrName>
                                        </p:attrNameLst>
                                      </p:cBhvr>
                                      <p:tavLst>
                                        <p:tav tm="0">
                                          <p:val>
                                            <p:strVal val="ppt_y"/>
                                          </p:val>
                                        </p:tav>
                                        <p:tav tm="100000">
                                          <p:val>
                                            <p:strVal val="0-ppt_h/2"/>
                                          </p:val>
                                        </p:tav>
                                      </p:tavLst>
                                    </p:anim>
                                    <p:set>
                                      <p:cBhvr>
                                        <p:cTn id="15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2" name="Word2">
            <a:extLst>
              <a:ext uri="{FF2B5EF4-FFF2-40B4-BE49-F238E27FC236}">
                <a16:creationId xmlns:a16="http://schemas.microsoft.com/office/drawing/2014/main" id="{26C56AEF-DC3F-B7C3-A782-5325539C7542}"/>
              </a:ext>
            </a:extLst>
          </p:cNvPr>
          <p:cNvSpPr txBox="1"/>
          <p:nvPr/>
        </p:nvSpPr>
        <p:spPr>
          <a:xfrm>
            <a:off x="729144" y="2933144"/>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0" name="Word1">
            <a:extLst>
              <a:ext uri="{FF2B5EF4-FFF2-40B4-BE49-F238E27FC236}">
                <a16:creationId xmlns:a16="http://schemas.microsoft.com/office/drawing/2014/main" id="{5D91E06C-6CA4-26A4-8307-269EB675EE0E}"/>
              </a:ext>
            </a:extLst>
          </p:cNvPr>
          <p:cNvSpPr txBox="1"/>
          <p:nvPr/>
        </p:nvSpPr>
        <p:spPr>
          <a:xfrm>
            <a:off x="541910" y="235678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3">
            <a:extLst>
              <a:ext uri="{FF2B5EF4-FFF2-40B4-BE49-F238E27FC236}">
                <a16:creationId xmlns:a16="http://schemas.microsoft.com/office/drawing/2014/main" id="{EAAEF098-F533-64CF-8357-6EFF6DC133DE}"/>
              </a:ext>
            </a:extLst>
          </p:cNvPr>
          <p:cNvSpPr txBox="1"/>
          <p:nvPr/>
        </p:nvSpPr>
        <p:spPr>
          <a:xfrm>
            <a:off x="10892244" y="2948535"/>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5" name="Word4">
            <a:extLst>
              <a:ext uri="{FF2B5EF4-FFF2-40B4-BE49-F238E27FC236}">
                <a16:creationId xmlns:a16="http://schemas.microsoft.com/office/drawing/2014/main" id="{00182699-F2FF-4BF7-D0BB-C7C923BDEDE7}"/>
              </a:ext>
            </a:extLst>
          </p:cNvPr>
          <p:cNvSpPr txBox="1"/>
          <p:nvPr/>
        </p:nvSpPr>
        <p:spPr>
          <a:xfrm>
            <a:off x="2215141" y="2317885"/>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9" name="Word3">
            <a:extLst>
              <a:ext uri="{FF2B5EF4-FFF2-40B4-BE49-F238E27FC236}">
                <a16:creationId xmlns:a16="http://schemas.microsoft.com/office/drawing/2014/main" id="{6D7FC91F-B75A-6C36-BF71-2460EF49464E}"/>
              </a:ext>
            </a:extLst>
          </p:cNvPr>
          <p:cNvSpPr txBox="1"/>
          <p:nvPr/>
        </p:nvSpPr>
        <p:spPr>
          <a:xfrm>
            <a:off x="2333104" y="2942751"/>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32" name="Word1">
            <a:extLst>
              <a:ext uri="{FF2B5EF4-FFF2-40B4-BE49-F238E27FC236}">
                <a16:creationId xmlns:a16="http://schemas.microsoft.com/office/drawing/2014/main" id="{E34DCAA4-3371-D9EF-DA75-F3FC9D3D9BB9}"/>
              </a:ext>
            </a:extLst>
          </p:cNvPr>
          <p:cNvSpPr txBox="1"/>
          <p:nvPr/>
        </p:nvSpPr>
        <p:spPr>
          <a:xfrm>
            <a:off x="10709781" y="2357838"/>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Picture 2" descr="A round object with a face and a yellow light&#10;&#10;Description automatically generated">
            <a:extLst>
              <a:ext uri="{FF2B5EF4-FFF2-40B4-BE49-F238E27FC236}">
                <a16:creationId xmlns:a16="http://schemas.microsoft.com/office/drawing/2014/main" id="{096F5D88-5D52-7A8C-F8F9-525F20B9DF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2376" y="3818148"/>
            <a:ext cx="1482305" cy="1256485"/>
          </a:xfrm>
          <a:prstGeom prst="rect">
            <a:avLst/>
          </a:prstGeom>
        </p:spPr>
      </p:pic>
      <p:sp>
        <p:nvSpPr>
          <p:cNvPr id="5" name="Arrow: Left 4">
            <a:hlinkClick r:id="rId9" action="ppaction://hlinksldjump"/>
            <a:extLst>
              <a:ext uri="{FF2B5EF4-FFF2-40B4-BE49-F238E27FC236}">
                <a16:creationId xmlns:a16="http://schemas.microsoft.com/office/drawing/2014/main" id="{94C4BC38-4134-1202-668F-3EE50AE93BDB}"/>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534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7 -0.0763 0.04375 -0.08112 0.04491 C -0.08594 0.04606 -0.09076 0.04653 -0.09557 0.04745 C -0.10052 0.04884 -0.10521 0.05093 -0.11016 0.05208 C -0.11485 0.05324 -0.11979 0.05301 -0.12461 0.0544 C -0.14258 0.05972 -0.12435 0.06065 -0.14831 0.06366 C -0.16185 0.06551 -0.17539 0.06551 -0.18906 0.0662 L -0.25091 0.06852 L -0.29557 0.07083 C -0.30091 0.07199 -0.3099 0.07384 -0.31537 0.07546 C -0.34831 0.08518 -0.33516 0.08472 -0.34948 0.08472 " pathEditMode="relative" rAng="0" ptsTypes="AAAAAAAAAAAAAAA">
                                      <p:cBhvr>
                                        <p:cTn id="17" dur="2000" fill="hold"/>
                                        <p:tgtEl>
                                          <p:spTgt spid="3"/>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3"/>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8 0.09421 C 0.14531 0.09329 0.14492 0.09028 0.14388 0.08935 C 0.1418 0.08796 0.13945 0.08819 0.13724 0.08704 C 0.13463 0.08588 0.13203 0.0838 0.12943 0.08241 C 0.1276 0.08148 0.12578 0.08102 0.12409 0.08009 C 0.12278 0.0794 0.12148 0.07824 0.12018 0.07778 C 0.11758 0.07662 0.11484 0.07616 0.11224 0.07546 C 0.11055 0.07384 0.10885 0.07153 0.10703 0.07083 C 0.10351 0.06921 0.1 0.06944 0.09648 0.06852 C 0.09427 0.06782 0.09206 0.0669 0.08984 0.06597 C 0.08659 0.0625 0.08177 0.05694 0.07799 0.0544 C 0.07552 0.05255 0.07018 0.04977 0.07018 0.05 C 0.06159 0.03449 0.06706 0.04005 0.05833 0.03565 C 0.05703 0.03495 0.05573 0.03403 0.05443 0.03333 C 0.05195 0.03009 0.0431 0.01806 0.04127 0.0169 L 0.03724 0.01458 C 0.03633 0.01227 0.03581 0.00949 0.03463 0.00764 C 0.03307 0.00486 0.03008 0.00231 0.02812 0.00069 " pathEditMode="relative" rAng="0" ptsTypes="AAAAAAAAAAAAAAAAAAAAAAAA">
                                      <p:cBhvr>
                                        <p:cTn id="39" dur="2000" fill="hold"/>
                                        <p:tgtEl>
                                          <p:spTgt spid="3"/>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3 L 0.01758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2 0.06713 -0.16927 0.06852 C -0.18021 0.07176 -0.19128 0.07268 -0.20222 0.07546 C -0.20834 0.07708 -0.21445 0.07847 -0.22057 0.08009 C -0.22761 0.08218 -0.23451 0.08681 -0.24167 0.08727 C -0.27891 0.08912 -0.31615 0.08727 -0.35339 0.08727 " pathEditMode="relative" rAng="0" ptsTypes="AAAAAAAAAAAAAA">
                                      <p:cBhvr>
                                        <p:cTn id="50" dur="2000" fill="hold"/>
                                        <p:tgtEl>
                                          <p:spTgt spid="3"/>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3"/>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4 0.10347 C 0.25703 0.10185 0.24245 0.09537 0.23594 0.09421 C 0.2293 0.09306 0.22278 0.09236 0.21614 0.0919 L 0.15703 0.08727 C 0.1543 0.08634 0.15169 0.08565 0.14909 0.08472 C 0.14726 0.08426 0.14557 0.08264 0.14388 0.08241 C 0.13021 0.08102 0.11666 0.08102 0.10299 0.08009 C 0.10169 0.0794 0.10039 0.07847 0.09909 0.07778 C 0.09466 0.07593 0.08594 0.07315 0.08594 0.07338 C 0.08086 0.06875 0.07903 0.06736 0.07409 0.06134 C 0.07226 0.05926 0.0707 0.05648 0.06888 0.0544 C 0.06719 0.05255 0.06523 0.05139 0.06354 0.04977 C 0.06224 0.04838 0.06107 0.04606 0.05963 0.04514 C 0.05703 0.04352 0.0543 0.04352 0.05169 0.04282 C 0.04948 0.0412 0.04739 0.03935 0.04518 0.03796 C 0.0414 0.03611 0.03802 0.03634 0.03463 0.03333 C 0.0332 0.03218 0.03203 0.02986 0.0306 0.0287 C 0.02943 0.02755 0.02799 0.02731 0.02669 0.02639 C 0.01966 0.02106 0.02383 0.02176 0.01888 0.02176 " pathEditMode="relative" rAng="0" ptsTypes="AAAAAAAAAAAAAAAAAAAAAAA">
                                      <p:cBhvr>
                                        <p:cTn id="72" dur="2000" fill="hold"/>
                                        <p:tgtEl>
                                          <p:spTgt spid="3"/>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2 0.03889 -0.00664 0.03889 -0.01797 0.04051 C -0.02422 0.0412 -0.03021 0.04398 -0.03646 0.04514 C -0.04206 0.0463 -0.04779 0.04676 -0.05352 0.04745 C -0.06146 0.05139 -0.06927 0.05579 -0.07722 0.05903 C -0.08425 0.06204 -0.10182 0.06319 -0.10612 0.06389 C -0.11094 0.06435 -0.11576 0.06551 -0.12057 0.0662 C -0.14909 0.07014 -0.12891 0.06643 -0.15091 0.07083 C -0.16693 0.08032 -0.14961 0.07083 -0.19167 0.07546 C -0.19206 0.07546 -0.22787 0.08218 -0.23373 0.08241 C -0.28581 0.08518 -0.29857 0.08472 -0.34154 0.08472 " pathEditMode="relative" rAng="0" ptsTypes="AAAAAAAAAAAA">
                                      <p:cBhvr>
                                        <p:cTn id="83" dur="2000" fill="hold"/>
                                        <p:tgtEl>
                                          <p:spTgt spid="3"/>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3"/>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8 0.12268 0.36836 0.12199 0.36354 0.11991 C 0.34883 0.11343 0.35351 0.11088 0.33724 0.10579 C 0.33203 0.10417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2 0.10833 0.06852 C 0.10625 0.06759 0.09883 0.06528 0.09648 0.06366 C 0.09466 0.0625 0.09297 0.06018 0.09114 0.05903 C 0.08333 0.05393 0.08099 0.05417 0.07278 0.05208 C 0.07187 0.05046 0.07122 0.04838 0.07018 0.04745 C 0.06849 0.04583 0.06653 0.04583 0.06484 0.04514 C 0.06354 0.04444 0.06224 0.04375 0.06094 0.04259 C 0.0487 0.03333 0.06419 0.04236 0.04648 0.03333 C 0.04206 0.02824 0.04336 0.0287 0.03854 0.02639 C 0.03242 0.02315 0.03463 0.02639 0.03203 0.02176 " pathEditMode="relative" rAng="0" ptsTypes="AAAAAAAAAAAAAAAAAAAAAAAAA">
                                      <p:cBhvr>
                                        <p:cTn id="105" dur="2000" fill="hold"/>
                                        <p:tgtEl>
                                          <p:spTgt spid="3"/>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3 -0.19271 0.06204 -0.22852 0.06366 L -0.30742 0.06852 C -0.31016 0.06921 -0.31276 0.06968 -0.31537 0.07083 C -0.3237 0.07454 -0.32448 0.07824 -0.33386 0.08009 C -0.33776 0.08079 -0.34167 0.08009 -0.34557 0.08009 " pathEditMode="relative" rAng="0" ptsTypes="AAAAAAAAAAAAAAA">
                                      <p:cBhvr>
                                        <p:cTn id="116" dur="2000" fill="hold"/>
                                        <p:tgtEl>
                                          <p:spTgt spid="3"/>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3"/>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16"/>
                                        </p:tgtEl>
                                        <p:attrNameLst>
                                          <p:attrName>ppt_x</p:attrName>
                                        </p:attrNameLst>
                                      </p:cBhvr>
                                      <p:tavLst>
                                        <p:tav tm="0">
                                          <p:val>
                                            <p:strVal val="ppt_x"/>
                                          </p:val>
                                        </p:tav>
                                        <p:tav tm="100000">
                                          <p:val>
                                            <p:strVal val="1+ppt_w/2"/>
                                          </p:val>
                                        </p:tav>
                                      </p:tavLst>
                                    </p:anim>
                                    <p:anim calcmode="lin" valueType="num">
                                      <p:cBhvr additive="base">
                                        <p:cTn id="141" dur="500"/>
                                        <p:tgtEl>
                                          <p:spTgt spid="16"/>
                                        </p:tgtEl>
                                        <p:attrNameLst>
                                          <p:attrName>ppt_y</p:attrName>
                                        </p:attrNameLst>
                                      </p:cBhvr>
                                      <p:tavLst>
                                        <p:tav tm="0">
                                          <p:val>
                                            <p:strVal val="ppt_y"/>
                                          </p:val>
                                        </p:tav>
                                        <p:tav tm="100000">
                                          <p:val>
                                            <p:strVal val="0-ppt_h/2"/>
                                          </p:val>
                                        </p:tav>
                                      </p:tavLst>
                                    </p:anim>
                                    <p:set>
                                      <p:cBhvr>
                                        <p:cTn id="142"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43" restart="whenNotActive" fill="hold" evtFilter="cancelBubble" nodeType="interactiveSeq">
                <p:stCondLst>
                  <p:cond evt="onClick" delay="0">
                    <p:tgtEl>
                      <p:spTgt spid="10"/>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10"/>
                                        </p:tgtEl>
                                        <p:attrNameLst>
                                          <p:attrName>ppt_x</p:attrName>
                                        </p:attrNameLst>
                                      </p:cBhvr>
                                      <p:tavLst>
                                        <p:tav tm="0">
                                          <p:val>
                                            <p:strVal val="ppt_x"/>
                                          </p:val>
                                        </p:tav>
                                        <p:tav tm="100000">
                                          <p:val>
                                            <p:strVal val="0-ppt_w/2"/>
                                          </p:val>
                                        </p:tav>
                                      </p:tavLst>
                                    </p:anim>
                                    <p:anim calcmode="lin" valueType="num">
                                      <p:cBhvr additive="base">
                                        <p:cTn id="148" dur="500"/>
                                        <p:tgtEl>
                                          <p:spTgt spid="10"/>
                                        </p:tgtEl>
                                        <p:attrNameLst>
                                          <p:attrName>ppt_y</p:attrName>
                                        </p:attrNameLst>
                                      </p:cBhvr>
                                      <p:tavLst>
                                        <p:tav tm="0">
                                          <p:val>
                                            <p:strVal val="ppt_y"/>
                                          </p:val>
                                        </p:tav>
                                        <p:tav tm="100000">
                                          <p:val>
                                            <p:strVal val="0-ppt_h/2"/>
                                          </p:val>
                                        </p:tav>
                                      </p:tavLst>
                                    </p:anim>
                                    <p:set>
                                      <p:cBhvr>
                                        <p:cTn id="14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50" restart="whenNotActive" fill="hold" evtFilter="cancelBubble" nodeType="interactiveSeq">
                <p:stCondLst>
                  <p:cond evt="onClick" delay="0">
                    <p:tgtEl>
                      <p:spTgt spid="2"/>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2"/>
                                        </p:tgtEl>
                                        <p:attrNameLst>
                                          <p:attrName>ppt_x</p:attrName>
                                        </p:attrNameLst>
                                      </p:cBhvr>
                                      <p:tavLst>
                                        <p:tav tm="0">
                                          <p:val>
                                            <p:strVal val="ppt_x"/>
                                          </p:val>
                                        </p:tav>
                                        <p:tav tm="100000">
                                          <p:val>
                                            <p:strVal val="1+ppt_w/2"/>
                                          </p:val>
                                        </p:tav>
                                      </p:tavLst>
                                    </p:anim>
                                    <p:anim calcmode="lin" valueType="num">
                                      <p:cBhvr additive="base">
                                        <p:cTn id="155" dur="500"/>
                                        <p:tgtEl>
                                          <p:spTgt spid="2"/>
                                        </p:tgtEl>
                                        <p:attrNameLst>
                                          <p:attrName>ppt_y</p:attrName>
                                        </p:attrNameLst>
                                      </p:cBhvr>
                                      <p:tavLst>
                                        <p:tav tm="0">
                                          <p:val>
                                            <p:strVal val="ppt_y"/>
                                          </p:val>
                                        </p:tav>
                                        <p:tav tm="100000">
                                          <p:val>
                                            <p:strVal val="0-ppt_h/2"/>
                                          </p:val>
                                        </p:tav>
                                      </p:tavLst>
                                    </p:anim>
                                    <p:set>
                                      <p:cBhvr>
                                        <p:cTn id="156"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2" name="Word2">
            <a:extLst>
              <a:ext uri="{FF2B5EF4-FFF2-40B4-BE49-F238E27FC236}">
                <a16:creationId xmlns:a16="http://schemas.microsoft.com/office/drawing/2014/main" id="{26C56AEF-DC3F-B7C3-A782-5325539C7542}"/>
              </a:ext>
            </a:extLst>
          </p:cNvPr>
          <p:cNvSpPr txBox="1"/>
          <p:nvPr/>
        </p:nvSpPr>
        <p:spPr>
          <a:xfrm>
            <a:off x="928804" y="3000309"/>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0" name="Word1">
            <a:extLst>
              <a:ext uri="{FF2B5EF4-FFF2-40B4-BE49-F238E27FC236}">
                <a16:creationId xmlns:a16="http://schemas.microsoft.com/office/drawing/2014/main" id="{5D91E06C-6CA4-26A4-8307-269EB675EE0E}"/>
              </a:ext>
            </a:extLst>
          </p:cNvPr>
          <p:cNvSpPr txBox="1"/>
          <p:nvPr/>
        </p:nvSpPr>
        <p:spPr>
          <a:xfrm>
            <a:off x="739919" y="2295731"/>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3">
            <a:extLst>
              <a:ext uri="{FF2B5EF4-FFF2-40B4-BE49-F238E27FC236}">
                <a16:creationId xmlns:a16="http://schemas.microsoft.com/office/drawing/2014/main" id="{EAAEF098-F533-64CF-8357-6EFF6DC133DE}"/>
              </a:ext>
            </a:extLst>
          </p:cNvPr>
          <p:cNvSpPr txBox="1"/>
          <p:nvPr/>
        </p:nvSpPr>
        <p:spPr>
          <a:xfrm>
            <a:off x="10663730" y="2947486"/>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5" name="Word4">
            <a:extLst>
              <a:ext uri="{FF2B5EF4-FFF2-40B4-BE49-F238E27FC236}">
                <a16:creationId xmlns:a16="http://schemas.microsoft.com/office/drawing/2014/main" id="{00182699-F2FF-4BF7-D0BB-C7C923BDEDE7}"/>
              </a:ext>
            </a:extLst>
          </p:cNvPr>
          <p:cNvSpPr txBox="1"/>
          <p:nvPr/>
        </p:nvSpPr>
        <p:spPr>
          <a:xfrm>
            <a:off x="2198533" y="2270489"/>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9" name="Word3">
            <a:extLst>
              <a:ext uri="{FF2B5EF4-FFF2-40B4-BE49-F238E27FC236}">
                <a16:creationId xmlns:a16="http://schemas.microsoft.com/office/drawing/2014/main" id="{6D7FC91F-B75A-6C36-BF71-2460EF49464E}"/>
              </a:ext>
            </a:extLst>
          </p:cNvPr>
          <p:cNvSpPr txBox="1"/>
          <p:nvPr/>
        </p:nvSpPr>
        <p:spPr>
          <a:xfrm>
            <a:off x="2259235" y="3003120"/>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32" name="Word1">
            <a:extLst>
              <a:ext uri="{FF2B5EF4-FFF2-40B4-BE49-F238E27FC236}">
                <a16:creationId xmlns:a16="http://schemas.microsoft.com/office/drawing/2014/main" id="{E34DCAA4-3371-D9EF-DA75-F3FC9D3D9BB9}"/>
              </a:ext>
            </a:extLst>
          </p:cNvPr>
          <p:cNvSpPr txBox="1"/>
          <p:nvPr/>
        </p:nvSpPr>
        <p:spPr>
          <a:xfrm>
            <a:off x="10481267" y="2356789"/>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DFAB9A1D-4347-E6C1-85C0-7433A45786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24558" y="3869087"/>
            <a:ext cx="1397931" cy="1184965"/>
          </a:xfrm>
          <a:prstGeom prst="rect">
            <a:avLst/>
          </a:prstGeom>
        </p:spPr>
      </p:pic>
      <p:sp>
        <p:nvSpPr>
          <p:cNvPr id="6" name="Arrow: Left 5">
            <a:hlinkClick r:id="rId9" action="ppaction://hlinksldjump"/>
            <a:extLst>
              <a:ext uri="{FF2B5EF4-FFF2-40B4-BE49-F238E27FC236}">
                <a16:creationId xmlns:a16="http://schemas.microsoft.com/office/drawing/2014/main" id="{AE2D1988-97AA-5B30-CAB0-2B9A47324E01}"/>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841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1 -0.01797 0.03148 -0.02331 0.03334 C -0.03216 0.03635 -0.05156 0.0375 -0.05742 0.03797 C -0.06055 0.03866 -0.06367 0.03935 -0.06667 0.04028 C -0.07149 0.04167 -0.0763 0.04375 -0.08112 0.04491 C -0.08594 0.04607 -0.09076 0.04653 -0.09557 0.04746 C -0.10052 0.04885 -0.10521 0.05093 -0.11016 0.05209 C -0.11485 0.05324 -0.11979 0.05301 -0.12461 0.0544 C -0.14258 0.05973 -0.12435 0.06065 -0.14831 0.06366 C -0.16185 0.06551 -0.17539 0.06551 -0.18906 0.06621 L -0.25091 0.06852 L -0.29557 0.07084 C -0.30091 0.07199 -0.3099 0.07385 -0.31537 0.07547 C -0.34831 0.08519 -0.33516 0.08473 -0.34948 0.08473 " pathEditMode="relative" rAng="0" ptsTypes="AAAAAAAAAAAAAAA">
                                      <p:cBhvr>
                                        <p:cTn id="17" dur="2000" fill="hold"/>
                                        <p:tgtEl>
                                          <p:spTgt spid="4"/>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4"/>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7 C 0.2569 0.11273 0.24388 0.10949 0.23073 0.1081 C 0.15846 0.10047 0.20443 0.10648 0.16484 0.10116 C 0.16133 0.09954 0.15794 0.09792 0.1543 0.09653 C 0.15169 0.09537 0.14896 0.09584 0.14648 0.09422 C 0.14531 0.09329 0.14492 0.09028 0.14388 0.08935 C 0.1418 0.08797 0.13945 0.0882 0.13724 0.08704 C 0.13463 0.08588 0.13203 0.0838 0.12943 0.08241 C 0.1276 0.08148 0.12578 0.08102 0.12409 0.0801 C 0.12279 0.0794 0.12148 0.07824 0.12018 0.07778 C 0.11758 0.07662 0.11484 0.07616 0.11224 0.07547 C 0.11055 0.07385 0.10885 0.07153 0.10703 0.07084 C 0.10351 0.06922 0.1 0.06945 0.09648 0.06852 C 0.09427 0.06783 0.09206 0.0669 0.08984 0.06598 C 0.08659 0.0625 0.08177 0.05695 0.07799 0.0544 C 0.07552 0.05255 0.07018 0.04977 0.07018 0.05 C 0.06159 0.03449 0.06706 0.04005 0.05833 0.03565 C 0.05703 0.03496 0.05573 0.03403 0.05443 0.03334 C 0.05195 0.0301 0.0431 0.01806 0.04127 0.0169 L 0.03724 0.01459 C 0.03633 0.01227 0.03581 0.00949 0.03463 0.00764 C 0.03307 0.00486 0.03008 0.00232 0.02812 0.0007 " pathEditMode="relative" rAng="0" ptsTypes="AAAAAAAAAAAAAAAAAAAAAAAA">
                                      <p:cBhvr>
                                        <p:cTn id="39" dur="2000" fill="hold"/>
                                        <p:tgtEl>
                                          <p:spTgt spid="4"/>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299 0.0382 C -0.003 0.04074 -0.00925 0.04121 -0.01537 0.04283 C -0.03438 0.04792 -0.01055 0.04236 -0.03386 0.04746 C -0.04232 0.05139 -0.03958 0.0507 -0.05221 0.05209 C -0.06016 0.05324 -0.06797 0.05417 -0.07591 0.0544 L -0.13646 0.05695 C -0.14258 0.05834 -0.1487 0.05926 -0.15482 0.06158 C -0.15977 0.0632 -0.16432 0.06713 -0.16927 0.06852 C -0.18021 0.07176 -0.19128 0.07269 -0.20221 0.07547 C -0.20833 0.07709 -0.21445 0.07848 -0.22057 0.0801 C -0.22761 0.08218 -0.23451 0.08681 -0.24167 0.08727 C -0.27891 0.08912 -0.31615 0.08727 -0.35339 0.08727 " pathEditMode="relative" rAng="0" ptsTypes="AAAAAAAAAAAAAA">
                                      <p:cBhvr>
                                        <p:cTn id="50" dur="2000" fill="hold"/>
                                        <p:tgtEl>
                                          <p:spTgt spid="4"/>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4"/>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6 L 0.41888 0.11783 C 0.39127 0.1213 0.40247 0.12084 0.36354 0.1176 L 0.29388 0.11065 C 0.28281 0.10834 0.27174 0.10787 0.26094 0.10348 C 0.25703 0.10185 0.24245 0.09537 0.23594 0.09422 C 0.2293 0.09306 0.22279 0.09236 0.21614 0.0919 L 0.15703 0.08727 C 0.1543 0.08635 0.15169 0.08565 0.14909 0.08473 C 0.14726 0.08426 0.14557 0.08264 0.14388 0.08241 C 0.13021 0.08102 0.11667 0.08102 0.10299 0.0801 C 0.10169 0.0794 0.10039 0.07848 0.09909 0.07778 C 0.09466 0.07593 0.08594 0.07315 0.08594 0.07338 C 0.08086 0.06875 0.07904 0.06736 0.07409 0.06135 C 0.07226 0.05926 0.0707 0.05648 0.06888 0.0544 C 0.06719 0.05255 0.06523 0.05139 0.06354 0.04977 C 0.06224 0.04838 0.06107 0.04607 0.05963 0.04514 C 0.05703 0.04352 0.0543 0.04352 0.05169 0.04283 C 0.04948 0.04121 0.04739 0.03935 0.04518 0.03797 C 0.0414 0.03611 0.03802 0.03635 0.03463 0.03334 C 0.0332 0.03218 0.03203 0.02986 0.0306 0.02871 C 0.02943 0.02755 0.02799 0.02732 0.02669 0.02639 C 0.01966 0.02107 0.02383 0.02176 0.01888 0.02176 " pathEditMode="relative" rAng="0" ptsTypes="AAAAAAAAAAAAAAAAAAAAAAA">
                                      <p:cBhvr>
                                        <p:cTn id="72" dur="2000" fill="hold"/>
                                        <p:tgtEl>
                                          <p:spTgt spid="4"/>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2 L 0.01627 0.03843 C 0.00482 0.03889 -0.00664 0.03889 -0.01797 0.04051 C -0.02422 0.04121 -0.03021 0.04398 -0.03646 0.04514 C -0.04206 0.0463 -0.04779 0.04676 -0.05352 0.04746 C -0.06146 0.05139 -0.06927 0.05579 -0.07721 0.05903 C -0.08425 0.06204 -0.10182 0.0632 -0.10612 0.06389 C -0.11094 0.06435 -0.11576 0.06551 -0.12057 0.06621 C -0.14909 0.07014 -0.12891 0.06644 -0.15091 0.07084 C -0.16693 0.08033 -0.14961 0.07084 -0.19167 0.07547 C -0.19206 0.07547 -0.22787 0.08218 -0.23373 0.08241 C -0.28581 0.08519 -0.29857 0.08473 -0.34154 0.08473 " pathEditMode="relative" rAng="0" ptsTypes="AAAAAAAAAAAA">
                                      <p:cBhvr>
                                        <p:cTn id="83" dur="2000" fill="hold"/>
                                        <p:tgtEl>
                                          <p:spTgt spid="4"/>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4"/>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4 0.39518 0.13148 C 0.38932 0.13033 0.38372 0.12662 0.37799 0.12454 C 0.37318 0.12269 0.36836 0.12199 0.36354 0.11991 C 0.34883 0.11343 0.35351 0.11088 0.33724 0.10579 C 0.33203 0.10417 0.32669 0.10463 0.32148 0.10348 C 0.30781 0.1007 0.29427 0.09723 0.2806 0.09422 C 0.2776 0.09352 0.27448 0.0919 0.27148 0.0919 C 0.24596 0.09051 0.22057 0.09028 0.19518 0.08959 C 0.19075 0.08866 0.18633 0.08773 0.1819 0.08704 C 0.17409 0.08611 0.16614 0.08588 0.15833 0.08473 C 0.14987 0.08357 0.13333 0.0801 0.13333 0.08033 C 0.13151 0.0794 0.12982 0.07848 0.12799 0.07778 C 0.12578 0.07685 0.12357 0.07639 0.12148 0.07547 C 0.10703 0.06852 0.1194 0.07292 0.10833 0.06852 C 0.10625 0.0676 0.09883 0.06528 0.09648 0.06366 C 0.09466 0.0625 0.09297 0.06019 0.09114 0.05903 C 0.08333 0.05394 0.08099 0.05417 0.07279 0.05209 C 0.07187 0.05047 0.07122 0.04838 0.07018 0.04746 C 0.06849 0.04584 0.06654 0.04584 0.06484 0.04514 C 0.06354 0.04445 0.06224 0.04375 0.06094 0.0426 C 0.0487 0.03334 0.06419 0.04236 0.04648 0.03334 C 0.04206 0.02824 0.04336 0.02871 0.03854 0.02639 C 0.03242 0.02315 0.03463 0.02639 0.03203 0.02176 " pathEditMode="relative" rAng="0" ptsTypes="AAAAAAAAAAAAAAAAAAAAAAAAA">
                                      <p:cBhvr>
                                        <p:cTn id="105" dur="2000" fill="hold"/>
                                        <p:tgtEl>
                                          <p:spTgt spid="4"/>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4 -0.01537 0.03588 C -0.01888 0.03658 -0.0224 0.03727 -0.02591 0.0382 C -0.02813 0.03866 -0.03047 0.03982 -0.03255 0.04051 C -0.03646 0.04144 -0.0405 0.0419 -0.0444 0.04283 L -0.05495 0.04514 C -0.06797 0.0544 -0.06198 0.05139 -0.08516 0.0544 C -0.09479 0.05579 -0.10443 0.05602 -0.11406 0.05672 C -0.11797 0.05764 -0.12201 0.05857 -0.12591 0.05903 C -0.16068 0.06343 -0.19271 0.06204 -0.22852 0.06366 L -0.30742 0.06852 C -0.31016 0.06922 -0.31276 0.06968 -0.31537 0.07084 C -0.3237 0.07454 -0.32448 0.07824 -0.33386 0.0801 C -0.33776 0.08079 -0.34167 0.0801 -0.34557 0.0801 " pathEditMode="relative" rAng="0" ptsTypes="AAAAAAAAAAAAAAA">
                                      <p:cBhvr>
                                        <p:cTn id="116" dur="2000" fill="hold"/>
                                        <p:tgtEl>
                                          <p:spTgt spid="4"/>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4"/>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0"/>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10"/>
                                        </p:tgtEl>
                                        <p:attrNameLst>
                                          <p:attrName>ppt_x</p:attrName>
                                        </p:attrNameLst>
                                      </p:cBhvr>
                                      <p:tavLst>
                                        <p:tav tm="0">
                                          <p:val>
                                            <p:strVal val="ppt_x"/>
                                          </p:val>
                                        </p:tav>
                                        <p:tav tm="100000">
                                          <p:val>
                                            <p:strVal val="0-ppt_w/2"/>
                                          </p:val>
                                        </p:tav>
                                      </p:tavLst>
                                    </p:anim>
                                    <p:anim calcmode="lin" valueType="num">
                                      <p:cBhvr additive="base">
                                        <p:cTn id="141" dur="500"/>
                                        <p:tgtEl>
                                          <p:spTgt spid="10"/>
                                        </p:tgtEl>
                                        <p:attrNameLst>
                                          <p:attrName>ppt_y</p:attrName>
                                        </p:attrNameLst>
                                      </p:cBhvr>
                                      <p:tavLst>
                                        <p:tav tm="0">
                                          <p:val>
                                            <p:strVal val="ppt_y"/>
                                          </p:val>
                                        </p:tav>
                                        <p:tav tm="100000">
                                          <p:val>
                                            <p:strVal val="0-ppt_h/2"/>
                                          </p:val>
                                        </p:tav>
                                      </p:tavLst>
                                    </p:anim>
                                    <p:set>
                                      <p:cBhvr>
                                        <p:cTn id="142"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50" restart="whenNotActive" fill="hold" evtFilter="cancelBubble" nodeType="interactiveSeq">
                <p:stCondLst>
                  <p:cond evt="onClick" delay="0">
                    <p:tgtEl>
                      <p:spTgt spid="3"/>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3"/>
                                        </p:tgtEl>
                                        <p:attrNameLst>
                                          <p:attrName>ppt_x</p:attrName>
                                        </p:attrNameLst>
                                      </p:cBhvr>
                                      <p:tavLst>
                                        <p:tav tm="0">
                                          <p:val>
                                            <p:strVal val="ppt_x"/>
                                          </p:val>
                                        </p:tav>
                                        <p:tav tm="100000">
                                          <p:val>
                                            <p:strVal val="0-ppt_w/2"/>
                                          </p:val>
                                        </p:tav>
                                      </p:tavLst>
                                    </p:anim>
                                    <p:anim calcmode="lin" valueType="num">
                                      <p:cBhvr additive="base">
                                        <p:cTn id="155" dur="500"/>
                                        <p:tgtEl>
                                          <p:spTgt spid="3"/>
                                        </p:tgtEl>
                                        <p:attrNameLst>
                                          <p:attrName>ppt_y</p:attrName>
                                        </p:attrNameLst>
                                      </p:cBhvr>
                                      <p:tavLst>
                                        <p:tav tm="0">
                                          <p:val>
                                            <p:strVal val="ppt_y"/>
                                          </p:val>
                                        </p:tav>
                                        <p:tav tm="100000">
                                          <p:val>
                                            <p:strVal val="0-ppt_h/2"/>
                                          </p:val>
                                        </p:tav>
                                      </p:tavLst>
                                    </p:anim>
                                    <p:set>
                                      <p:cBhvr>
                                        <p:cTn id="156"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2" name="Word2">
            <a:extLst>
              <a:ext uri="{FF2B5EF4-FFF2-40B4-BE49-F238E27FC236}">
                <a16:creationId xmlns:a16="http://schemas.microsoft.com/office/drawing/2014/main" id="{26C56AEF-DC3F-B7C3-A782-5325539C7542}"/>
              </a:ext>
            </a:extLst>
          </p:cNvPr>
          <p:cNvSpPr txBox="1"/>
          <p:nvPr/>
        </p:nvSpPr>
        <p:spPr>
          <a:xfrm>
            <a:off x="504181" y="2944178"/>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0" name="Word1">
            <a:extLst>
              <a:ext uri="{FF2B5EF4-FFF2-40B4-BE49-F238E27FC236}">
                <a16:creationId xmlns:a16="http://schemas.microsoft.com/office/drawing/2014/main" id="{5D91E06C-6CA4-26A4-8307-269EB675EE0E}"/>
              </a:ext>
            </a:extLst>
          </p:cNvPr>
          <p:cNvSpPr txBox="1"/>
          <p:nvPr/>
        </p:nvSpPr>
        <p:spPr>
          <a:xfrm>
            <a:off x="315296" y="2239600"/>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2" name="Word3">
            <a:extLst>
              <a:ext uri="{FF2B5EF4-FFF2-40B4-BE49-F238E27FC236}">
                <a16:creationId xmlns:a16="http://schemas.microsoft.com/office/drawing/2014/main" id="{EAAEF098-F533-64CF-8357-6EFF6DC133DE}"/>
              </a:ext>
            </a:extLst>
          </p:cNvPr>
          <p:cNvSpPr txBox="1"/>
          <p:nvPr/>
        </p:nvSpPr>
        <p:spPr>
          <a:xfrm>
            <a:off x="10596470" y="2947486"/>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5" name="Word4">
            <a:extLst>
              <a:ext uri="{FF2B5EF4-FFF2-40B4-BE49-F238E27FC236}">
                <a16:creationId xmlns:a16="http://schemas.microsoft.com/office/drawing/2014/main" id="{00182699-F2FF-4BF7-D0BB-C7C923BDEDE7}"/>
              </a:ext>
            </a:extLst>
          </p:cNvPr>
          <p:cNvSpPr txBox="1"/>
          <p:nvPr/>
        </p:nvSpPr>
        <p:spPr>
          <a:xfrm>
            <a:off x="2198533" y="2270489"/>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9" name="Word3">
            <a:extLst>
              <a:ext uri="{FF2B5EF4-FFF2-40B4-BE49-F238E27FC236}">
                <a16:creationId xmlns:a16="http://schemas.microsoft.com/office/drawing/2014/main" id="{6D7FC91F-B75A-6C36-BF71-2460EF49464E}"/>
              </a:ext>
            </a:extLst>
          </p:cNvPr>
          <p:cNvSpPr txBox="1"/>
          <p:nvPr/>
        </p:nvSpPr>
        <p:spPr>
          <a:xfrm>
            <a:off x="2259235" y="3003120"/>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32" name="Word1">
            <a:extLst>
              <a:ext uri="{FF2B5EF4-FFF2-40B4-BE49-F238E27FC236}">
                <a16:creationId xmlns:a16="http://schemas.microsoft.com/office/drawing/2014/main" id="{E34DCAA4-3371-D9EF-DA75-F3FC9D3D9BB9}"/>
              </a:ext>
            </a:extLst>
          </p:cNvPr>
          <p:cNvSpPr txBox="1"/>
          <p:nvPr/>
        </p:nvSpPr>
        <p:spPr>
          <a:xfrm>
            <a:off x="10414007" y="2356789"/>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Mango Character" descr="A cartoon face with eyes and mouth&#10;&#10;Description automatically generated">
            <a:extLst>
              <a:ext uri="{FF2B5EF4-FFF2-40B4-BE49-F238E27FC236}">
                <a16:creationId xmlns:a16="http://schemas.microsoft.com/office/drawing/2014/main" id="{092D2FE8-2DC6-83CD-AEFD-FF1EA19EAB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709781" y="3553232"/>
            <a:ext cx="1183988" cy="2165007"/>
          </a:xfrm>
          <a:prstGeom prst="rect">
            <a:avLst/>
          </a:prstGeom>
        </p:spPr>
      </p:pic>
      <p:pic>
        <p:nvPicPr>
          <p:cNvPr id="5" name="Picture 4" descr="A round object with a face and a yellow light&#10;&#10;Description automatically generated">
            <a:extLst>
              <a:ext uri="{FF2B5EF4-FFF2-40B4-BE49-F238E27FC236}">
                <a16:creationId xmlns:a16="http://schemas.microsoft.com/office/drawing/2014/main" id="{15263564-33A9-DCE0-C5BC-59D5EE8310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75546" y="3869087"/>
            <a:ext cx="1415590" cy="1199934"/>
          </a:xfrm>
          <a:prstGeom prst="rect">
            <a:avLst/>
          </a:prstGeom>
        </p:spPr>
      </p:pic>
      <p:sp>
        <p:nvSpPr>
          <p:cNvPr id="8" name="Arrow: Left 7">
            <a:hlinkClick r:id="rId9" action="ppaction://hlinksldjump"/>
            <a:extLst>
              <a:ext uri="{FF2B5EF4-FFF2-40B4-BE49-F238E27FC236}">
                <a16:creationId xmlns:a16="http://schemas.microsoft.com/office/drawing/2014/main" id="{8120F03F-5DBD-A82D-73E6-5B23A625185A}"/>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308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3 0.02639 L -0.00743 0.02662 C -0.01276 0.0287 -0.01797 0.03148 -0.02331 0.03333 C -0.03216 0.03634 -0.05157 0.0375 -0.05743 0.03796 C -0.06055 0.03866 -0.06368 0.03935 -0.06667 0.04028 C -0.07149 0.04167 -0.07631 0.04375 -0.08112 0.04491 C -0.08594 0.04607 -0.09076 0.04653 -0.09558 0.04745 C -0.10052 0.04884 -0.10521 0.05093 -0.11016 0.05208 C -0.11485 0.05324 -0.1198 0.05301 -0.12461 0.0544 C -0.14258 0.05972 -0.12435 0.06065 -0.14831 0.06366 C -0.16185 0.06551 -0.17539 0.06551 -0.18907 0.0662 L -0.25091 0.06852 L -0.29558 0.07083 C -0.30091 0.07199 -0.3099 0.07384 -0.31537 0.07546 C -0.34831 0.08519 -0.33516 0.08472 -0.34948 0.08472 " pathEditMode="relative" rAng="0" ptsTypes="AAAAAAAAAAAAAAA">
                                      <p:cBhvr>
                                        <p:cTn id="17" dur="2000" fill="hold"/>
                                        <p:tgtEl>
                                          <p:spTgt spid="5"/>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9 0.12616 L 0.4638 0.1456 " pathEditMode="relative" rAng="0" ptsTypes="AA">
                                      <p:cBhvr>
                                        <p:cTn id="28" dur="2000" fill="hold"/>
                                        <p:tgtEl>
                                          <p:spTgt spid="5"/>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2 0.10648 0.16484 0.10116 C 0.16132 0.09954 0.15794 0.09792 0.15429 0.09653 C 0.15169 0.09537 0.14895 0.09583 0.14648 0.09421 C 0.14531 0.09329 0.14492 0.09028 0.14388 0.08935 C 0.14179 0.08796 0.13945 0.08819 0.13724 0.08704 C 0.13463 0.08588 0.13203 0.0838 0.12942 0.08241 C 0.1276 0.08148 0.12578 0.08102 0.12409 0.08009 C 0.12278 0.0794 0.12148 0.07824 0.12018 0.07778 C 0.11757 0.07662 0.11484 0.07616 0.11224 0.07546 C 0.11054 0.07384 0.10885 0.07153 0.10703 0.07083 C 0.10351 0.06921 0.1 0.06944 0.09648 0.06852 C 0.09427 0.06782 0.09205 0.0669 0.08984 0.06597 C 0.08659 0.0625 0.08177 0.05694 0.07799 0.0544 C 0.07552 0.05255 0.07018 0.04977 0.07018 0.05 C 0.06159 0.03449 0.06705 0.04005 0.05833 0.03565 C 0.05703 0.03495 0.05573 0.03403 0.05442 0.03333 C 0.05195 0.03009 0.0431 0.01806 0.04127 0.0169 L 0.03724 0.01458 C 0.03632 0.01227 0.0358 0.00949 0.03463 0.00764 C 0.03307 0.00486 0.03007 0.00232 0.02812 0.00069 " pathEditMode="relative" rAng="0" ptsTypes="AAAAAAAAAAAAAAAAAAAAAAAA">
                                      <p:cBhvr>
                                        <p:cTn id="39" dur="2000" fill="hold"/>
                                        <p:tgtEl>
                                          <p:spTgt spid="5"/>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7 0.02894 L 0.01757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3 0.06713 -0.16927 0.06852 C -0.18021 0.07176 -0.19128 0.07269 -0.20222 0.07546 C -0.20834 0.07708 -0.21446 0.07847 -0.22058 0.08009 C -0.22761 0.08218 -0.23451 0.08681 -0.24167 0.08727 C -0.27891 0.08912 -0.31615 0.08727 -0.35339 0.08727 " pathEditMode="relative" rAng="0" ptsTypes="AAAAAAAAAAAAAA">
                                      <p:cBhvr>
                                        <p:cTn id="50" dur="2000" fill="hold"/>
                                        <p:tgtEl>
                                          <p:spTgt spid="5"/>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5"/>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3 0.10347 C 0.25703 0.10185 0.24244 0.09537 0.23593 0.09421 C 0.22929 0.09306 0.22278 0.09236 0.21614 0.0919 L 0.15703 0.08727 C 0.15429 0.08634 0.15169 0.08565 0.14909 0.08472 C 0.14726 0.08426 0.14557 0.08264 0.14388 0.08241 C 0.1302 0.08102 0.11666 0.08102 0.10299 0.08009 C 0.10169 0.0794 0.10039 0.07847 0.09909 0.07778 C 0.09466 0.07593 0.08593 0.07315 0.08593 0.07338 C 0.08086 0.06875 0.07903 0.06736 0.07409 0.06134 C 0.07226 0.05926 0.0707 0.05648 0.06888 0.0544 C 0.06718 0.05255 0.06523 0.05139 0.06354 0.04977 C 0.06224 0.04838 0.06106 0.04607 0.05963 0.04514 C 0.05703 0.04352 0.05429 0.04352 0.05169 0.04282 C 0.04948 0.0412 0.04739 0.03935 0.04518 0.03796 C 0.0414 0.03611 0.03802 0.03634 0.03463 0.03333 C 0.0332 0.03218 0.03203 0.02986 0.0306 0.0287 C 0.02942 0.02755 0.02799 0.02732 0.02669 0.02639 C 0.01966 0.02107 0.02382 0.02176 0.01888 0.02176 " pathEditMode="relative" rAng="0" ptsTypes="AAAAAAAAAAAAAAAAAAAAAAA">
                                      <p:cBhvr>
                                        <p:cTn id="72" dur="2000" fill="hold"/>
                                        <p:tgtEl>
                                          <p:spTgt spid="5"/>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1 0.03889 -0.00664 0.03889 -0.01797 0.04051 C -0.02422 0.0412 -0.03021 0.04398 -0.03646 0.04514 C -0.04206 0.0463 -0.04779 0.04676 -0.05352 0.04745 C -0.06146 0.05139 -0.06927 0.05579 -0.07722 0.05903 C -0.08425 0.06204 -0.10183 0.06319 -0.10612 0.06389 C -0.11094 0.06435 -0.11576 0.06551 -0.12058 0.0662 C -0.14909 0.07014 -0.12891 0.06644 -0.15091 0.07083 C -0.16693 0.08032 -0.14961 0.07083 -0.19167 0.07546 C -0.19206 0.07546 -0.22787 0.08218 -0.23373 0.08241 C -0.28581 0.08519 -0.29857 0.08472 -0.34154 0.08472 " pathEditMode="relative" rAng="0" ptsTypes="AAAAAAAAAAAA">
                                      <p:cBhvr>
                                        <p:cTn id="83" dur="2000" fill="hold"/>
                                        <p:tgtEl>
                                          <p:spTgt spid="5"/>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5"/>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9 0.36836 0.12199 0.36354 0.11991 C 0.34882 0.11343 0.35351 0.11088 0.33724 0.10579 C 0.33203 0.10417 0.32669 0.10463 0.32148 0.10347 C 0.30781 0.10069 0.29427 0.09722 0.2806 0.09421 C 0.2776 0.09352 0.27448 0.0919 0.27148 0.0919 C 0.24596 0.09051 0.22057 0.09028 0.19518 0.08958 C 0.19075 0.08866 0.18632 0.08773 0.1819 0.08704 C 0.17409 0.08611 0.16614 0.08588 0.15833 0.08472 C 0.14987 0.08357 0.13333 0.08009 0.13333 0.08032 C 0.13151 0.0794 0.12981 0.07847 0.12799 0.07778 C 0.12578 0.07685 0.12356 0.07639 0.12148 0.07546 C 0.10703 0.06852 0.1194 0.07292 0.10833 0.06852 C 0.10625 0.06759 0.09882 0.06528 0.09648 0.06366 C 0.09466 0.0625 0.09297 0.06019 0.09114 0.05903 C 0.08333 0.05394 0.08099 0.05417 0.07278 0.05208 C 0.07187 0.05046 0.07122 0.04838 0.07018 0.04745 C 0.06849 0.04583 0.06653 0.04583 0.06484 0.04514 C 0.06354 0.04444 0.06224 0.04375 0.06093 0.04259 C 0.04869 0.03333 0.06419 0.04236 0.04648 0.03333 C 0.04205 0.02824 0.04336 0.0287 0.03854 0.02639 C 0.03242 0.02315 0.03463 0.02639 0.03203 0.02176 " pathEditMode="relative" rAng="0" ptsTypes="AAAAAAAAAAAAAAAAAAAAAAAAA">
                                      <p:cBhvr>
                                        <p:cTn id="105" dur="2000" fill="hold"/>
                                        <p:tgtEl>
                                          <p:spTgt spid="5"/>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2 -0.03256 0.04051 C -0.03646 0.04144 -0.0405 0.0419 -0.0444 0.04282 L -0.05495 0.04514 C -0.06797 0.0544 -0.06198 0.05139 -0.08516 0.0544 C -0.0948 0.05579 -0.10443 0.05602 -0.11407 0.05671 C -0.11797 0.05764 -0.12201 0.05857 -0.12591 0.05903 C -0.16068 0.06343 -0.19271 0.06204 -0.22852 0.06366 L -0.30743 0.06852 C -0.31016 0.06921 -0.31276 0.06968 -0.31537 0.07083 C -0.3237 0.07454 -0.32448 0.07824 -0.33386 0.08009 C -0.33776 0.08079 -0.34167 0.08009 -0.34558 0.08009 " pathEditMode="relative" rAng="0" ptsTypes="AAAAAAAAAAAAAAA">
                                      <p:cBhvr>
                                        <p:cTn id="116" dur="2000" fill="hold"/>
                                        <p:tgtEl>
                                          <p:spTgt spid="5"/>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5"/>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50" restart="whenNotActive" fill="hold" evtFilter="cancelBubble" nodeType="interactiveSeq">
                <p:stCondLst>
                  <p:cond evt="onClick" delay="0">
                    <p:tgtEl>
                      <p:spTgt spid="4"/>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4"/>
                                        </p:tgtEl>
                                        <p:attrNameLst>
                                          <p:attrName>ppt_x</p:attrName>
                                        </p:attrNameLst>
                                      </p:cBhvr>
                                      <p:tavLst>
                                        <p:tav tm="0">
                                          <p:val>
                                            <p:strVal val="ppt_x"/>
                                          </p:val>
                                        </p:tav>
                                        <p:tav tm="100000">
                                          <p:val>
                                            <p:strVal val="1+ppt_w/2"/>
                                          </p:val>
                                        </p:tav>
                                      </p:tavLst>
                                    </p:anim>
                                    <p:anim calcmode="lin" valueType="num">
                                      <p:cBhvr additive="base">
                                        <p:cTn id="155" dur="500"/>
                                        <p:tgtEl>
                                          <p:spTgt spid="4"/>
                                        </p:tgtEl>
                                        <p:attrNameLst>
                                          <p:attrName>ppt_y</p:attrName>
                                        </p:attrNameLst>
                                      </p:cBhvr>
                                      <p:tavLst>
                                        <p:tav tm="0">
                                          <p:val>
                                            <p:strVal val="ppt_y"/>
                                          </p:val>
                                        </p:tav>
                                        <p:tav tm="100000">
                                          <p:val>
                                            <p:strVal val="0-ppt_h/2"/>
                                          </p:val>
                                        </p:tav>
                                      </p:tavLst>
                                    </p:anim>
                                    <p:set>
                                      <p:cBhvr>
                                        <p:cTn id="156"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393962" y="2390004"/>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3" name="Word3">
            <a:extLst>
              <a:ext uri="{FF2B5EF4-FFF2-40B4-BE49-F238E27FC236}">
                <a16:creationId xmlns:a16="http://schemas.microsoft.com/office/drawing/2014/main" id="{DB1E3352-2702-3A3D-2206-94FD3E9519F8}"/>
              </a:ext>
            </a:extLst>
          </p:cNvPr>
          <p:cNvSpPr txBox="1"/>
          <p:nvPr/>
        </p:nvSpPr>
        <p:spPr>
          <a:xfrm>
            <a:off x="10640776" y="2476657"/>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6" name="Word1">
            <a:extLst>
              <a:ext uri="{FF2B5EF4-FFF2-40B4-BE49-F238E27FC236}">
                <a16:creationId xmlns:a16="http://schemas.microsoft.com/office/drawing/2014/main" id="{167A7D9A-2971-52D5-200C-1F2A92A220DC}"/>
              </a:ext>
            </a:extLst>
          </p:cNvPr>
          <p:cNvSpPr txBox="1"/>
          <p:nvPr/>
        </p:nvSpPr>
        <p:spPr>
          <a:xfrm>
            <a:off x="401468" y="311111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9" name="Word3">
            <a:extLst>
              <a:ext uri="{FF2B5EF4-FFF2-40B4-BE49-F238E27FC236}">
                <a16:creationId xmlns:a16="http://schemas.microsoft.com/office/drawing/2014/main" id="{6028D050-1573-0D11-533B-32BA32ADCA86}"/>
              </a:ext>
            </a:extLst>
          </p:cNvPr>
          <p:cNvSpPr txBox="1"/>
          <p:nvPr/>
        </p:nvSpPr>
        <p:spPr>
          <a:xfrm>
            <a:off x="546133" y="152232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4">
            <a:extLst>
              <a:ext uri="{FF2B5EF4-FFF2-40B4-BE49-F238E27FC236}">
                <a16:creationId xmlns:a16="http://schemas.microsoft.com/office/drawing/2014/main" id="{95D68F41-7BF3-CBC5-C3A0-BC20342812C8}"/>
              </a:ext>
            </a:extLst>
          </p:cNvPr>
          <p:cNvSpPr txBox="1"/>
          <p:nvPr/>
        </p:nvSpPr>
        <p:spPr>
          <a:xfrm>
            <a:off x="10532792" y="1582427"/>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359662" y="4075658"/>
            <a:ext cx="1183988"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0344" y="4825561"/>
            <a:ext cx="1429986" cy="121213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386804" y="326781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 name="Arrow: Left 1">
            <a:hlinkClick r:id="rId8" action="ppaction://hlinksldjump"/>
            <a:extLst>
              <a:ext uri="{FF2B5EF4-FFF2-40B4-BE49-F238E27FC236}">
                <a16:creationId xmlns:a16="http://schemas.microsoft.com/office/drawing/2014/main" id="{45E73B9D-9104-17C6-D973-D37B3F830715}"/>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8176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4 0.01944 L 0.10573 0.01643 C 0.10703 0.0162 0.12695 0.01204 0.13073 0.01204 C 0.15208 0.01204 0.17343 0.01296 0.19492 0.01342 C 0.21041 0.0125 0.22604 0.01088 0.24153 0.01041 L 0.42161 0.00764 L 0.44661 0.00162 C 0.45013 0.00069 0.45377 -0.00093 0.45742 -0.00139 C 0.46705 -0.00232 0.47682 -0.00232 0.48659 -0.00278 L 0.50573 -0.00579 C 0.50768 -0.00602 0.50963 -0.00695 0.51159 -0.00718 C 0.51797 -0.00787 0.52435 -0.0081 0.53073 -0.00857 L 0.62747 -0.00579 C 0.63737 -0.00579 0.64739 -0.00671 0.65742 -0.00718 C 0.6677 -0.00671 0.67799 -0.00671 0.68828 -0.00579 C 0.68932 -0.00556 0.69049 -0.00463 0.69153 -0.00417 C 0.69479 -0.00324 0.69843 -0.00324 0.70156 -0.00139 C 0.70312 -0.00023 0.70481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5 0.0162 L 0.70325 0.01643 C 0.62903 0.02407 0.67356 0.01991 0.50403 0.0162 C 0.49648 0.0162 0.48906 0.01412 0.48151 0.01342 C 0.47565 0.01273 0.46992 0.0125 0.46406 0.0118 C 0.38359 0.00208 0.46419 0.0118 0.41901 0.0044 C 0.41159 0.00324 0.40403 0.00254 0.39648 0.00162 C 0.38528 0.0081 0.39544 0.00254 0.36653 0.00741 C 0.36393 0.00787 0.36159 0.00856 0.35898 0.00879 C 0.34479 0.01018 0.31119 0.01134 0.29987 0.0118 C 0.2957 0.01296 0.29153 0.01412 0.28737 0.01481 C 0.2819 0.01574 0.2763 0.0162 0.2707 0.0162 L 0.20573 0.01782 C 0.14687 0.02477 0.22435 0.01597 0.06159 0.02083 C 0.05429 0.02106 0.04713 0.02268 0.03984 0.02361 C 0.03489 0.02569 0.02994 0.0287 0.02487 0.02963 C 0.01705 0.03125 0.0069 0.03102 -0.0017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 0.01065 C 0.04909 0.01065 0.05234 0.01204 0.05573 0.01204 L 0.17161 0.01065 L 0.18828 0.00903 C 0.19297 0.00856 0.19765 0.00787 0.20234 0.00764 L 0.2582 0.00602 L 0.31992 0.00324 C 0.32461 0.00208 0.32942 0.00139 0.33411 0.00023 C 0.34023 -0.00139 0.34622 -0.00486 0.35234 -0.00579 C 0.35794 -0.00648 0.36354 -0.00486 0.36914 -0.00417 C 0.37812 -0.00093 0.36888 -0.00394 0.38489 -0.00139 C 0.38685 -0.00093 0.3888 1.85185E-6 0.39075 0.00023 C 0.40846 0.00116 0.4263 0.00116 0.44414 0.00162 L 0.51914 0.00463 C 0.52656 0.00486 0.53411 0.00579 0.54153 0.00602 L 0.64987 0.01065 C 0.65442 0.01111 0.65885 0.01111 0.66328 0.01204 C 0.66601 0.0125 0.66875 0.01458 0.67161 0.01504 C 0.67708 0.01597 0.68268 0.01597 0.68828 0.01643 C 0.71276 0.01805 0.70859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 0.01944 L 0.7108 0.01967 C 0.61458 0.02176 0.68125 0.01967 0.61406 0.02245 L 0.53659 0.02523 L 0.43737 0.02384 C 0.422 0.02338 0.41705 0.02037 0.40325 0.01805 C 0.39192 0.01597 0.38034 0.01574 0.36901 0.01504 C 0.36523 0.01342 0.36132 0.0118 0.35742 0.01065 C 0.34817 0.00764 0.34635 0.00764 0.33737 0.00625 L 0.30234 0.00903 C 0.29882 0.00949 0.29518 0.01041 0.29153 0.01065 C 0.27734 0.01134 0.26328 0.01157 0.24909 0.01204 C 0.24518 0.01296 0.24127 0.01435 0.23737 0.01504 C 0.2233 0.01759 0.22721 0.01481 0.21406 0.01944 C 0.20924 0.02106 0.20468 0.02454 0.19987 0.02523 C 0.18567 0.02778 0.14127 0.02916 0.12656 0.02986 L 0.08984 0.02824 C 0.07369 0.02731 0.07161 0.02708 0.05742 0.02523 C 0.03424 0.01852 0.06145 0.02592 0.03567 0.02083 C 0.03463 0.0206 0.03346 0.01991 0.03242 0.01944 L 0.0207 0.01504 C 0.00065 0.01643 -0.00052 0.00579 0.00234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3 0.02986 L -0.01003 0.03009 C 0.01927 0.01944 0.0039 0.02361 0.06575 0.02986 C 0.06836 0.03009 0.07057 0.03403 0.0733 0.03426 C 0.09961 0.03611 0.12604 0.03518 0.15247 0.03588 L 0.24153 0.03125 C 0.29101 0.02778 0.20468 0.02569 0.28489 0.02986 C 0.39257 0.02407 0.19648 0.03657 0.3608 0.01504 C 0.41393 0.00787 0.51744 0.00833 0.56914 0.00764 L 0.65664 0.00903 C 0.66888 0.00949 0.68112 0.00995 0.69323 0.01204 C 0.69531 0.01227 0.69713 0.01481 0.69909 0.01643 L 0.70416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 0.02847 L 0.6983 0.0287 L 0.64414 0.02546 L 0.40989 0.01944 C 0.37083 0.00741 0.39062 0.01088 0.35078 0.00903 C 0.34244 0.00995 0.33398 0.00972 0.32578 0.0118 C 0.32226 0.01273 0.31914 0.0162 0.31575 0.01782 C 0.31406 0.01875 0.31237 0.01898 0.3108 0.01944 C 0.30208 0.02106 0.29349 0.02222 0.28489 0.02384 C 0.28242 0.0243 0.27994 0.02523 0.27747 0.02546 C 0.26731 0.02616 0.25742 0.02639 0.24739 0.02685 L 0.10078 0.02384 C 0.08294 0.02338 0.0651 0.02315 0.04739 0.02083 C 0.04088 0.02014 0.03463 0.0162 0.02825 0.01481 C 0.02213 0.01366 0.01601 0.01389 0.00989 0.01342 L -0.0017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7 C 0.00625 0.01829 0.01757 0.0169 0.02903 0.01643 C 0.03125 0.01643 0.03346 0.01736 0.03567 0.01782 C 0.04909 0.0206 0.04935 0.0206 0.06067 0.02222 C 0.06289 0.02338 0.0651 0.02454 0.06731 0.02523 C 0.10794 0.0368 0.16523 0.02268 0.19492 0.02083 C 0.23346 0.01435 0.19036 0.02083 0.25651 0.01643 C 0.26406 0.01597 0.27161 0.01435 0.2789 0.01342 C 0.28437 0.00995 0.28945 0.00579 0.29492 0.00324 C 0.30638 -0.00232 0.32057 0.00092 0.33151 0.00162 C 0.33489 0.00324 0.33815 0.00486 0.34153 0.00602 C 0.34635 0.00787 0.35468 0.00856 0.35911 0.00903 L 0.48906 0.00764 C 0.49153 0.00741 0.49401 0.00648 0.49661 0.00602 L 0.54323 -0.00116 C 0.55078 -0.00023 0.5582 0.00139 0.56575 0.00162 C 0.61093 0.00324 0.65507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3 0.02546 L 0.69583 0.02569 L 0.62656 0.02384 L 0.59323 0.02245 L 0.50078 0.02083 L 0.46497 0.01643 C 0.45273 0.01458 0.44049 0.0118 0.42825 0.01041 L 0.41497 0.00903 C 0.41211 0.00856 0.40937 0.00787 0.40664 0.00741 L 0.38476 0.00463 L 0.35156 0.00903 L 0.33906 0.01041 C 0.32265 0.01296 0.34205 0.0118 0.31653 0.01342 C 0.29817 0.01458 0.26549 0.01574 0.2483 0.01643 L 0.21575 0.01782 C 0.20169 0.02014 0.19687 0.02129 0.17903 0.02083 C 0.16718 0.0206 0.1552 0.01898 0.14323 0.01782 L -0.00756 0.01944 C -0.00977 0.01944 -0.0142 0.02083 -0.0142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3 0.01921 L -0.01003 0.01944 C -0.00313 0.01829 0.00377 0.01643 0.01067 0.0162 C 0.04492 0.01551 0.04205 0.0169 0.06484 0.01921 L 0.08073 0.02083 C 0.09375 0.02245 0.08554 0.02245 0.10156 0.02523 C 0.10625 0.02592 0.11106 0.02616 0.11575 0.02662 C 0.1194 0.02708 0.12291 0.02778 0.12656 0.02824 L 0.16328 0.03125 L 0.19401 0.02662 C 0.19713 0.02616 0.20013 0.02546 0.20325 0.02523 C 0.21549 0.0243 0.2276 0.0243 0.23984 0.02361 C 0.28711 0.01435 0.2457 0.02199 0.36731 0.02083 L 0.51731 0.01921 C 0.52539 0.01875 0.53346 0.01852 0.54153 0.01782 C 0.55351 0.01666 0.56536 0.01366 0.57734 0.01342 C 0.61315 0.01227 0.64895 0.01342 0.6848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2 0.0081 L 0.00351 0.00972 " pathEditMode="relative" ptsTypes="AA">
                                      <p:cBhvr>
                                        <p:cTn id="116" dur="2000" fill="hold"/>
                                        <p:tgtEl>
                                          <p:spTgt spid="4"/>
                                        </p:tgtEl>
                                        <p:attrNameLst>
                                          <p:attrName>ppt_x</p:attrName>
                                          <p:attrName>ppt_y</p:attrName>
                                        </p:attrNameLst>
                                      </p:cBhvr>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2 0.0081 L 0.7095 0.0081 " pathEditMode="relative" ptsTypes="AA">
                                      <p:cBhvr>
                                        <p:cTn id="127" dur="2000" fill="hold"/>
                                        <p:tgtEl>
                                          <p:spTgt spid="4"/>
                                        </p:tgtEl>
                                        <p:attrNameLst>
                                          <p:attrName>ppt_x</p:attrName>
                                          <p:attrName>ppt_y</p:attrName>
                                        </p:attrNameLst>
                                      </p:cBhvr>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6"/>
                                        </p:tgtEl>
                                        <p:attrNameLst>
                                          <p:attrName>ppt_x</p:attrName>
                                        </p:attrNameLst>
                                      </p:cBhvr>
                                      <p:tavLst>
                                        <p:tav tm="0">
                                          <p:val>
                                            <p:strVal val="ppt_x"/>
                                          </p:val>
                                        </p:tav>
                                        <p:tav tm="100000">
                                          <p:val>
                                            <p:strVal val="1+ppt_w/2"/>
                                          </p:val>
                                        </p:tav>
                                      </p:tavLst>
                                    </p:anim>
                                    <p:anim calcmode="lin" valueType="num">
                                      <p:cBhvr additive="base">
                                        <p:cTn id="148" dur="500"/>
                                        <p:tgtEl>
                                          <p:spTgt spid="26"/>
                                        </p:tgtEl>
                                        <p:attrNameLst>
                                          <p:attrName>ppt_y</p:attrName>
                                        </p:attrNameLst>
                                      </p:cBhvr>
                                      <p:tavLst>
                                        <p:tav tm="0">
                                          <p:val>
                                            <p:strVal val="ppt_y"/>
                                          </p:val>
                                        </p:tav>
                                        <p:tav tm="100000">
                                          <p:val>
                                            <p:strVal val="0-ppt_h/2"/>
                                          </p:val>
                                        </p:tav>
                                      </p:tavLst>
                                    </p:anim>
                                    <p:set>
                                      <p:cBhvr>
                                        <p:cTn id="14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509242" y="2384721"/>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3" name="Word3">
            <a:extLst>
              <a:ext uri="{FF2B5EF4-FFF2-40B4-BE49-F238E27FC236}">
                <a16:creationId xmlns:a16="http://schemas.microsoft.com/office/drawing/2014/main" id="{DB1E3352-2702-3A3D-2206-94FD3E9519F8}"/>
              </a:ext>
            </a:extLst>
          </p:cNvPr>
          <p:cNvSpPr txBox="1"/>
          <p:nvPr/>
        </p:nvSpPr>
        <p:spPr>
          <a:xfrm>
            <a:off x="10474266" y="2476657"/>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6" name="Word1">
            <a:extLst>
              <a:ext uri="{FF2B5EF4-FFF2-40B4-BE49-F238E27FC236}">
                <a16:creationId xmlns:a16="http://schemas.microsoft.com/office/drawing/2014/main" id="{167A7D9A-2971-52D5-200C-1F2A92A220DC}"/>
              </a:ext>
            </a:extLst>
          </p:cNvPr>
          <p:cNvSpPr txBox="1"/>
          <p:nvPr/>
        </p:nvSpPr>
        <p:spPr>
          <a:xfrm>
            <a:off x="516748" y="3105834"/>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9" name="Word3">
            <a:extLst>
              <a:ext uri="{FF2B5EF4-FFF2-40B4-BE49-F238E27FC236}">
                <a16:creationId xmlns:a16="http://schemas.microsoft.com/office/drawing/2014/main" id="{6028D050-1573-0D11-533B-32BA32ADCA86}"/>
              </a:ext>
            </a:extLst>
          </p:cNvPr>
          <p:cNvSpPr txBox="1"/>
          <p:nvPr/>
        </p:nvSpPr>
        <p:spPr>
          <a:xfrm>
            <a:off x="661413" y="1517046"/>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4" name="Word4">
            <a:extLst>
              <a:ext uri="{FF2B5EF4-FFF2-40B4-BE49-F238E27FC236}">
                <a16:creationId xmlns:a16="http://schemas.microsoft.com/office/drawing/2014/main" id="{95D68F41-7BF3-CBC5-C3A0-BC20342812C8}"/>
              </a:ext>
            </a:extLst>
          </p:cNvPr>
          <p:cNvSpPr txBox="1"/>
          <p:nvPr/>
        </p:nvSpPr>
        <p:spPr>
          <a:xfrm>
            <a:off x="10366282" y="1582427"/>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474266" y="3231725"/>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pic>
        <p:nvPicPr>
          <p:cNvPr id="2" name="Hippo Character" descr="A cartoon of a hippo&#10;&#10;Description automatically generated">
            <a:extLst>
              <a:ext uri="{FF2B5EF4-FFF2-40B4-BE49-F238E27FC236}">
                <a16:creationId xmlns:a16="http://schemas.microsoft.com/office/drawing/2014/main" id="{BF5E01C7-42D8-8739-CFD4-49E58BA973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742475" y="4624183"/>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294" y="4952328"/>
            <a:ext cx="1429986" cy="1212137"/>
          </a:xfrm>
          <a:prstGeom prst="rect">
            <a:avLst/>
          </a:prstGeom>
        </p:spPr>
      </p:pic>
      <p:sp>
        <p:nvSpPr>
          <p:cNvPr id="3" name="Arrow: Left 2">
            <a:hlinkClick r:id="rId8" action="ppaction://hlinksldjump"/>
            <a:extLst>
              <a:ext uri="{FF2B5EF4-FFF2-40B4-BE49-F238E27FC236}">
                <a16:creationId xmlns:a16="http://schemas.microsoft.com/office/drawing/2014/main" id="{5960AE6F-A9AD-0F87-F8B8-F4FC6EEF73C3}"/>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678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3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8 -0.00579 C 0.68933 -0.00556 0.6905 -0.00463 0.69154 -0.00417 C 0.6948 -0.00324 0.69844 -0.00324 0.70157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5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 0.01574 0.27631 0.0162 0.27071 0.0162 L 0.20573 0.01782 C 0.14688 0.02477 0.22435 0.01597 0.06159 0.02083 C 0.0543 0.02106 0.04714 0.02268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4 C 0.04909 0.01064 0.05235 0.01203 0.05573 0.01203 L 0.17162 0.01064 L 0.18828 0.00902 C 0.19297 0.00856 0.19766 0.00787 0.20235 0.00764 L 0.25821 0.00602 L 0.31993 0.00324 C 0.32461 0.00208 0.32943 0.00139 0.33412 0.00023 C 0.34024 -0.00139 0.34623 -0.00486 0.35235 -0.00579 C 0.35795 -0.00648 0.36355 -0.00486 0.36914 -0.00417 C 0.37813 -0.00093 0.36888 -0.00394 0.3849 -0.00139 C 0.38685 -0.00093 0.38881 3.33333E-6 0.39076 0.00023 C 0.40847 0.00115 0.42631 0.00115 0.44414 0.00162 L 0.51914 0.00463 C 0.52657 0.00486 0.53412 0.00578 0.54154 0.00602 L 0.64987 0.01064 C 0.65443 0.01111 0.65886 0.01111 0.66328 0.01203 C 0.66602 0.0125 0.66875 0.01458 0.67162 0.01504 C 0.67709 0.01597 0.68269 0.01597 0.68828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8 0.01157 0.24909 0.01203 C 0.24519 0.01296 0.24128 0.01435 0.23737 0.01504 C 0.22331 0.01759 0.22722 0.01481 0.21407 0.01944 C 0.20925 0.02106 0.20469 0.02453 0.19987 0.02523 C 0.18568 0.02777 0.14128 0.02916 0.12657 0.02986 L 0.08985 0.02824 C 0.0737 0.02731 0.07162 0.02708 0.05743 0.02523 C 0.03425 0.01852 0.06146 0.02592 0.03568 0.02083 C 0.03464 0.0206 0.03347 0.0199 0.03243 0.01944 L 0.02071 0.01504 C 0.00065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2 0.07331 0.03426 C 0.09961 0.03611 0.12605 0.03518 0.15248 0.03588 L 0.24154 0.03125 C 0.29102 0.02777 0.20469 0.02569 0.2849 0.02986 C 0.39258 0.02407 0.19649 0.03657 0.36081 0.01504 C 0.41394 0.00787 0.51745 0.00833 0.56914 0.00764 L 0.65664 0.00902 C 0.66888 0.00949 0.68112 0.00995 0.69323 0.01203 C 0.69532 0.01227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 0.39063 0.01088 0.35078 0.00902 C 0.34245 0.00995 0.33399 0.00972 0.32578 0.0118 C 0.32227 0.01273 0.31914 0.0162 0.31576 0.01782 C 0.31407 0.01875 0.31237 0.01898 0.31081 0.01944 C 0.30209 0.02106 0.29349 0.02222 0.2849 0.02384 C 0.28243 0.0243 0.27995 0.02523 0.27748 0.02546 C 0.26732 0.02615 0.25743 0.02639 0.2474 0.02685 L 0.10078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89 0.02338 0.06511 0.02453 0.06732 0.02523 C 0.10795 0.0368 0.16524 0.02268 0.19493 0.02083 C 0.23347 0.01435 0.19037 0.02083 0.25651 0.01643 C 0.26407 0.01597 0.27162 0.01435 0.27891 0.01342 C 0.28438 0.00995 0.28946 0.00578 0.29493 0.00324 C 0.30638 -0.00232 0.32058 0.00092 0.33151 0.00162 C 0.3349 0.00324 0.33815 0.00486 0.34154 0.00602 C 0.34636 0.00787 0.35469 0.00856 0.35912 0.00902 L 0.48907 0.00764 C 0.49154 0.0074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8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 0.02708 0.12292 0.02777 0.12657 0.02824 L 0.16328 0.03125 L 0.19401 0.02662 C 0.19714 0.02615 0.20013 0.02546 0.20326 0.02523 C 0.2155 0.0243 0.22761 0.0243 0.23985 0.02361 C 0.28711 0.01435 0.24571 0.02199 0.36732 0.02083 L 0.51732 0.01921 C 0.52539 0.01875 0.53347 0.01852 0.54154 0.01782 C 0.55352 0.01666 0.56537 0.01365 0.57735 0.01342 C 0.61315 0.01227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699458" y="2400735"/>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3" name="Word3">
            <a:extLst>
              <a:ext uri="{FF2B5EF4-FFF2-40B4-BE49-F238E27FC236}">
                <a16:creationId xmlns:a16="http://schemas.microsoft.com/office/drawing/2014/main" id="{DB1E3352-2702-3A3D-2206-94FD3E9519F8}"/>
              </a:ext>
            </a:extLst>
          </p:cNvPr>
          <p:cNvSpPr txBox="1"/>
          <p:nvPr/>
        </p:nvSpPr>
        <p:spPr>
          <a:xfrm>
            <a:off x="10249713" y="2476657"/>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6" name="Word1">
            <a:extLst>
              <a:ext uri="{FF2B5EF4-FFF2-40B4-BE49-F238E27FC236}">
                <a16:creationId xmlns:a16="http://schemas.microsoft.com/office/drawing/2014/main" id="{167A7D9A-2971-52D5-200C-1F2A92A220DC}"/>
              </a:ext>
            </a:extLst>
          </p:cNvPr>
          <p:cNvSpPr txBox="1"/>
          <p:nvPr/>
        </p:nvSpPr>
        <p:spPr>
          <a:xfrm>
            <a:off x="706964" y="3121848"/>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9" name="Word3">
            <a:extLst>
              <a:ext uri="{FF2B5EF4-FFF2-40B4-BE49-F238E27FC236}">
                <a16:creationId xmlns:a16="http://schemas.microsoft.com/office/drawing/2014/main" id="{6028D050-1573-0D11-533B-32BA32ADCA86}"/>
              </a:ext>
            </a:extLst>
          </p:cNvPr>
          <p:cNvSpPr txBox="1"/>
          <p:nvPr/>
        </p:nvSpPr>
        <p:spPr>
          <a:xfrm>
            <a:off x="851629" y="1533060"/>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4">
            <a:extLst>
              <a:ext uri="{FF2B5EF4-FFF2-40B4-BE49-F238E27FC236}">
                <a16:creationId xmlns:a16="http://schemas.microsoft.com/office/drawing/2014/main" id="{95D68F41-7BF3-CBC5-C3A0-BC20342812C8}"/>
              </a:ext>
            </a:extLst>
          </p:cNvPr>
          <p:cNvSpPr txBox="1"/>
          <p:nvPr/>
        </p:nvSpPr>
        <p:spPr>
          <a:xfrm>
            <a:off x="10141729" y="1582427"/>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249713" y="3231725"/>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pic>
        <p:nvPicPr>
          <p:cNvPr id="3" name="Sun Flower Character" descr="A cartoon flower with a face&#10;&#10;Description automatically generated">
            <a:extLst>
              <a:ext uri="{FF2B5EF4-FFF2-40B4-BE49-F238E27FC236}">
                <a16:creationId xmlns:a16="http://schemas.microsoft.com/office/drawing/2014/main" id="{A29B43DB-3845-D85B-E86E-36CC805970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9322" y="4071289"/>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981" y="4941170"/>
            <a:ext cx="1429986" cy="1212137"/>
          </a:xfrm>
          <a:prstGeom prst="rect">
            <a:avLst/>
          </a:prstGeom>
        </p:spPr>
      </p:pic>
      <p:sp>
        <p:nvSpPr>
          <p:cNvPr id="2" name="Arrow: Left 1">
            <a:hlinkClick r:id="rId8" action="ppaction://hlinksldjump"/>
            <a:extLst>
              <a:ext uri="{FF2B5EF4-FFF2-40B4-BE49-F238E27FC236}">
                <a16:creationId xmlns:a16="http://schemas.microsoft.com/office/drawing/2014/main" id="{4AD0505B-6BFB-E40F-9DF8-F9E8A3EC1830}"/>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151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4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9 -0.00579 C 0.68933 -0.00556 0.6905 -0.00463 0.69154 -0.00417 C 0.6948 -0.00324 0.69844 -0.00324 0.70157 -0.00139 C 0.70313 -0.00024 0.70482 0.00162 0.70665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6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1 0.01574 0.27631 0.0162 0.27071 0.0162 L 0.20573 0.01782 C 0.14688 0.02476 0.22435 0.01597 0.06159 0.02083 C 0.0543 0.02106 0.04714 0.02268 0.03985 0.02361 C 0.0349 0.02569 0.02995 0.0287 0.02487 0.02963 C 0.01706 0.03125 0.00691 0.03101 -0.00169 0.03101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1 0.00764 L -0.01171 0.00787 L 0.04571 0.01064 C 0.04909 0.01064 0.05235 0.01203 0.05573 0.01203 L 0.17162 0.01064 L 0.18829 0.00902 C 0.19297 0.00856 0.19766 0.00787 0.20235 0.00764 L 0.25821 0.00601 L 0.31993 0.00324 C 0.32461 0.00208 0.32943 0.00139 0.33412 0.00023 C 0.34024 -0.00139 0.34623 -0.00486 0.35235 -0.00579 C 0.35795 -0.00649 0.36355 -0.00486 0.36915 -0.00417 C 0.37813 -0.00093 0.36888 -0.00394 0.3849 -0.00139 C 0.38685 -0.00093 0.38881 3.7037E-6 0.39076 0.00023 C 0.40847 0.00115 0.42631 0.00115 0.44415 0.00162 L 0.51915 0.00463 C 0.52657 0.00486 0.53412 0.00578 0.54154 0.00601 L 0.64987 0.01064 C 0.65443 0.01111 0.65886 0.01111 0.66329 0.01203 C 0.66602 0.0125 0.66875 0.01458 0.67162 0.01504 C 0.67709 0.01597 0.68269 0.01597 0.68829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9 0.01157 0.24909 0.01203 C 0.24519 0.01296 0.24128 0.01435 0.23737 0.01504 C 0.22331 0.01759 0.22722 0.01481 0.21407 0.01944 C 0.20925 0.02106 0.20469 0.02453 0.19987 0.02523 C 0.18568 0.02777 0.14128 0.02916 0.12657 0.02986 L 0.08985 0.02824 C 0.0737 0.02731 0.07162 0.02708 0.05743 0.02523 C 0.03425 0.01851 0.06146 0.02592 0.03568 0.02083 C 0.03464 0.0206 0.03347 0.0199 0.03243 0.01944 L 0.02071 0.01504 C 0.00066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8 0.01944 0.00391 0.02361 0.06576 0.02986 C 0.06836 0.03009 0.07058 0.03402 0.07331 0.03426 C 0.09961 0.03611 0.12605 0.03518 0.15248 0.03588 L 0.24154 0.03125 C 0.29102 0.02777 0.20469 0.02569 0.2849 0.02986 C 0.39258 0.02407 0.19649 0.03657 0.36081 0.01504 C 0.41394 0.00787 0.51745 0.00833 0.56915 0.00764 L 0.65665 0.00902 C 0.66888 0.00949 0.68112 0.00995 0.69323 0.01203 C 0.69532 0.01226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5 0.02546 L 0.4099 0.01944 C 0.37084 0.0074 0.39063 0.01088 0.35079 0.00902 C 0.34245 0.00995 0.33399 0.00972 0.32579 0.0118 C 0.32227 0.01273 0.31915 0.0162 0.31576 0.01782 C 0.31407 0.01875 0.31237 0.01898 0.31081 0.01944 C 0.30209 0.02106 0.29349 0.02222 0.2849 0.02384 C 0.28243 0.0243 0.27995 0.02523 0.27748 0.02546 C 0.26732 0.02615 0.25743 0.02639 0.2474 0.02685 L 0.10079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9 0.02338 0.06511 0.02453 0.06732 0.02523 C 0.10795 0.0368 0.16524 0.02268 0.19493 0.02083 C 0.23347 0.01435 0.19037 0.02083 0.25651 0.01643 C 0.26407 0.01597 0.27162 0.01435 0.27891 0.01342 C 0.28438 0.00995 0.28946 0.00578 0.29493 0.00324 C 0.30638 -0.00232 0.32058 0.00092 0.33151 0.00162 C 0.3349 0.00324 0.33816 0.00486 0.34154 0.00601 C 0.34636 0.00787 0.35469 0.00856 0.35912 0.00902 L 0.48907 0.00764 C 0.49154 0.0074 0.49401 0.00648 0.49662 0.00601 L 0.54323 -0.00116 C 0.55079 -0.00024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9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1 0.02708 0.12292 0.02777 0.12657 0.02824 L 0.16329 0.03125 L 0.19401 0.02662 C 0.19714 0.02615 0.20013 0.02546 0.20326 0.02523 C 0.2155 0.0243 0.22761 0.0243 0.23985 0.02361 C 0.28711 0.01435 0.24571 0.02199 0.36732 0.02083 L 0.51732 0.01921 C 0.5254 0.01875 0.53347 0.01851 0.54154 0.01782 C 0.55352 0.01666 0.56537 0.01365 0.57735 0.01342 C 0.61316 0.01226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393962" y="239000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3" name="Word3">
            <a:extLst>
              <a:ext uri="{FF2B5EF4-FFF2-40B4-BE49-F238E27FC236}">
                <a16:creationId xmlns:a16="http://schemas.microsoft.com/office/drawing/2014/main" id="{DB1E3352-2702-3A3D-2206-94FD3E9519F8}"/>
              </a:ext>
            </a:extLst>
          </p:cNvPr>
          <p:cNvSpPr txBox="1"/>
          <p:nvPr/>
        </p:nvSpPr>
        <p:spPr>
          <a:xfrm>
            <a:off x="10577297" y="2490054"/>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6" name="Word1">
            <a:extLst>
              <a:ext uri="{FF2B5EF4-FFF2-40B4-BE49-F238E27FC236}">
                <a16:creationId xmlns:a16="http://schemas.microsoft.com/office/drawing/2014/main" id="{167A7D9A-2971-52D5-200C-1F2A92A220DC}"/>
              </a:ext>
            </a:extLst>
          </p:cNvPr>
          <p:cNvSpPr txBox="1"/>
          <p:nvPr/>
        </p:nvSpPr>
        <p:spPr>
          <a:xfrm>
            <a:off x="401468" y="3111117"/>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9" name="Word3">
            <a:extLst>
              <a:ext uri="{FF2B5EF4-FFF2-40B4-BE49-F238E27FC236}">
                <a16:creationId xmlns:a16="http://schemas.microsoft.com/office/drawing/2014/main" id="{6028D050-1573-0D11-533B-32BA32ADCA86}"/>
              </a:ext>
            </a:extLst>
          </p:cNvPr>
          <p:cNvSpPr txBox="1"/>
          <p:nvPr/>
        </p:nvSpPr>
        <p:spPr>
          <a:xfrm>
            <a:off x="546133" y="1522329"/>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4">
            <a:extLst>
              <a:ext uri="{FF2B5EF4-FFF2-40B4-BE49-F238E27FC236}">
                <a16:creationId xmlns:a16="http://schemas.microsoft.com/office/drawing/2014/main" id="{95D68F41-7BF3-CBC5-C3A0-BC20342812C8}"/>
              </a:ext>
            </a:extLst>
          </p:cNvPr>
          <p:cNvSpPr txBox="1"/>
          <p:nvPr/>
        </p:nvSpPr>
        <p:spPr>
          <a:xfrm>
            <a:off x="10758884" y="1582426"/>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577297" y="3245122"/>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576" y="4473947"/>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3" name="Arrow: Left 2">
            <a:hlinkClick r:id="rId8" action="ppaction://hlinksldjump"/>
            <a:extLst>
              <a:ext uri="{FF2B5EF4-FFF2-40B4-BE49-F238E27FC236}">
                <a16:creationId xmlns:a16="http://schemas.microsoft.com/office/drawing/2014/main" id="{1BDDE5B1-6E8F-986E-6E95-2173B194B1A2}"/>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59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B617A5-FF6F-1E69-5C26-5B65DDAC983E}"/>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888BE8C-7AC2-194F-C81E-DF311A3BDDD5}"/>
              </a:ext>
            </a:extLst>
          </p:cNvPr>
          <p:cNvSpPr/>
          <p:nvPr/>
        </p:nvSpPr>
        <p:spPr>
          <a:xfrm>
            <a:off x="523240" y="431483"/>
            <a:ext cx="11145520" cy="117856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106603-C2A1-E8DB-21C7-5592603D19E6}"/>
              </a:ext>
            </a:extLst>
          </p:cNvPr>
          <p:cNvSpPr>
            <a:spLocks noGrp="1"/>
          </p:cNvSpPr>
          <p:nvPr>
            <p:ph type="title"/>
          </p:nvPr>
        </p:nvSpPr>
        <p:spPr/>
        <p:txBody>
          <a:bodyPr/>
          <a:lstStyle/>
          <a:p>
            <a:r>
              <a:rPr lang="en-US" b="1" dirty="0"/>
              <a:t>Grade 4 – Lesson: How are you?</a:t>
            </a:r>
          </a:p>
        </p:txBody>
      </p:sp>
      <p:sp>
        <p:nvSpPr>
          <p:cNvPr id="3" name="Content Placeholder 2">
            <a:extLst>
              <a:ext uri="{FF2B5EF4-FFF2-40B4-BE49-F238E27FC236}">
                <a16:creationId xmlns:a16="http://schemas.microsoft.com/office/drawing/2014/main" id="{15324E27-0F69-E278-8482-D0057DAD1710}"/>
              </a:ext>
            </a:extLst>
          </p:cNvPr>
          <p:cNvSpPr>
            <a:spLocks noGrp="1"/>
          </p:cNvSpPr>
          <p:nvPr>
            <p:ph idx="1"/>
          </p:nvPr>
        </p:nvSpPr>
        <p:spPr/>
        <p:txBody>
          <a:bodyPr>
            <a:normAutofit fontScale="92500" lnSpcReduction="20000"/>
          </a:bodyPr>
          <a:lstStyle/>
          <a:p>
            <a:pPr marL="0" indent="0">
              <a:buNone/>
            </a:pPr>
            <a:r>
              <a:rPr lang="en-US" sz="2600" dirty="0"/>
              <a:t>This game aligns with chapters on “How are you?” and supports learning their key expressions and vocabulary. </a:t>
            </a:r>
          </a:p>
          <a:p>
            <a:pPr marL="0" indent="0">
              <a:buNone/>
            </a:pPr>
            <a:r>
              <a:rPr lang="en-US" sz="2600" b="1" dirty="0"/>
              <a:t>Phrases and vocabulary used in this game:</a:t>
            </a:r>
            <a:endParaRPr lang="en-US" altLang="ko-KR" sz="2600" b="1" i="0" dirty="0">
              <a:solidFill>
                <a:srgbClr val="222222"/>
              </a:solidFill>
              <a:effectLst/>
              <a:latin typeface="Lato" panose="020F0502020204030204" pitchFamily="34" charset="0"/>
            </a:endParaRPr>
          </a:p>
          <a:p>
            <a:r>
              <a:rPr lang="en-US" altLang="ko-KR" sz="2600" b="0" i="0" dirty="0">
                <a:solidFill>
                  <a:srgbClr val="222222"/>
                </a:solidFill>
                <a:effectLst/>
              </a:rPr>
              <a:t>Hello, how are you? </a:t>
            </a:r>
            <a:r>
              <a:rPr lang="en-US" altLang="ko-KR" sz="2600" dirty="0">
                <a:solidFill>
                  <a:srgbClr val="222222"/>
                </a:solidFill>
              </a:rPr>
              <a:t>/ I’m fine, good, great</a:t>
            </a:r>
          </a:p>
          <a:p>
            <a:r>
              <a:rPr lang="en-US" altLang="ko-KR" sz="2600" b="0" i="0" dirty="0">
                <a:solidFill>
                  <a:srgbClr val="222222"/>
                </a:solidFill>
                <a:effectLst/>
              </a:rPr>
              <a:t>Good morning, afternoon, evening</a:t>
            </a:r>
          </a:p>
          <a:p>
            <a:r>
              <a:rPr lang="en-US" altLang="ko-KR" sz="2600" dirty="0">
                <a:solidFill>
                  <a:srgbClr val="222222"/>
                </a:solidFill>
              </a:rPr>
              <a:t>What is your name? / My name is ______.</a:t>
            </a:r>
          </a:p>
          <a:p>
            <a:r>
              <a:rPr lang="en-US" altLang="ko-KR" sz="2600" b="0" i="0" dirty="0">
                <a:solidFill>
                  <a:srgbClr val="222222"/>
                </a:solidFill>
                <a:effectLst/>
              </a:rPr>
              <a:t>Nice to meet you</a:t>
            </a:r>
          </a:p>
          <a:p>
            <a:endParaRPr lang="en-US" dirty="0"/>
          </a:p>
          <a:p>
            <a:pPr marL="0" indent="0">
              <a:buNone/>
            </a:pPr>
            <a:r>
              <a:rPr lang="en-US" sz="2600" dirty="0"/>
              <a:t>This game serves best as a supplemental teaching resource as it includes key phrases and vocabulary from multiple commonly used English textbooks in Korea related to this lesson. This allows the resource to be applicable to most teachers while students can learn related words and phrases beyond their specific chapter, reinforcing the main lesson ideas.</a:t>
            </a:r>
          </a:p>
          <a:p>
            <a:pPr marL="0" indent="0">
              <a:buNone/>
            </a:pPr>
            <a:endParaRPr lang="en-US" dirty="0"/>
          </a:p>
        </p:txBody>
      </p:sp>
    </p:spTree>
    <p:extLst>
      <p:ext uri="{BB962C8B-B14F-4D97-AF65-F5344CB8AC3E}">
        <p14:creationId xmlns:p14="http://schemas.microsoft.com/office/powerpoint/2010/main" val="4081208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393962" y="2390004"/>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3" name="Word3">
            <a:extLst>
              <a:ext uri="{FF2B5EF4-FFF2-40B4-BE49-F238E27FC236}">
                <a16:creationId xmlns:a16="http://schemas.microsoft.com/office/drawing/2014/main" id="{DB1E3352-2702-3A3D-2206-94FD3E9519F8}"/>
              </a:ext>
            </a:extLst>
          </p:cNvPr>
          <p:cNvSpPr txBox="1"/>
          <p:nvPr/>
        </p:nvSpPr>
        <p:spPr>
          <a:xfrm>
            <a:off x="10685281" y="2476657"/>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6" name="Word1">
            <a:extLst>
              <a:ext uri="{FF2B5EF4-FFF2-40B4-BE49-F238E27FC236}">
                <a16:creationId xmlns:a16="http://schemas.microsoft.com/office/drawing/2014/main" id="{167A7D9A-2971-52D5-200C-1F2A92A220DC}"/>
              </a:ext>
            </a:extLst>
          </p:cNvPr>
          <p:cNvSpPr txBox="1"/>
          <p:nvPr/>
        </p:nvSpPr>
        <p:spPr>
          <a:xfrm>
            <a:off x="401468" y="311111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9" name="Word3">
            <a:extLst>
              <a:ext uri="{FF2B5EF4-FFF2-40B4-BE49-F238E27FC236}">
                <a16:creationId xmlns:a16="http://schemas.microsoft.com/office/drawing/2014/main" id="{6028D050-1573-0D11-533B-32BA32ADCA86}"/>
              </a:ext>
            </a:extLst>
          </p:cNvPr>
          <p:cNvSpPr txBox="1"/>
          <p:nvPr/>
        </p:nvSpPr>
        <p:spPr>
          <a:xfrm>
            <a:off x="546133" y="1522329"/>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4" name="Word4">
            <a:extLst>
              <a:ext uri="{FF2B5EF4-FFF2-40B4-BE49-F238E27FC236}">
                <a16:creationId xmlns:a16="http://schemas.microsoft.com/office/drawing/2014/main" id="{95D68F41-7BF3-CBC5-C3A0-BC20342812C8}"/>
              </a:ext>
            </a:extLst>
          </p:cNvPr>
          <p:cNvSpPr txBox="1"/>
          <p:nvPr/>
        </p:nvSpPr>
        <p:spPr>
          <a:xfrm>
            <a:off x="10577297" y="1582427"/>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685281" y="3231725"/>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pic>
        <p:nvPicPr>
          <p:cNvPr id="3" name="Sun Flower Character" descr="A cartoon flower with a face&#10;&#10;Description automatically generated">
            <a:extLst>
              <a:ext uri="{FF2B5EF4-FFF2-40B4-BE49-F238E27FC236}">
                <a16:creationId xmlns:a16="http://schemas.microsoft.com/office/drawing/2014/main" id="{E15AF165-B06B-2A4B-6B8C-75C5ACF58B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56174" y="4119522"/>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2" name="Arrow: Left 1">
            <a:hlinkClick r:id="rId8" action="ppaction://hlinksldjump"/>
            <a:extLst>
              <a:ext uri="{FF2B5EF4-FFF2-40B4-BE49-F238E27FC236}">
                <a16:creationId xmlns:a16="http://schemas.microsoft.com/office/drawing/2014/main" id="{B7F033C4-F2B1-DA12-A27C-818013B5DCFE}"/>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700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556834" y="2390985"/>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13" name="Word3">
            <a:extLst>
              <a:ext uri="{FF2B5EF4-FFF2-40B4-BE49-F238E27FC236}">
                <a16:creationId xmlns:a16="http://schemas.microsoft.com/office/drawing/2014/main" id="{DB1E3352-2702-3A3D-2206-94FD3E9519F8}"/>
              </a:ext>
            </a:extLst>
          </p:cNvPr>
          <p:cNvSpPr txBox="1"/>
          <p:nvPr/>
        </p:nvSpPr>
        <p:spPr>
          <a:xfrm>
            <a:off x="10506043" y="2464113"/>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6" name="Word1">
            <a:extLst>
              <a:ext uri="{FF2B5EF4-FFF2-40B4-BE49-F238E27FC236}">
                <a16:creationId xmlns:a16="http://schemas.microsoft.com/office/drawing/2014/main" id="{167A7D9A-2971-52D5-200C-1F2A92A220DC}"/>
              </a:ext>
            </a:extLst>
          </p:cNvPr>
          <p:cNvSpPr txBox="1"/>
          <p:nvPr/>
        </p:nvSpPr>
        <p:spPr>
          <a:xfrm>
            <a:off x="564340" y="3112098"/>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19" name="Word3">
            <a:extLst>
              <a:ext uri="{FF2B5EF4-FFF2-40B4-BE49-F238E27FC236}">
                <a16:creationId xmlns:a16="http://schemas.microsoft.com/office/drawing/2014/main" id="{6028D050-1573-0D11-533B-32BA32ADCA86}"/>
              </a:ext>
            </a:extLst>
          </p:cNvPr>
          <p:cNvSpPr txBox="1"/>
          <p:nvPr/>
        </p:nvSpPr>
        <p:spPr>
          <a:xfrm>
            <a:off x="709005" y="1523310"/>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89840" cy="707886"/>
          </a:xfrm>
          <a:prstGeom prst="rect">
            <a:avLst/>
          </a:prstGeom>
          <a:noFill/>
        </p:spPr>
        <p:txBody>
          <a:bodyPr wrap="none" rtlCol="0">
            <a:spAutoFit/>
          </a:bodyPr>
          <a:lstStyle/>
          <a:p>
            <a:r>
              <a:rPr lang="en-US" sz="4000" b="1" dirty="0">
                <a:solidFill>
                  <a:schemeClr val="bg1"/>
                </a:solidFill>
                <a:highlight>
                  <a:srgbClr val="808080"/>
                </a:highlight>
              </a:rPr>
              <a:t>great</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861967" cy="707886"/>
          </a:xfrm>
          <a:prstGeom prst="rect">
            <a:avLst/>
          </a:prstGeom>
          <a:noFill/>
        </p:spPr>
        <p:txBody>
          <a:bodyPr wrap="none" rtlCol="0">
            <a:spAutoFit/>
          </a:bodyPr>
          <a:lstStyle/>
          <a:p>
            <a:r>
              <a:rPr lang="en-US" sz="4000" b="1" dirty="0">
                <a:solidFill>
                  <a:schemeClr val="bg1"/>
                </a:solidFill>
                <a:highlight>
                  <a:srgbClr val="808080"/>
                </a:highlight>
              </a:rPr>
              <a:t>I’m</a:t>
            </a:r>
          </a:p>
        </p:txBody>
      </p:sp>
      <p:sp>
        <p:nvSpPr>
          <p:cNvPr id="24" name="Word4">
            <a:extLst>
              <a:ext uri="{FF2B5EF4-FFF2-40B4-BE49-F238E27FC236}">
                <a16:creationId xmlns:a16="http://schemas.microsoft.com/office/drawing/2014/main" id="{95D68F41-7BF3-CBC5-C3A0-BC20342812C8}"/>
              </a:ext>
            </a:extLst>
          </p:cNvPr>
          <p:cNvSpPr txBox="1"/>
          <p:nvPr/>
        </p:nvSpPr>
        <p:spPr>
          <a:xfrm>
            <a:off x="10398060" y="1569883"/>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7" name="Word2">
            <a:extLst>
              <a:ext uri="{FF2B5EF4-FFF2-40B4-BE49-F238E27FC236}">
                <a16:creationId xmlns:a16="http://schemas.microsoft.com/office/drawing/2014/main" id="{C3A13D42-3C12-9A4B-805D-7BFBC09513E7}"/>
              </a:ext>
            </a:extLst>
          </p:cNvPr>
          <p:cNvSpPr txBox="1"/>
          <p:nvPr/>
        </p:nvSpPr>
        <p:spPr>
          <a:xfrm>
            <a:off x="10506044" y="3219181"/>
            <a:ext cx="1007007" cy="707886"/>
          </a:xfrm>
          <a:prstGeom prst="rect">
            <a:avLst/>
          </a:prstGeom>
          <a:noFill/>
        </p:spPr>
        <p:txBody>
          <a:bodyPr wrap="none" rtlCol="0">
            <a:spAutoFit/>
          </a:bodyPr>
          <a:lstStyle/>
          <a:p>
            <a:r>
              <a:rPr lang="en-US" sz="4000" b="1" dirty="0">
                <a:solidFill>
                  <a:schemeClr val="bg1"/>
                </a:solidFill>
                <a:highlight>
                  <a:srgbClr val="808080"/>
                </a:highlight>
              </a:rPr>
              <a:t>fine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74" y="4626804"/>
            <a:ext cx="2248786" cy="1669021"/>
          </a:xfrm>
          <a:prstGeom prst="rect">
            <a:avLst/>
          </a:prstGeom>
        </p:spPr>
      </p:pic>
      <p:pic>
        <p:nvPicPr>
          <p:cNvPr id="3" name="Sun Flower Character" descr="A cartoon flower with a face&#10;&#10;Description automatically generated">
            <a:extLst>
              <a:ext uri="{FF2B5EF4-FFF2-40B4-BE49-F238E27FC236}">
                <a16:creationId xmlns:a16="http://schemas.microsoft.com/office/drawing/2014/main" id="{1EE61A11-8A28-883E-8839-D7B9F963D2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9322" y="4174435"/>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8" name="Arrow: Left 7">
            <a:hlinkClick r:id="rId8" action="ppaction://hlinksldjump"/>
            <a:extLst>
              <a:ext uri="{FF2B5EF4-FFF2-40B4-BE49-F238E27FC236}">
                <a16:creationId xmlns:a16="http://schemas.microsoft.com/office/drawing/2014/main" id="{7629E6AF-7612-7C85-0FA2-ECA3064F443F}"/>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006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Picture 123" descr="A white brick wall&#10;&#10;Description automatically generated">
            <a:extLst>
              <a:ext uri="{FF2B5EF4-FFF2-40B4-BE49-F238E27FC236}">
                <a16:creationId xmlns:a16="http://schemas.microsoft.com/office/drawing/2014/main" id="{0AC2EF07-18E3-3BA9-D46E-866C47F0AB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hlinkClick r:id="rId5" action="ppaction://hlinksldjump"/>
            <a:extLst>
              <a:ext uri="{FF2B5EF4-FFF2-40B4-BE49-F238E27FC236}">
                <a16:creationId xmlns:a16="http://schemas.microsoft.com/office/drawing/2014/main" id="{603B1EA5-AD94-9C1F-6E6F-361C1E6E4C70}"/>
              </a:ext>
            </a:extLst>
          </p:cNvPr>
          <p:cNvSpPr/>
          <p:nvPr/>
        </p:nvSpPr>
        <p:spPr>
          <a:xfrm>
            <a:off x="213693" y="1068812"/>
            <a:ext cx="2768788"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99B4861-B2C7-F89B-4C68-B38E089F877C}"/>
              </a:ext>
            </a:extLst>
          </p:cNvPr>
          <p:cNvSpPr txBox="1"/>
          <p:nvPr/>
        </p:nvSpPr>
        <p:spPr>
          <a:xfrm>
            <a:off x="889178" y="1559773"/>
            <a:ext cx="504535" cy="354255"/>
          </a:xfrm>
          <a:prstGeom prst="rect">
            <a:avLst/>
          </a:prstGeom>
          <a:noFill/>
        </p:spPr>
        <p:txBody>
          <a:bodyPr wrap="square" rtlCol="0">
            <a:spAutoFit/>
          </a:bodyPr>
          <a:lstStyle/>
          <a:p>
            <a:r>
              <a:rPr lang="en-US" dirty="0">
                <a:solidFill>
                  <a:schemeClr val="bg1"/>
                </a:solidFill>
              </a:rPr>
              <a:t>VS</a:t>
            </a:r>
          </a:p>
        </p:txBody>
      </p:sp>
      <p:sp>
        <p:nvSpPr>
          <p:cNvPr id="11" name="TextBox 10">
            <a:extLst>
              <a:ext uri="{FF2B5EF4-FFF2-40B4-BE49-F238E27FC236}">
                <a16:creationId xmlns:a16="http://schemas.microsoft.com/office/drawing/2014/main" id="{F629C1C4-7790-0D62-B2D1-73A52D03BE7A}"/>
              </a:ext>
            </a:extLst>
          </p:cNvPr>
          <p:cNvSpPr txBox="1"/>
          <p:nvPr/>
        </p:nvSpPr>
        <p:spPr>
          <a:xfrm>
            <a:off x="1893326" y="1542104"/>
            <a:ext cx="504535" cy="354255"/>
          </a:xfrm>
          <a:prstGeom prst="rect">
            <a:avLst/>
          </a:prstGeom>
          <a:noFill/>
        </p:spPr>
        <p:txBody>
          <a:bodyPr wrap="square" rtlCol="0">
            <a:spAutoFit/>
          </a:bodyPr>
          <a:lstStyle/>
          <a:p>
            <a:r>
              <a:rPr lang="en-US" dirty="0">
                <a:solidFill>
                  <a:schemeClr val="bg1"/>
                </a:solidFill>
              </a:rPr>
              <a:t>VS</a:t>
            </a:r>
          </a:p>
        </p:txBody>
      </p:sp>
      <p:sp>
        <p:nvSpPr>
          <p:cNvPr id="14" name="Rectangle 13">
            <a:hlinkClick r:id="rId6" action="ppaction://hlinksldjump"/>
            <a:extLst>
              <a:ext uri="{FF2B5EF4-FFF2-40B4-BE49-F238E27FC236}">
                <a16:creationId xmlns:a16="http://schemas.microsoft.com/office/drawing/2014/main" id="{79EF98F0-B30E-397E-DD6F-F6E5D5443126}"/>
              </a:ext>
            </a:extLst>
          </p:cNvPr>
          <p:cNvSpPr/>
          <p:nvPr/>
        </p:nvSpPr>
        <p:spPr>
          <a:xfrm>
            <a:off x="3141500" y="1077086"/>
            <a:ext cx="2768789"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25749AF-E5C8-92B9-4CD1-51710F1393E0}"/>
              </a:ext>
            </a:extLst>
          </p:cNvPr>
          <p:cNvSpPr txBox="1"/>
          <p:nvPr/>
        </p:nvSpPr>
        <p:spPr>
          <a:xfrm>
            <a:off x="3816986" y="1568048"/>
            <a:ext cx="504535" cy="354255"/>
          </a:xfrm>
          <a:prstGeom prst="rect">
            <a:avLst/>
          </a:prstGeom>
          <a:noFill/>
        </p:spPr>
        <p:txBody>
          <a:bodyPr wrap="square" rtlCol="0">
            <a:spAutoFit/>
          </a:bodyPr>
          <a:lstStyle/>
          <a:p>
            <a:r>
              <a:rPr lang="en-US" dirty="0">
                <a:solidFill>
                  <a:schemeClr val="bg1"/>
                </a:solidFill>
              </a:rPr>
              <a:t>VS</a:t>
            </a:r>
          </a:p>
        </p:txBody>
      </p:sp>
      <p:sp>
        <p:nvSpPr>
          <p:cNvPr id="19" name="TextBox 18">
            <a:extLst>
              <a:ext uri="{FF2B5EF4-FFF2-40B4-BE49-F238E27FC236}">
                <a16:creationId xmlns:a16="http://schemas.microsoft.com/office/drawing/2014/main" id="{91CB403C-A1D4-B2A9-594D-0DD42702C6C8}"/>
              </a:ext>
            </a:extLst>
          </p:cNvPr>
          <p:cNvSpPr txBox="1"/>
          <p:nvPr/>
        </p:nvSpPr>
        <p:spPr>
          <a:xfrm>
            <a:off x="4821134" y="1550379"/>
            <a:ext cx="504535" cy="354255"/>
          </a:xfrm>
          <a:prstGeom prst="rect">
            <a:avLst/>
          </a:prstGeom>
          <a:noFill/>
        </p:spPr>
        <p:txBody>
          <a:bodyPr wrap="square" rtlCol="0">
            <a:spAutoFit/>
          </a:bodyPr>
          <a:lstStyle/>
          <a:p>
            <a:r>
              <a:rPr lang="en-US" dirty="0">
                <a:solidFill>
                  <a:schemeClr val="bg1"/>
                </a:solidFill>
              </a:rPr>
              <a:t>VS</a:t>
            </a:r>
          </a:p>
        </p:txBody>
      </p:sp>
      <p:sp>
        <p:nvSpPr>
          <p:cNvPr id="25" name="Rectangle 24">
            <a:hlinkClick r:id="rId7" action="ppaction://hlinksldjump"/>
            <a:extLst>
              <a:ext uri="{FF2B5EF4-FFF2-40B4-BE49-F238E27FC236}">
                <a16:creationId xmlns:a16="http://schemas.microsoft.com/office/drawing/2014/main" id="{123A730C-7712-5183-1426-C4C5C8655B7E}"/>
              </a:ext>
            </a:extLst>
          </p:cNvPr>
          <p:cNvSpPr/>
          <p:nvPr/>
        </p:nvSpPr>
        <p:spPr>
          <a:xfrm>
            <a:off x="6140149" y="1086618"/>
            <a:ext cx="2768788"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5AAA436-BFFB-35B9-E233-42E697604333}"/>
              </a:ext>
            </a:extLst>
          </p:cNvPr>
          <p:cNvSpPr txBox="1"/>
          <p:nvPr/>
        </p:nvSpPr>
        <p:spPr>
          <a:xfrm>
            <a:off x="6815634" y="1577580"/>
            <a:ext cx="504535" cy="354255"/>
          </a:xfrm>
          <a:prstGeom prst="rect">
            <a:avLst/>
          </a:prstGeom>
          <a:noFill/>
        </p:spPr>
        <p:txBody>
          <a:bodyPr wrap="square" rtlCol="0">
            <a:spAutoFit/>
          </a:bodyPr>
          <a:lstStyle/>
          <a:p>
            <a:r>
              <a:rPr lang="en-US" dirty="0">
                <a:solidFill>
                  <a:schemeClr val="bg1"/>
                </a:solidFill>
              </a:rPr>
              <a:t>VS</a:t>
            </a:r>
          </a:p>
        </p:txBody>
      </p:sp>
      <p:sp>
        <p:nvSpPr>
          <p:cNvPr id="29" name="TextBox 28">
            <a:extLst>
              <a:ext uri="{FF2B5EF4-FFF2-40B4-BE49-F238E27FC236}">
                <a16:creationId xmlns:a16="http://schemas.microsoft.com/office/drawing/2014/main" id="{E65F7EC4-4501-D084-A62B-C390A6641AC4}"/>
              </a:ext>
            </a:extLst>
          </p:cNvPr>
          <p:cNvSpPr txBox="1"/>
          <p:nvPr/>
        </p:nvSpPr>
        <p:spPr>
          <a:xfrm>
            <a:off x="7819782" y="1559911"/>
            <a:ext cx="504535" cy="354255"/>
          </a:xfrm>
          <a:prstGeom prst="rect">
            <a:avLst/>
          </a:prstGeom>
          <a:noFill/>
        </p:spPr>
        <p:txBody>
          <a:bodyPr wrap="square" rtlCol="0">
            <a:spAutoFit/>
          </a:bodyPr>
          <a:lstStyle/>
          <a:p>
            <a:r>
              <a:rPr lang="en-US" dirty="0">
                <a:solidFill>
                  <a:schemeClr val="bg1"/>
                </a:solidFill>
              </a:rPr>
              <a:t>VS</a:t>
            </a:r>
          </a:p>
        </p:txBody>
      </p:sp>
      <p:grpSp>
        <p:nvGrpSpPr>
          <p:cNvPr id="35" name="Group 34">
            <a:extLst>
              <a:ext uri="{FF2B5EF4-FFF2-40B4-BE49-F238E27FC236}">
                <a16:creationId xmlns:a16="http://schemas.microsoft.com/office/drawing/2014/main" id="{98400EAB-47CA-7B20-AC7A-2A098B420729}"/>
              </a:ext>
            </a:extLst>
          </p:cNvPr>
          <p:cNvGrpSpPr/>
          <p:nvPr/>
        </p:nvGrpSpPr>
        <p:grpSpPr>
          <a:xfrm>
            <a:off x="9110009" y="1077086"/>
            <a:ext cx="2768789" cy="1035467"/>
            <a:chOff x="235131" y="1123406"/>
            <a:chExt cx="2939143" cy="1071154"/>
          </a:xfrm>
        </p:grpSpPr>
        <p:sp>
          <p:nvSpPr>
            <p:cNvPr id="37" name="Rectangle 36">
              <a:hlinkClick r:id="rId8" action="ppaction://hlinksldjump"/>
              <a:extLst>
                <a:ext uri="{FF2B5EF4-FFF2-40B4-BE49-F238E27FC236}">
                  <a16:creationId xmlns:a16="http://schemas.microsoft.com/office/drawing/2014/main" id="{871BDE97-4283-A118-1557-DE8B38A44192}"/>
                </a:ext>
              </a:extLst>
            </p:cNvPr>
            <p:cNvSpPr/>
            <p:nvPr/>
          </p:nvSpPr>
          <p:spPr>
            <a:xfrm>
              <a:off x="235131" y="1123406"/>
              <a:ext cx="2939143" cy="10711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BB05BFB0-5CFA-B768-4E75-2F0048F5AB81}"/>
                </a:ext>
              </a:extLst>
            </p:cNvPr>
            <p:cNvSpPr txBox="1"/>
            <p:nvPr/>
          </p:nvSpPr>
          <p:spPr>
            <a:xfrm>
              <a:off x="952177" y="1635263"/>
              <a:ext cx="535577" cy="369332"/>
            </a:xfrm>
            <a:prstGeom prst="rect">
              <a:avLst/>
            </a:prstGeom>
            <a:noFill/>
          </p:spPr>
          <p:txBody>
            <a:bodyPr wrap="square" rtlCol="0">
              <a:spAutoFit/>
            </a:bodyPr>
            <a:lstStyle/>
            <a:p>
              <a:r>
                <a:rPr lang="en-US" dirty="0">
                  <a:solidFill>
                    <a:schemeClr val="bg1"/>
                  </a:solidFill>
                </a:rPr>
                <a:t>VS</a:t>
              </a:r>
            </a:p>
          </p:txBody>
        </p:sp>
        <p:sp>
          <p:nvSpPr>
            <p:cNvPr id="40" name="TextBox 39">
              <a:extLst>
                <a:ext uri="{FF2B5EF4-FFF2-40B4-BE49-F238E27FC236}">
                  <a16:creationId xmlns:a16="http://schemas.microsoft.com/office/drawing/2014/main" id="{14DB30A4-7028-E368-58FF-43970E7FBB48}"/>
                </a:ext>
              </a:extLst>
            </p:cNvPr>
            <p:cNvSpPr txBox="1"/>
            <p:nvPr/>
          </p:nvSpPr>
          <p:spPr>
            <a:xfrm>
              <a:off x="2018107" y="1616842"/>
              <a:ext cx="535577" cy="369332"/>
            </a:xfrm>
            <a:prstGeom prst="rect">
              <a:avLst/>
            </a:prstGeom>
            <a:noFill/>
          </p:spPr>
          <p:txBody>
            <a:bodyPr wrap="square" rtlCol="0">
              <a:spAutoFit/>
            </a:bodyPr>
            <a:lstStyle/>
            <a:p>
              <a:r>
                <a:rPr lang="en-US" dirty="0">
                  <a:solidFill>
                    <a:schemeClr val="bg1"/>
                  </a:solidFill>
                </a:rPr>
                <a:t>VS</a:t>
              </a:r>
            </a:p>
          </p:txBody>
        </p:sp>
      </p:grpSp>
      <p:grpSp>
        <p:nvGrpSpPr>
          <p:cNvPr id="57" name="Group 56">
            <a:extLst>
              <a:ext uri="{FF2B5EF4-FFF2-40B4-BE49-F238E27FC236}">
                <a16:creationId xmlns:a16="http://schemas.microsoft.com/office/drawing/2014/main" id="{88DC7288-AF74-DBCC-6AF7-8535B9163134}"/>
              </a:ext>
            </a:extLst>
          </p:cNvPr>
          <p:cNvGrpSpPr/>
          <p:nvPr/>
        </p:nvGrpSpPr>
        <p:grpSpPr>
          <a:xfrm>
            <a:off x="46558" y="3043293"/>
            <a:ext cx="1948654" cy="1027426"/>
            <a:chOff x="676980" y="2681107"/>
            <a:chExt cx="1948654" cy="1027426"/>
          </a:xfrm>
        </p:grpSpPr>
        <p:sp>
          <p:nvSpPr>
            <p:cNvPr id="51" name="Rectangle 50">
              <a:hlinkClick r:id="rId9" action="ppaction://hlinksldjump"/>
              <a:extLst>
                <a:ext uri="{FF2B5EF4-FFF2-40B4-BE49-F238E27FC236}">
                  <a16:creationId xmlns:a16="http://schemas.microsoft.com/office/drawing/2014/main" id="{26F284E0-FB76-67F9-8787-270AFEB8092C}"/>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62B60E9F-15E1-580A-57AD-3FA97BF81A95}"/>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58" name="Group 57">
            <a:extLst>
              <a:ext uri="{FF2B5EF4-FFF2-40B4-BE49-F238E27FC236}">
                <a16:creationId xmlns:a16="http://schemas.microsoft.com/office/drawing/2014/main" id="{6AF4A966-EA8D-1609-729A-42FB40FD3A91}"/>
              </a:ext>
            </a:extLst>
          </p:cNvPr>
          <p:cNvGrpSpPr/>
          <p:nvPr/>
        </p:nvGrpSpPr>
        <p:grpSpPr>
          <a:xfrm>
            <a:off x="2086668" y="3043293"/>
            <a:ext cx="1948654" cy="1027426"/>
            <a:chOff x="676980" y="2681107"/>
            <a:chExt cx="1948654" cy="1027426"/>
          </a:xfrm>
        </p:grpSpPr>
        <p:sp>
          <p:nvSpPr>
            <p:cNvPr id="59" name="Rectangle 58">
              <a:hlinkClick r:id="rId10" action="ppaction://hlinksldjump"/>
              <a:extLst>
                <a:ext uri="{FF2B5EF4-FFF2-40B4-BE49-F238E27FC236}">
                  <a16:creationId xmlns:a16="http://schemas.microsoft.com/office/drawing/2014/main" id="{362EA930-E2A6-8AFF-CE0D-61D5CF73E191}"/>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Box 61">
              <a:extLst>
                <a:ext uri="{FF2B5EF4-FFF2-40B4-BE49-F238E27FC236}">
                  <a16:creationId xmlns:a16="http://schemas.microsoft.com/office/drawing/2014/main" id="{4FC98823-F602-98E7-4AD1-D8F092388922}"/>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118" name="Group 117">
            <a:extLst>
              <a:ext uri="{FF2B5EF4-FFF2-40B4-BE49-F238E27FC236}">
                <a16:creationId xmlns:a16="http://schemas.microsoft.com/office/drawing/2014/main" id="{59C58BBB-7085-E48A-713E-C0E1786E9F04}"/>
              </a:ext>
            </a:extLst>
          </p:cNvPr>
          <p:cNvGrpSpPr/>
          <p:nvPr/>
        </p:nvGrpSpPr>
        <p:grpSpPr>
          <a:xfrm>
            <a:off x="4109066" y="3030202"/>
            <a:ext cx="1948654" cy="1027426"/>
            <a:chOff x="9491259" y="3654215"/>
            <a:chExt cx="1948654" cy="1027426"/>
          </a:xfrm>
        </p:grpSpPr>
        <p:sp>
          <p:nvSpPr>
            <p:cNvPr id="68" name="Rectangle 67">
              <a:hlinkClick r:id="rId11" action="ppaction://hlinksldjump"/>
              <a:extLst>
                <a:ext uri="{FF2B5EF4-FFF2-40B4-BE49-F238E27FC236}">
                  <a16:creationId xmlns:a16="http://schemas.microsoft.com/office/drawing/2014/main" id="{88217ED7-DE8E-518A-998F-0987D6322065}"/>
                </a:ext>
              </a:extLst>
            </p:cNvPr>
            <p:cNvSpPr/>
            <p:nvPr/>
          </p:nvSpPr>
          <p:spPr>
            <a:xfrm>
              <a:off x="9491259" y="3654215"/>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B9C87C0A-0185-28B6-A353-0CDE68847792}"/>
                </a:ext>
              </a:extLst>
            </p:cNvPr>
            <p:cNvSpPr txBox="1"/>
            <p:nvPr/>
          </p:nvSpPr>
          <p:spPr>
            <a:xfrm>
              <a:off x="10238982" y="4110233"/>
              <a:ext cx="504535" cy="354255"/>
            </a:xfrm>
            <a:prstGeom prst="rect">
              <a:avLst/>
            </a:prstGeom>
            <a:noFill/>
          </p:spPr>
          <p:txBody>
            <a:bodyPr wrap="square" rtlCol="0">
              <a:spAutoFit/>
            </a:bodyPr>
            <a:lstStyle/>
            <a:p>
              <a:r>
                <a:rPr lang="en-US" dirty="0">
                  <a:solidFill>
                    <a:schemeClr val="bg1"/>
                  </a:solidFill>
                </a:rPr>
                <a:t>VS</a:t>
              </a:r>
            </a:p>
          </p:txBody>
        </p:sp>
      </p:grpSp>
      <p:grpSp>
        <p:nvGrpSpPr>
          <p:cNvPr id="74" name="Group 73">
            <a:extLst>
              <a:ext uri="{FF2B5EF4-FFF2-40B4-BE49-F238E27FC236}">
                <a16:creationId xmlns:a16="http://schemas.microsoft.com/office/drawing/2014/main" id="{86991F4F-7673-66CF-2319-168D8761129C}"/>
              </a:ext>
            </a:extLst>
          </p:cNvPr>
          <p:cNvGrpSpPr/>
          <p:nvPr/>
        </p:nvGrpSpPr>
        <p:grpSpPr>
          <a:xfrm>
            <a:off x="6160308" y="3033429"/>
            <a:ext cx="1948654" cy="1027426"/>
            <a:chOff x="676980" y="2681107"/>
            <a:chExt cx="1948654" cy="1027426"/>
          </a:xfrm>
        </p:grpSpPr>
        <p:sp>
          <p:nvSpPr>
            <p:cNvPr id="76" name="Rectangle 75">
              <a:hlinkClick r:id="rId12" action="ppaction://hlinksldjump"/>
              <a:extLst>
                <a:ext uri="{FF2B5EF4-FFF2-40B4-BE49-F238E27FC236}">
                  <a16:creationId xmlns:a16="http://schemas.microsoft.com/office/drawing/2014/main" id="{DEC02759-CA79-8C34-2B28-09FA78883DC5}"/>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TextBox 77">
              <a:extLst>
                <a:ext uri="{FF2B5EF4-FFF2-40B4-BE49-F238E27FC236}">
                  <a16:creationId xmlns:a16="http://schemas.microsoft.com/office/drawing/2014/main" id="{D073DF74-AD9C-E459-7BAE-7C08FEC9E598}"/>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0" name="Group 89">
            <a:extLst>
              <a:ext uri="{FF2B5EF4-FFF2-40B4-BE49-F238E27FC236}">
                <a16:creationId xmlns:a16="http://schemas.microsoft.com/office/drawing/2014/main" id="{A768A081-0B83-FAFC-72F0-2F77EAD1B7FB}"/>
              </a:ext>
            </a:extLst>
          </p:cNvPr>
          <p:cNvGrpSpPr/>
          <p:nvPr/>
        </p:nvGrpSpPr>
        <p:grpSpPr>
          <a:xfrm>
            <a:off x="8155198" y="3030202"/>
            <a:ext cx="1948654" cy="1027426"/>
            <a:chOff x="676980" y="2681107"/>
            <a:chExt cx="1948654" cy="1027426"/>
          </a:xfrm>
        </p:grpSpPr>
        <p:sp>
          <p:nvSpPr>
            <p:cNvPr id="92" name="Rectangle 91">
              <a:hlinkClick r:id="rId13" action="ppaction://hlinksldjump"/>
              <a:extLst>
                <a:ext uri="{FF2B5EF4-FFF2-40B4-BE49-F238E27FC236}">
                  <a16:creationId xmlns:a16="http://schemas.microsoft.com/office/drawing/2014/main" id="{64B20A45-BACD-2C5B-720B-B7093571481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TextBox 92">
              <a:extLst>
                <a:ext uri="{FF2B5EF4-FFF2-40B4-BE49-F238E27FC236}">
                  <a16:creationId xmlns:a16="http://schemas.microsoft.com/office/drawing/2014/main" id="{F10AE651-187D-CFDA-1813-16EA2386E88F}"/>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9" name="Group 98">
            <a:extLst>
              <a:ext uri="{FF2B5EF4-FFF2-40B4-BE49-F238E27FC236}">
                <a16:creationId xmlns:a16="http://schemas.microsoft.com/office/drawing/2014/main" id="{32C07BD6-CC4D-90E2-6AB6-076777F09D28}"/>
              </a:ext>
            </a:extLst>
          </p:cNvPr>
          <p:cNvGrpSpPr/>
          <p:nvPr/>
        </p:nvGrpSpPr>
        <p:grpSpPr>
          <a:xfrm>
            <a:off x="10173599" y="3043954"/>
            <a:ext cx="1948654" cy="1027426"/>
            <a:chOff x="676980" y="2681107"/>
            <a:chExt cx="1948654" cy="1027426"/>
          </a:xfrm>
        </p:grpSpPr>
        <p:sp>
          <p:nvSpPr>
            <p:cNvPr id="101" name="Rectangle 100">
              <a:hlinkClick r:id="rId14" action="ppaction://hlinksldjump"/>
              <a:extLst>
                <a:ext uri="{FF2B5EF4-FFF2-40B4-BE49-F238E27FC236}">
                  <a16:creationId xmlns:a16="http://schemas.microsoft.com/office/drawing/2014/main" id="{9F617B2F-5E3B-EA56-FC5E-3387D5787CE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Box 101">
              <a:extLst>
                <a:ext uri="{FF2B5EF4-FFF2-40B4-BE49-F238E27FC236}">
                  <a16:creationId xmlns:a16="http://schemas.microsoft.com/office/drawing/2014/main" id="{73EB1548-A211-9EAC-5C8B-163E4F077AB0}"/>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sp>
        <p:nvSpPr>
          <p:cNvPr id="114" name="TextBox 113">
            <a:extLst>
              <a:ext uri="{FF2B5EF4-FFF2-40B4-BE49-F238E27FC236}">
                <a16:creationId xmlns:a16="http://schemas.microsoft.com/office/drawing/2014/main" id="{B1E4E31A-35CE-46CB-FCAD-275730C156DE}"/>
              </a:ext>
            </a:extLst>
          </p:cNvPr>
          <p:cNvSpPr txBox="1"/>
          <p:nvPr/>
        </p:nvSpPr>
        <p:spPr>
          <a:xfrm>
            <a:off x="223684" y="207430"/>
            <a:ext cx="2044210" cy="707886"/>
          </a:xfrm>
          <a:prstGeom prst="rect">
            <a:avLst/>
          </a:prstGeom>
          <a:noFill/>
        </p:spPr>
        <p:txBody>
          <a:bodyPr wrap="square" rtlCol="0">
            <a:spAutoFit/>
          </a:bodyPr>
          <a:lstStyle/>
          <a:p>
            <a:r>
              <a:rPr lang="en-US" sz="4000" b="1" dirty="0"/>
              <a:t>Game 3</a:t>
            </a:r>
          </a:p>
        </p:txBody>
      </p:sp>
      <p:sp>
        <p:nvSpPr>
          <p:cNvPr id="116" name="TextBox 115">
            <a:extLst>
              <a:ext uri="{FF2B5EF4-FFF2-40B4-BE49-F238E27FC236}">
                <a16:creationId xmlns:a16="http://schemas.microsoft.com/office/drawing/2014/main" id="{CAE951A9-5A9B-66F7-07F5-DEC0C0ECC569}"/>
              </a:ext>
            </a:extLst>
          </p:cNvPr>
          <p:cNvSpPr txBox="1"/>
          <p:nvPr/>
        </p:nvSpPr>
        <p:spPr>
          <a:xfrm>
            <a:off x="5189074" y="376604"/>
            <a:ext cx="2048513" cy="707886"/>
          </a:xfrm>
          <a:prstGeom prst="rect">
            <a:avLst/>
          </a:prstGeom>
          <a:noFill/>
        </p:spPr>
        <p:txBody>
          <a:bodyPr wrap="square" rtlCol="0">
            <a:spAutoFit/>
          </a:bodyPr>
          <a:lstStyle/>
          <a:p>
            <a:r>
              <a:rPr lang="en-US" sz="4000" dirty="0"/>
              <a:t>Round 2</a:t>
            </a:r>
          </a:p>
        </p:txBody>
      </p:sp>
      <p:sp>
        <p:nvSpPr>
          <p:cNvPr id="117" name="TextBox 116">
            <a:extLst>
              <a:ext uri="{FF2B5EF4-FFF2-40B4-BE49-F238E27FC236}">
                <a16:creationId xmlns:a16="http://schemas.microsoft.com/office/drawing/2014/main" id="{B8127465-FD45-9C22-3D8F-AEEE7E08AFF3}"/>
              </a:ext>
            </a:extLst>
          </p:cNvPr>
          <p:cNvSpPr txBox="1"/>
          <p:nvPr/>
        </p:nvSpPr>
        <p:spPr>
          <a:xfrm>
            <a:off x="5232915" y="2390317"/>
            <a:ext cx="2048513" cy="707886"/>
          </a:xfrm>
          <a:prstGeom prst="rect">
            <a:avLst/>
          </a:prstGeom>
          <a:noFill/>
        </p:spPr>
        <p:txBody>
          <a:bodyPr wrap="square" rtlCol="0">
            <a:spAutoFit/>
          </a:bodyPr>
          <a:lstStyle/>
          <a:p>
            <a:r>
              <a:rPr lang="en-US" sz="4000" dirty="0"/>
              <a:t>Round 3</a:t>
            </a:r>
          </a:p>
        </p:txBody>
      </p:sp>
      <p:sp>
        <p:nvSpPr>
          <p:cNvPr id="2" name="TextBox 1">
            <a:extLst>
              <a:ext uri="{FF2B5EF4-FFF2-40B4-BE49-F238E27FC236}">
                <a16:creationId xmlns:a16="http://schemas.microsoft.com/office/drawing/2014/main" id="{1384F739-E059-B7FB-2931-B67B1CCAC6B7}"/>
              </a:ext>
            </a:extLst>
          </p:cNvPr>
          <p:cNvSpPr txBox="1"/>
          <p:nvPr/>
        </p:nvSpPr>
        <p:spPr>
          <a:xfrm>
            <a:off x="5262421" y="4492616"/>
            <a:ext cx="2048513" cy="707886"/>
          </a:xfrm>
          <a:prstGeom prst="rect">
            <a:avLst/>
          </a:prstGeom>
          <a:noFill/>
        </p:spPr>
        <p:txBody>
          <a:bodyPr wrap="square" rtlCol="0">
            <a:spAutoFit/>
          </a:bodyPr>
          <a:lstStyle/>
          <a:p>
            <a:r>
              <a:rPr lang="en-US" sz="4000" dirty="0"/>
              <a:t>Winner:</a:t>
            </a:r>
          </a:p>
        </p:txBody>
      </p:sp>
      <p:pic>
        <p:nvPicPr>
          <p:cNvPr id="3" name="Lion Character">
            <a:extLst>
              <a:ext uri="{FF2B5EF4-FFF2-40B4-BE49-F238E27FC236}">
                <a16:creationId xmlns:a16="http://schemas.microsoft.com/office/drawing/2014/main" id="{48403BF4-6F6D-D252-7C55-51289EBB2F07}"/>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81388" y="1232138"/>
            <a:ext cx="700197" cy="751990"/>
          </a:xfrm>
          <a:prstGeom prst="rect">
            <a:avLst/>
          </a:prstGeom>
        </p:spPr>
      </p:pic>
      <p:pic>
        <p:nvPicPr>
          <p:cNvPr id="9" name="Mango Character" descr="A cartoon face with eyes and mouth&#10;&#10;Description automatically generated">
            <a:extLst>
              <a:ext uri="{FF2B5EF4-FFF2-40B4-BE49-F238E27FC236}">
                <a16:creationId xmlns:a16="http://schemas.microsoft.com/office/drawing/2014/main" id="{8D10D987-943C-035C-CDD9-EC38A661A7A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83548" y="1226166"/>
            <a:ext cx="409242" cy="748329"/>
          </a:xfrm>
          <a:prstGeom prst="rect">
            <a:avLst/>
          </a:prstGeom>
        </p:spPr>
      </p:pic>
      <p:pic>
        <p:nvPicPr>
          <p:cNvPr id="15" name="Hippo Character" descr="A cartoon of a hippo&#10;&#10;Description automatically generated">
            <a:extLst>
              <a:ext uri="{FF2B5EF4-FFF2-40B4-BE49-F238E27FC236}">
                <a16:creationId xmlns:a16="http://schemas.microsoft.com/office/drawing/2014/main" id="{ED1D9CC0-0E6D-5251-DF33-9845FA2CA1D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167899" y="1439304"/>
            <a:ext cx="709388" cy="526499"/>
          </a:xfrm>
          <a:prstGeom prst="rect">
            <a:avLst/>
          </a:prstGeom>
        </p:spPr>
      </p:pic>
      <p:pic>
        <p:nvPicPr>
          <p:cNvPr id="26" name="Sun Flower Character" descr="A cartoon flower with a face&#10;&#10;Description automatically generated">
            <a:extLst>
              <a:ext uri="{FF2B5EF4-FFF2-40B4-BE49-F238E27FC236}">
                <a16:creationId xmlns:a16="http://schemas.microsoft.com/office/drawing/2014/main" id="{89824DB9-C1E4-8CE0-EE86-251ACD6A14D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67894" y="1157671"/>
            <a:ext cx="681689" cy="804204"/>
          </a:xfrm>
          <a:prstGeom prst="rect">
            <a:avLst/>
          </a:prstGeom>
        </p:spPr>
      </p:pic>
      <p:pic>
        <p:nvPicPr>
          <p:cNvPr id="42" name="Lion Character">
            <a:extLst>
              <a:ext uri="{FF2B5EF4-FFF2-40B4-BE49-F238E27FC236}">
                <a16:creationId xmlns:a16="http://schemas.microsoft.com/office/drawing/2014/main" id="{C88160C0-C7CA-9477-0597-E7B93ADF3809}"/>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9159688" y="1262222"/>
            <a:ext cx="700197" cy="751990"/>
          </a:xfrm>
          <a:prstGeom prst="rect">
            <a:avLst/>
          </a:prstGeom>
        </p:spPr>
      </p:pic>
      <p:pic>
        <p:nvPicPr>
          <p:cNvPr id="44" name="Sun Flower Character" descr="A cartoon flower with a face&#10;&#10;Description automatically generated">
            <a:extLst>
              <a:ext uri="{FF2B5EF4-FFF2-40B4-BE49-F238E27FC236}">
                <a16:creationId xmlns:a16="http://schemas.microsoft.com/office/drawing/2014/main" id="{F4A658AD-E7B6-1517-7320-7E42F2F3135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145705" y="1186094"/>
            <a:ext cx="681689" cy="804204"/>
          </a:xfrm>
          <a:prstGeom prst="rect">
            <a:avLst/>
          </a:prstGeom>
        </p:spPr>
      </p:pic>
      <p:pic>
        <p:nvPicPr>
          <p:cNvPr id="45" name="Lion Character">
            <a:extLst>
              <a:ext uri="{FF2B5EF4-FFF2-40B4-BE49-F238E27FC236}">
                <a16:creationId xmlns:a16="http://schemas.microsoft.com/office/drawing/2014/main" id="{456635CF-1AFA-FFA2-E525-0846E47F5C48}"/>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6181002" y="1290291"/>
            <a:ext cx="700197" cy="751990"/>
          </a:xfrm>
          <a:prstGeom prst="rect">
            <a:avLst/>
          </a:prstGeom>
        </p:spPr>
      </p:pic>
      <p:pic>
        <p:nvPicPr>
          <p:cNvPr id="47" name="Hippo Character" descr="A cartoon of a hippo&#10;&#10;Description automatically generated">
            <a:extLst>
              <a:ext uri="{FF2B5EF4-FFF2-40B4-BE49-F238E27FC236}">
                <a16:creationId xmlns:a16="http://schemas.microsoft.com/office/drawing/2014/main" id="{C151F480-45F5-35B2-D611-3CF278B8EC5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51219" y="1425950"/>
            <a:ext cx="709388" cy="526499"/>
          </a:xfrm>
          <a:prstGeom prst="rect">
            <a:avLst/>
          </a:prstGeom>
        </p:spPr>
      </p:pic>
      <p:pic>
        <p:nvPicPr>
          <p:cNvPr id="48" name="Mango Character" descr="A cartoon face with eyes and mouth&#10;&#10;Description automatically generated">
            <a:extLst>
              <a:ext uri="{FF2B5EF4-FFF2-40B4-BE49-F238E27FC236}">
                <a16:creationId xmlns:a16="http://schemas.microsoft.com/office/drawing/2014/main" id="{C9F19153-ACDF-B1D4-E5EA-77A1FAB787F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352316" y="1241969"/>
            <a:ext cx="409242" cy="748329"/>
          </a:xfrm>
          <a:prstGeom prst="rect">
            <a:avLst/>
          </a:prstGeom>
        </p:spPr>
      </p:pic>
      <p:pic>
        <p:nvPicPr>
          <p:cNvPr id="54" name="Sun Flower Character" descr="A cartoon flower with a face&#10;&#10;Description automatically generated">
            <a:extLst>
              <a:ext uri="{FF2B5EF4-FFF2-40B4-BE49-F238E27FC236}">
                <a16:creationId xmlns:a16="http://schemas.microsoft.com/office/drawing/2014/main" id="{BD51B10A-1AA8-6987-3699-46DA2346B9B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152612" y="1214031"/>
            <a:ext cx="681689" cy="804204"/>
          </a:xfrm>
          <a:prstGeom prst="rect">
            <a:avLst/>
          </a:prstGeom>
        </p:spPr>
      </p:pic>
      <p:pic>
        <p:nvPicPr>
          <p:cNvPr id="77" name="Hippo Character" descr="A cartoon of a hippo&#10;&#10;Description automatically generated">
            <a:extLst>
              <a:ext uri="{FF2B5EF4-FFF2-40B4-BE49-F238E27FC236}">
                <a16:creationId xmlns:a16="http://schemas.microsoft.com/office/drawing/2014/main" id="{F1447E51-2952-3D13-6BA3-3FDF127B1B2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121747" y="1447316"/>
            <a:ext cx="709388" cy="526499"/>
          </a:xfrm>
          <a:prstGeom prst="rect">
            <a:avLst/>
          </a:prstGeom>
        </p:spPr>
      </p:pic>
      <p:pic>
        <p:nvPicPr>
          <p:cNvPr id="80" name="Mango Character" descr="A cartoon face with eyes and mouth&#10;&#10;Description automatically generated">
            <a:extLst>
              <a:ext uri="{FF2B5EF4-FFF2-40B4-BE49-F238E27FC236}">
                <a16:creationId xmlns:a16="http://schemas.microsoft.com/office/drawing/2014/main" id="{16C47FC3-E317-889D-6B20-BE03DB76CE0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221416" y="1226166"/>
            <a:ext cx="409242" cy="748329"/>
          </a:xfrm>
          <a:prstGeom prst="rect">
            <a:avLst/>
          </a:prstGeom>
        </p:spPr>
      </p:pic>
      <p:pic>
        <p:nvPicPr>
          <p:cNvPr id="81" name="Lion Character">
            <a:extLst>
              <a:ext uri="{FF2B5EF4-FFF2-40B4-BE49-F238E27FC236}">
                <a16:creationId xmlns:a16="http://schemas.microsoft.com/office/drawing/2014/main" id="{08FAC7B7-7322-F8C0-5C03-2105E4AF267C}"/>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127047" y="3181011"/>
            <a:ext cx="700197" cy="751990"/>
          </a:xfrm>
          <a:prstGeom prst="rect">
            <a:avLst/>
          </a:prstGeom>
        </p:spPr>
      </p:pic>
      <p:pic>
        <p:nvPicPr>
          <p:cNvPr id="82" name="Mango Character" descr="A cartoon face with eyes and mouth&#10;&#10;Description automatically generated">
            <a:extLst>
              <a:ext uri="{FF2B5EF4-FFF2-40B4-BE49-F238E27FC236}">
                <a16:creationId xmlns:a16="http://schemas.microsoft.com/office/drawing/2014/main" id="{BC7C64BA-0955-1253-3E2B-D602A327708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64129" y="3163312"/>
            <a:ext cx="409242" cy="748329"/>
          </a:xfrm>
          <a:prstGeom prst="rect">
            <a:avLst/>
          </a:prstGeom>
        </p:spPr>
      </p:pic>
      <p:pic>
        <p:nvPicPr>
          <p:cNvPr id="83" name="Lion Character">
            <a:extLst>
              <a:ext uri="{FF2B5EF4-FFF2-40B4-BE49-F238E27FC236}">
                <a16:creationId xmlns:a16="http://schemas.microsoft.com/office/drawing/2014/main" id="{8DD1034E-0311-FD0C-BDD0-7E06E3E7FAA2}"/>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179688" y="3181328"/>
            <a:ext cx="700197" cy="751990"/>
          </a:xfrm>
          <a:prstGeom prst="rect">
            <a:avLst/>
          </a:prstGeom>
        </p:spPr>
      </p:pic>
      <p:pic>
        <p:nvPicPr>
          <p:cNvPr id="84" name="Lion Character">
            <a:extLst>
              <a:ext uri="{FF2B5EF4-FFF2-40B4-BE49-F238E27FC236}">
                <a16:creationId xmlns:a16="http://schemas.microsoft.com/office/drawing/2014/main" id="{2A6BFF3D-FFE6-660B-54F4-639508F04CBB}"/>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4172494" y="3181885"/>
            <a:ext cx="700197" cy="751990"/>
          </a:xfrm>
          <a:prstGeom prst="rect">
            <a:avLst/>
          </a:prstGeom>
        </p:spPr>
      </p:pic>
      <p:pic>
        <p:nvPicPr>
          <p:cNvPr id="87" name="Hippo Character" descr="A cartoon of a hippo&#10;&#10;Description automatically generated">
            <a:extLst>
              <a:ext uri="{FF2B5EF4-FFF2-40B4-BE49-F238E27FC236}">
                <a16:creationId xmlns:a16="http://schemas.microsoft.com/office/drawing/2014/main" id="{7D7BC147-B5C7-4033-DAF2-7EAFAF53FBB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28729" y="3313976"/>
            <a:ext cx="709388" cy="526499"/>
          </a:xfrm>
          <a:prstGeom prst="rect">
            <a:avLst/>
          </a:prstGeom>
        </p:spPr>
      </p:pic>
      <p:pic>
        <p:nvPicPr>
          <p:cNvPr id="89" name="Sun Flower Character" descr="A cartoon flower with a face&#10;&#10;Description automatically generated">
            <a:extLst>
              <a:ext uri="{FF2B5EF4-FFF2-40B4-BE49-F238E27FC236}">
                <a16:creationId xmlns:a16="http://schemas.microsoft.com/office/drawing/2014/main" id="{853985F6-703C-1CF4-ECD9-6B8C21977BE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264820" y="3175813"/>
            <a:ext cx="681689" cy="804204"/>
          </a:xfrm>
          <a:prstGeom prst="rect">
            <a:avLst/>
          </a:prstGeom>
        </p:spPr>
      </p:pic>
      <p:pic>
        <p:nvPicPr>
          <p:cNvPr id="97" name="Hippo Character" descr="A cartoon of a hippo&#10;&#10;Description automatically generated">
            <a:extLst>
              <a:ext uri="{FF2B5EF4-FFF2-40B4-BE49-F238E27FC236}">
                <a16:creationId xmlns:a16="http://schemas.microsoft.com/office/drawing/2014/main" id="{059B481A-3F0A-55BB-CE75-839A27E569F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17001" y="3388832"/>
            <a:ext cx="709388" cy="526499"/>
          </a:xfrm>
          <a:prstGeom prst="rect">
            <a:avLst/>
          </a:prstGeom>
        </p:spPr>
      </p:pic>
      <p:pic>
        <p:nvPicPr>
          <p:cNvPr id="100" name="Mango Character" descr="A cartoon face with eyes and mouth&#10;&#10;Description automatically generated">
            <a:extLst>
              <a:ext uri="{FF2B5EF4-FFF2-40B4-BE49-F238E27FC236}">
                <a16:creationId xmlns:a16="http://schemas.microsoft.com/office/drawing/2014/main" id="{1317D40B-393D-B958-6EC3-4336A70E7DD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372005" y="3209171"/>
            <a:ext cx="409242" cy="748329"/>
          </a:xfrm>
          <a:prstGeom prst="rect">
            <a:avLst/>
          </a:prstGeom>
        </p:spPr>
      </p:pic>
      <p:pic>
        <p:nvPicPr>
          <p:cNvPr id="105" name="Mango Character" descr="A cartoon face with eyes and mouth&#10;&#10;Description automatically generated">
            <a:extLst>
              <a:ext uri="{FF2B5EF4-FFF2-40B4-BE49-F238E27FC236}">
                <a16:creationId xmlns:a16="http://schemas.microsoft.com/office/drawing/2014/main" id="{4F4B1FA9-13CF-C27B-0CB6-790FCE9DD8E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435980" y="3197919"/>
            <a:ext cx="409242" cy="748329"/>
          </a:xfrm>
          <a:prstGeom prst="rect">
            <a:avLst/>
          </a:prstGeom>
        </p:spPr>
      </p:pic>
      <p:pic>
        <p:nvPicPr>
          <p:cNvPr id="106" name="Sun Flower Character" descr="A cartoon flower with a face&#10;&#10;Description automatically generated">
            <a:extLst>
              <a:ext uri="{FF2B5EF4-FFF2-40B4-BE49-F238E27FC236}">
                <a16:creationId xmlns:a16="http://schemas.microsoft.com/office/drawing/2014/main" id="{D1F2B57B-5F91-76DF-C13E-9D7CEDC41F1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230235" y="3167498"/>
            <a:ext cx="681689" cy="804204"/>
          </a:xfrm>
          <a:prstGeom prst="rect">
            <a:avLst/>
          </a:prstGeom>
        </p:spPr>
      </p:pic>
      <p:pic>
        <p:nvPicPr>
          <p:cNvPr id="107" name="Hippo Character" descr="A cartoon of a hippo&#10;&#10;Description automatically generated">
            <a:extLst>
              <a:ext uri="{FF2B5EF4-FFF2-40B4-BE49-F238E27FC236}">
                <a16:creationId xmlns:a16="http://schemas.microsoft.com/office/drawing/2014/main" id="{F3275D7B-3444-7E08-D769-AE22CE5F6D4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226348" y="3380856"/>
            <a:ext cx="709388" cy="526499"/>
          </a:xfrm>
          <a:prstGeom prst="rect">
            <a:avLst/>
          </a:prstGeom>
        </p:spPr>
      </p:pic>
      <p:pic>
        <p:nvPicPr>
          <p:cNvPr id="108" name="Sun Flower Character" descr="A cartoon flower with a face&#10;&#10;Description automatically generated">
            <a:extLst>
              <a:ext uri="{FF2B5EF4-FFF2-40B4-BE49-F238E27FC236}">
                <a16:creationId xmlns:a16="http://schemas.microsoft.com/office/drawing/2014/main" id="{D72CE94A-101E-CC02-245F-C00BDD7DFA9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294178" y="3167498"/>
            <a:ext cx="681689" cy="804204"/>
          </a:xfrm>
          <a:prstGeom prst="rect">
            <a:avLst/>
          </a:prstGeom>
        </p:spPr>
      </p:pic>
      <p:grpSp>
        <p:nvGrpSpPr>
          <p:cNvPr id="113" name="Group 112">
            <a:extLst>
              <a:ext uri="{FF2B5EF4-FFF2-40B4-BE49-F238E27FC236}">
                <a16:creationId xmlns:a16="http://schemas.microsoft.com/office/drawing/2014/main" id="{6268D4F6-387C-E90A-4625-97786B459B0B}"/>
              </a:ext>
            </a:extLst>
          </p:cNvPr>
          <p:cNvGrpSpPr/>
          <p:nvPr/>
        </p:nvGrpSpPr>
        <p:grpSpPr>
          <a:xfrm>
            <a:off x="2700815" y="5222113"/>
            <a:ext cx="1216361" cy="1027426"/>
            <a:chOff x="2700815" y="5222113"/>
            <a:chExt cx="1216361" cy="1027426"/>
          </a:xfrm>
        </p:grpSpPr>
        <p:sp>
          <p:nvSpPr>
            <p:cNvPr id="7" name="Rectangle 6">
              <a:hlinkClick r:id="rId19" action="ppaction://hlinksldjump"/>
              <a:extLst>
                <a:ext uri="{FF2B5EF4-FFF2-40B4-BE49-F238E27FC236}">
                  <a16:creationId xmlns:a16="http://schemas.microsoft.com/office/drawing/2014/main" id="{68C407E5-894E-AAA2-C397-5411E023B606}"/>
                </a:ext>
              </a:extLst>
            </p:cNvPr>
            <p:cNvSpPr/>
            <p:nvPr/>
          </p:nvSpPr>
          <p:spPr>
            <a:xfrm>
              <a:off x="2700815"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9" name="Lion Character">
              <a:hlinkClick r:id="rId19" action="ppaction://hlinksldjump"/>
              <a:extLst>
                <a:ext uri="{FF2B5EF4-FFF2-40B4-BE49-F238E27FC236}">
                  <a16:creationId xmlns:a16="http://schemas.microsoft.com/office/drawing/2014/main" id="{91F3AF2C-99CD-95DB-335A-25B4AF7C23C0}"/>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949583" y="5359831"/>
              <a:ext cx="700197" cy="751990"/>
            </a:xfrm>
            <a:prstGeom prst="rect">
              <a:avLst/>
            </a:prstGeom>
          </p:spPr>
        </p:pic>
      </p:grpSp>
      <p:grpSp>
        <p:nvGrpSpPr>
          <p:cNvPr id="119" name="Group 118">
            <a:extLst>
              <a:ext uri="{FF2B5EF4-FFF2-40B4-BE49-F238E27FC236}">
                <a16:creationId xmlns:a16="http://schemas.microsoft.com/office/drawing/2014/main" id="{331CEE1C-D91B-F4E0-1E31-65AEE6C4B90D}"/>
              </a:ext>
            </a:extLst>
          </p:cNvPr>
          <p:cNvGrpSpPr/>
          <p:nvPr/>
        </p:nvGrpSpPr>
        <p:grpSpPr>
          <a:xfrm>
            <a:off x="4436082" y="5222113"/>
            <a:ext cx="1216361" cy="1027426"/>
            <a:chOff x="4436082" y="5222113"/>
            <a:chExt cx="1216361" cy="1027426"/>
          </a:xfrm>
        </p:grpSpPr>
        <p:sp>
          <p:nvSpPr>
            <p:cNvPr id="43" name="Rectangle 42">
              <a:hlinkClick r:id="rId20" action="ppaction://hlinksldjump"/>
              <a:extLst>
                <a:ext uri="{FF2B5EF4-FFF2-40B4-BE49-F238E27FC236}">
                  <a16:creationId xmlns:a16="http://schemas.microsoft.com/office/drawing/2014/main" id="{9DF459CE-5318-788F-0F07-A902FDB9E786}"/>
                </a:ext>
              </a:extLst>
            </p:cNvPr>
            <p:cNvSpPr/>
            <p:nvPr/>
          </p:nvSpPr>
          <p:spPr>
            <a:xfrm>
              <a:off x="4436082"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0" name="Hippo Character" descr="A cartoon of a hippo&#10;&#10;Description automatically generated">
              <a:hlinkClick r:id="rId20" action="ppaction://hlinksldjump"/>
              <a:extLst>
                <a:ext uri="{FF2B5EF4-FFF2-40B4-BE49-F238E27FC236}">
                  <a16:creationId xmlns:a16="http://schemas.microsoft.com/office/drawing/2014/main" id="{B0C30A84-B2C8-7D75-39CA-E5451481DB4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89568" y="5472576"/>
              <a:ext cx="709388" cy="526499"/>
            </a:xfrm>
            <a:prstGeom prst="rect">
              <a:avLst/>
            </a:prstGeom>
          </p:spPr>
        </p:pic>
      </p:grpSp>
      <p:grpSp>
        <p:nvGrpSpPr>
          <p:cNvPr id="120" name="Group 119">
            <a:extLst>
              <a:ext uri="{FF2B5EF4-FFF2-40B4-BE49-F238E27FC236}">
                <a16:creationId xmlns:a16="http://schemas.microsoft.com/office/drawing/2014/main" id="{D5877FB3-BAAF-AA7F-05A8-C8252926909C}"/>
              </a:ext>
            </a:extLst>
          </p:cNvPr>
          <p:cNvGrpSpPr/>
          <p:nvPr/>
        </p:nvGrpSpPr>
        <p:grpSpPr>
          <a:xfrm>
            <a:off x="6160308" y="5222113"/>
            <a:ext cx="1216361" cy="1027426"/>
            <a:chOff x="6160308" y="5222113"/>
            <a:chExt cx="1216361" cy="1027426"/>
          </a:xfrm>
        </p:grpSpPr>
        <p:sp>
          <p:nvSpPr>
            <p:cNvPr id="46" name="Rectangle 45">
              <a:hlinkClick r:id="rId21" action="ppaction://hlinksldjump"/>
              <a:extLst>
                <a:ext uri="{FF2B5EF4-FFF2-40B4-BE49-F238E27FC236}">
                  <a16:creationId xmlns:a16="http://schemas.microsoft.com/office/drawing/2014/main" id="{D3F5F81B-09B9-2849-D162-071E8089A7D7}"/>
                </a:ext>
              </a:extLst>
            </p:cNvPr>
            <p:cNvSpPr/>
            <p:nvPr/>
          </p:nvSpPr>
          <p:spPr>
            <a:xfrm>
              <a:off x="6160308"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1" name="Sun Flower Character" descr="A cartoon flower with a face&#10;&#10;Description automatically generated">
              <a:hlinkClick r:id="rId21" action="ppaction://hlinksldjump"/>
              <a:extLst>
                <a:ext uri="{FF2B5EF4-FFF2-40B4-BE49-F238E27FC236}">
                  <a16:creationId xmlns:a16="http://schemas.microsoft.com/office/drawing/2014/main" id="{1C076CB4-5F75-E550-477F-6E4064F073F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52946" y="5333723"/>
              <a:ext cx="681689" cy="804204"/>
            </a:xfrm>
            <a:prstGeom prst="rect">
              <a:avLst/>
            </a:prstGeom>
          </p:spPr>
        </p:pic>
      </p:grpSp>
      <p:grpSp>
        <p:nvGrpSpPr>
          <p:cNvPr id="121" name="Group 120">
            <a:extLst>
              <a:ext uri="{FF2B5EF4-FFF2-40B4-BE49-F238E27FC236}">
                <a16:creationId xmlns:a16="http://schemas.microsoft.com/office/drawing/2014/main" id="{F14BF44B-7602-EFA9-5359-D8AB3283787C}"/>
              </a:ext>
            </a:extLst>
          </p:cNvPr>
          <p:cNvGrpSpPr/>
          <p:nvPr/>
        </p:nvGrpSpPr>
        <p:grpSpPr>
          <a:xfrm>
            <a:off x="7860774" y="5222113"/>
            <a:ext cx="1216361" cy="1027426"/>
            <a:chOff x="7860774" y="5222113"/>
            <a:chExt cx="1216361" cy="1027426"/>
          </a:xfrm>
        </p:grpSpPr>
        <p:sp>
          <p:nvSpPr>
            <p:cNvPr id="50" name="Rectangle 49">
              <a:hlinkClick r:id="rId22" action="ppaction://hlinksldjump"/>
              <a:extLst>
                <a:ext uri="{FF2B5EF4-FFF2-40B4-BE49-F238E27FC236}">
                  <a16:creationId xmlns:a16="http://schemas.microsoft.com/office/drawing/2014/main" id="{AF40E3A3-634C-8B20-C150-05876C1FFD0C}"/>
                </a:ext>
              </a:extLst>
            </p:cNvPr>
            <p:cNvSpPr/>
            <p:nvPr/>
          </p:nvSpPr>
          <p:spPr>
            <a:xfrm>
              <a:off x="7860774"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2" name="Mango Character" descr="A cartoon face with eyes and mouth&#10;&#10;Description automatically generated">
              <a:hlinkClick r:id="rId22" action="ppaction://hlinksldjump"/>
              <a:extLst>
                <a:ext uri="{FF2B5EF4-FFF2-40B4-BE49-F238E27FC236}">
                  <a16:creationId xmlns:a16="http://schemas.microsoft.com/office/drawing/2014/main" id="{B54F35F7-5822-38A0-FD04-8161D319F3A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282825" y="5331677"/>
              <a:ext cx="409242" cy="748329"/>
            </a:xfrm>
            <a:prstGeom prst="rect">
              <a:avLst/>
            </a:prstGeom>
          </p:spPr>
        </p:pic>
      </p:grpSp>
      <p:pic>
        <p:nvPicPr>
          <p:cNvPr id="5" name="Bomb pass music">
            <a:hlinkClick r:id="" action="ppaction://media"/>
            <a:extLst>
              <a:ext uri="{FF2B5EF4-FFF2-40B4-BE49-F238E27FC236}">
                <a16:creationId xmlns:a16="http://schemas.microsoft.com/office/drawing/2014/main" id="{22437B75-59F7-7987-89E9-009B203BF096}"/>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5892800" y="7326882"/>
            <a:ext cx="406400" cy="406400"/>
          </a:xfrm>
          <a:prstGeom prst="rect">
            <a:avLst/>
          </a:prstGeom>
        </p:spPr>
      </p:pic>
    </p:spTree>
    <p:extLst>
      <p:ext uri="{BB962C8B-B14F-4D97-AF65-F5344CB8AC3E}">
        <p14:creationId xmlns:p14="http://schemas.microsoft.com/office/powerpoint/2010/main" val="268612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3469" numSld="999">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754068" y="202030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2" name="Word2">
            <a:extLst>
              <a:ext uri="{FF2B5EF4-FFF2-40B4-BE49-F238E27FC236}">
                <a16:creationId xmlns:a16="http://schemas.microsoft.com/office/drawing/2014/main" id="{26C56AEF-DC3F-B7C3-A782-5325539C7542}"/>
              </a:ext>
            </a:extLst>
          </p:cNvPr>
          <p:cNvSpPr txBox="1"/>
          <p:nvPr/>
        </p:nvSpPr>
        <p:spPr>
          <a:xfrm>
            <a:off x="485733" y="2914526"/>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4" name="Word4">
            <a:extLst>
              <a:ext uri="{FF2B5EF4-FFF2-40B4-BE49-F238E27FC236}">
                <a16:creationId xmlns:a16="http://schemas.microsoft.com/office/drawing/2014/main" id="{D4BC7B4A-018E-6AF4-67A2-76816917EACA}"/>
              </a:ext>
            </a:extLst>
          </p:cNvPr>
          <p:cNvSpPr txBox="1"/>
          <p:nvPr/>
        </p:nvSpPr>
        <p:spPr>
          <a:xfrm>
            <a:off x="8439725" y="2962057"/>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26000" end="504.6153"/>
                </p14:media>
              </p:ext>
            </p:extLst>
          </p:nvPr>
        </p:nvPicPr>
        <p:blipFill>
          <a:blip r:embed="rId6"/>
          <a:stretch>
            <a:fillRect/>
          </a:stretch>
        </p:blipFill>
        <p:spPr>
          <a:xfrm>
            <a:off x="5972189" y="-1838182"/>
            <a:ext cx="406400" cy="406400"/>
          </a:xfrm>
          <a:prstGeom prst="rect">
            <a:avLst/>
          </a:prstGeom>
        </p:spPr>
      </p:pic>
      <p:sp>
        <p:nvSpPr>
          <p:cNvPr id="6" name="Arrow: Left 5">
            <a:hlinkClick r:id="rId7" action="ppaction://hlinksldjump"/>
            <a:extLst>
              <a:ext uri="{FF2B5EF4-FFF2-40B4-BE49-F238E27FC236}">
                <a16:creationId xmlns:a16="http://schemas.microsoft.com/office/drawing/2014/main" id="{05A01D31-4D96-076C-229A-28D7554A45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Hippo Character" descr="A cartoon of a hippo&#10;&#10;Description automatically generated">
            <a:extLst>
              <a:ext uri="{FF2B5EF4-FFF2-40B4-BE49-F238E27FC236}">
                <a16:creationId xmlns:a16="http://schemas.microsoft.com/office/drawing/2014/main" id="{8D6FC451-E097-53F2-3EE4-7AD9D926B8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5838" y="5154445"/>
            <a:ext cx="2248786" cy="1669021"/>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3" name="Word3">
            <a:extLst>
              <a:ext uri="{FF2B5EF4-FFF2-40B4-BE49-F238E27FC236}">
                <a16:creationId xmlns:a16="http://schemas.microsoft.com/office/drawing/2014/main" id="{470090F6-1899-61EF-21D1-5465C45FF826}"/>
              </a:ext>
            </a:extLst>
          </p:cNvPr>
          <p:cNvSpPr txBox="1"/>
          <p:nvPr/>
        </p:nvSpPr>
        <p:spPr>
          <a:xfrm>
            <a:off x="5837232" y="531082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9" name="Word4">
            <a:extLst>
              <a:ext uri="{FF2B5EF4-FFF2-40B4-BE49-F238E27FC236}">
                <a16:creationId xmlns:a16="http://schemas.microsoft.com/office/drawing/2014/main" id="{6C2AFC05-7713-9475-9D20-B96C9AAE7FAD}"/>
              </a:ext>
            </a:extLst>
          </p:cNvPr>
          <p:cNvSpPr txBox="1"/>
          <p:nvPr/>
        </p:nvSpPr>
        <p:spPr>
          <a:xfrm>
            <a:off x="6442741" y="1973799"/>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0" name="Word1">
            <a:extLst>
              <a:ext uri="{FF2B5EF4-FFF2-40B4-BE49-F238E27FC236}">
                <a16:creationId xmlns:a16="http://schemas.microsoft.com/office/drawing/2014/main" id="{5D91E06C-6CA4-26A4-8307-269EB675EE0E}"/>
              </a:ext>
            </a:extLst>
          </p:cNvPr>
          <p:cNvSpPr txBox="1"/>
          <p:nvPr/>
        </p:nvSpPr>
        <p:spPr>
          <a:xfrm>
            <a:off x="408570" y="2228683"/>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1" name="Word2">
            <a:extLst>
              <a:ext uri="{FF2B5EF4-FFF2-40B4-BE49-F238E27FC236}">
                <a16:creationId xmlns:a16="http://schemas.microsoft.com/office/drawing/2014/main" id="{94B2B52B-2E71-E048-3EC0-331BBFD81EE0}"/>
              </a:ext>
            </a:extLst>
          </p:cNvPr>
          <p:cNvSpPr txBox="1"/>
          <p:nvPr/>
        </p:nvSpPr>
        <p:spPr>
          <a:xfrm>
            <a:off x="5837232" y="5951183"/>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2" name="Word3">
            <a:extLst>
              <a:ext uri="{FF2B5EF4-FFF2-40B4-BE49-F238E27FC236}">
                <a16:creationId xmlns:a16="http://schemas.microsoft.com/office/drawing/2014/main" id="{EAAEF098-F533-64CF-8357-6EFF6DC133DE}"/>
              </a:ext>
            </a:extLst>
          </p:cNvPr>
          <p:cNvSpPr txBox="1"/>
          <p:nvPr/>
        </p:nvSpPr>
        <p:spPr>
          <a:xfrm>
            <a:off x="10689147" y="296205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33126" y="2296964"/>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4379600" y="1291815"/>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5" name="Word4">
            <a:extLst>
              <a:ext uri="{FF2B5EF4-FFF2-40B4-BE49-F238E27FC236}">
                <a16:creationId xmlns:a16="http://schemas.microsoft.com/office/drawing/2014/main" id="{00182699-F2FF-4BF7-D0BB-C7C923BDEDE7}"/>
              </a:ext>
            </a:extLst>
          </p:cNvPr>
          <p:cNvSpPr txBox="1"/>
          <p:nvPr/>
        </p:nvSpPr>
        <p:spPr>
          <a:xfrm>
            <a:off x="2166920" y="2228254"/>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6" name="Word1">
            <a:extLst>
              <a:ext uri="{FF2B5EF4-FFF2-40B4-BE49-F238E27FC236}">
                <a16:creationId xmlns:a16="http://schemas.microsoft.com/office/drawing/2014/main" id="{2ADDD137-DA32-AA0C-6F39-CFBACD5E99B7}"/>
              </a:ext>
            </a:extLst>
          </p:cNvPr>
          <p:cNvSpPr txBox="1"/>
          <p:nvPr/>
        </p:nvSpPr>
        <p:spPr>
          <a:xfrm>
            <a:off x="7539654" y="5951182"/>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7" name="Word2">
            <a:extLst>
              <a:ext uri="{FF2B5EF4-FFF2-40B4-BE49-F238E27FC236}">
                <a16:creationId xmlns:a16="http://schemas.microsoft.com/office/drawing/2014/main" id="{9F857ABB-6B33-372C-5FDF-3B1C9A8249C5}"/>
              </a:ext>
            </a:extLst>
          </p:cNvPr>
          <p:cNvSpPr txBox="1"/>
          <p:nvPr/>
        </p:nvSpPr>
        <p:spPr>
          <a:xfrm>
            <a:off x="8517375" y="2356789"/>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8" name="Word2">
            <a:extLst>
              <a:ext uri="{FF2B5EF4-FFF2-40B4-BE49-F238E27FC236}">
                <a16:creationId xmlns:a16="http://schemas.microsoft.com/office/drawing/2014/main" id="{39B230A2-BAE5-B102-C61D-DE9D3DF07649}"/>
              </a:ext>
            </a:extLst>
          </p:cNvPr>
          <p:cNvSpPr txBox="1"/>
          <p:nvPr/>
        </p:nvSpPr>
        <p:spPr>
          <a:xfrm>
            <a:off x="6427301" y="1288950"/>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9" name="Word3">
            <a:extLst>
              <a:ext uri="{FF2B5EF4-FFF2-40B4-BE49-F238E27FC236}">
                <a16:creationId xmlns:a16="http://schemas.microsoft.com/office/drawing/2014/main" id="{6D7FC91F-B75A-6C36-BF71-2460EF49464E}"/>
              </a:ext>
            </a:extLst>
          </p:cNvPr>
          <p:cNvSpPr txBox="1"/>
          <p:nvPr/>
        </p:nvSpPr>
        <p:spPr>
          <a:xfrm>
            <a:off x="2291525" y="2886643"/>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30" name="Word4">
            <a:extLst>
              <a:ext uri="{FF2B5EF4-FFF2-40B4-BE49-F238E27FC236}">
                <a16:creationId xmlns:a16="http://schemas.microsoft.com/office/drawing/2014/main" id="{498B4B93-BAC2-374D-EADE-96B29898AFFD}"/>
              </a:ext>
            </a:extLst>
          </p:cNvPr>
          <p:cNvSpPr txBox="1"/>
          <p:nvPr/>
        </p:nvSpPr>
        <p:spPr>
          <a:xfrm>
            <a:off x="7099845" y="5310829"/>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32" name="Word1">
            <a:extLst>
              <a:ext uri="{FF2B5EF4-FFF2-40B4-BE49-F238E27FC236}">
                <a16:creationId xmlns:a16="http://schemas.microsoft.com/office/drawing/2014/main" id="{E34DCAA4-3371-D9EF-DA75-F3FC9D3D9BB9}"/>
              </a:ext>
            </a:extLst>
          </p:cNvPr>
          <p:cNvSpPr txBox="1"/>
          <p:nvPr/>
        </p:nvSpPr>
        <p:spPr>
          <a:xfrm>
            <a:off x="10082250" y="2356789"/>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pic>
        <p:nvPicPr>
          <p:cNvPr id="4" name="Bomb" descr="A round object with a face and a yellow light&#10;&#10;Description automatically generated">
            <a:extLst>
              <a:ext uri="{FF2B5EF4-FFF2-40B4-BE49-F238E27FC236}">
                <a16:creationId xmlns:a16="http://schemas.microsoft.com/office/drawing/2014/main" id="{C92B0122-C072-BFC6-94ED-B21B077743C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59610" y="3674649"/>
            <a:ext cx="1312579" cy="1112616"/>
          </a:xfrm>
          <a:prstGeom prst="rect">
            <a:avLst/>
          </a:prstGeom>
        </p:spPr>
      </p:pic>
      <p:pic>
        <p:nvPicPr>
          <p:cNvPr id="2" name="Bomb pass music">
            <a:hlinkClick r:id="" action="ppaction://media"/>
            <a:extLst>
              <a:ext uri="{FF2B5EF4-FFF2-40B4-BE49-F238E27FC236}">
                <a16:creationId xmlns:a16="http://schemas.microsoft.com/office/drawing/2014/main" id="{EFF72EDF-64BB-EDFD-C0F5-DD1C72B51F1F}"/>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92800" y="7326882"/>
            <a:ext cx="406400" cy="406400"/>
          </a:xfrm>
          <a:prstGeom prst="rect">
            <a:avLst/>
          </a:prstGeom>
        </p:spPr>
      </p:pic>
    </p:spTree>
    <p:extLst>
      <p:ext uri="{BB962C8B-B14F-4D97-AF65-F5344CB8AC3E}">
        <p14:creationId xmlns:p14="http://schemas.microsoft.com/office/powerpoint/2010/main" val="232355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1" presetClass="mediacall" presetSubtype="0" fill="hold" nodeType="withEffect">
                                  <p:stCondLst>
                                    <p:cond delay="0"/>
                                  </p:stCondLst>
                                  <p:childTnLst>
                                    <p:cmd type="call" cmd="playFrom(0.0)">
                                      <p:cBhvr>
                                        <p:cTn id="8" dur="30000" fill="hold"/>
                                        <p:tgtEl>
                                          <p:spTgt spid="18"/>
                                        </p:tgtEl>
                                      </p:cBhvr>
                                    </p:cmd>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1"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6 -0.0763 0.04375 -0.08112 0.04491 C -0.08594 0.04606 -0.09076 0.04653 -0.09558 0.04745 C -0.10052 0.04884 -0.10521 0.05092 -0.11016 0.05208 C -0.11485 0.05324 -0.11979 0.05301 -0.12461 0.0544 C -0.14258 0.05972 -0.12435 0.06065 -0.14831 0.06366 C -0.16185 0.06551 -0.17539 0.06551 -0.18906 0.0662 L -0.25091 0.06852 L -0.29558 0.07083 C -0.30091 0.07199 -0.3099 0.07384 -0.31537 0.07546 C -0.34831 0.08518 -0.33516 0.08472 -0.34948 0.08472 " pathEditMode="relative" rAng="0" ptsTypes="AAAAAAAAAAAAAAA">
                                      <p:cBhvr>
                                        <p:cTn id="19" dur="2000" fill="hold"/>
                                        <p:tgtEl>
                                          <p:spTgt spid="4"/>
                                        </p:tgtEl>
                                        <p:attrNameLst>
                                          <p:attrName>ppt_x</p:attrName>
                                          <p:attrName>ppt_y</p:attrName>
                                        </p:attrNameLst>
                                      </p:cBhvr>
                                      <p:rCtr x="-17109" y="2917"/>
                                    </p:animMotion>
                                  </p:childTnLst>
                                </p:cTn>
                              </p:par>
                              <p:par>
                                <p:cTn id="20" presetID="1" presetClass="exit"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hidden"/>
                                      </p:to>
                                    </p:set>
                                  </p:childTnLst>
                                </p:cTn>
                              </p:par>
                              <p:par>
                                <p:cTn id="22" presetID="42" presetClass="entr" presetSubtype="0" fill="hold" grpId="1"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35339 0.11528 L -0.35339 0.11551 L -0.34024 0.11991 C -0.33763 0.1206 -0.33503 0.12129 -0.33242 0.12222 C -0.32045 0.12616 -0.3224 0.12546 -0.31393 0.12916 C -0.31263 0.13079 -0.31146 0.13287 -0.31003 0.13379 C -0.30495 0.1375 -0.29922 0.13889 -0.29427 0.14329 C -0.29167 0.1456 -0.28906 0.14815 -0.28633 0.15023 C -0.28425 0.15208 -0.2819 0.15301 -0.27982 0.15486 C -0.26641 0.16782 -0.27774 0.1625 -0.26393 0.16666 C -0.25964 0.16967 -0.25495 0.17176 -0.25078 0.17592 C -0.2487 0.17824 -0.24662 0.18125 -0.24427 0.1831 C -0.23347 0.19051 -0.2362 0.18541 -0.22722 0.19004 C -0.22188 0.19282 -0.2168 0.19745 -0.21133 0.1993 C -0.20703 0.20092 -0.20261 0.20208 -0.19818 0.20393 C -0.19466 0.20555 -0.19128 0.20787 -0.18776 0.20879 L -0.17722 0.21111 C -0.15404 0.22268 -0.1836 0.20879 -0.15612 0.21805 C -0.15078 0.21991 -0.14571 0.22315 -0.14037 0.225 C -0.13815 0.22592 -0.13594 0.22639 -0.13373 0.22754 C -0.13151 0.2287 -0.12943 0.23079 -0.12722 0.23217 C -0.12058 0.23634 -0.11706 0.23796 -0.11003 0.24143 C -0.10508 0.24815 -0.10521 0.24884 -0.09961 0.25324 C -0.09531 0.25648 -0.09401 0.25555 -0.08906 0.25787 C -0.08594 0.25926 -0.08281 0.26065 -0.07982 0.2625 C -0.07761 0.26389 -0.07552 0.2662 -0.07331 0.26713 C -0.07018 0.26852 -0.06706 0.26875 -0.06406 0.26944 C -0.04128 0.27639 -0.06875 0.26829 -0.05352 0.2743 C -0.05091 0.27523 -0.04831 0.27592 -0.04558 0.27662 C -0.03776 0.27847 -0.02709 0.28009 -0.01927 0.28125 C -0.01667 0.28287 -0.01367 0.2831 -0.01146 0.28588 C -0.01016 0.2875 -0.00899 0.28981 -0.00742 0.29051 C -0.00274 0.29305 0.00013 0.29282 0.00442 0.29282 " pathEditMode="relative" rAng="0" ptsTypes="AAAAAAAAAAAAAAAAAAAAAAAAAAAAAAAAA">
                                      <p:cBhvr>
                                        <p:cTn id="30" dur="2000" fill="hold"/>
                                        <p:tgtEl>
                                          <p:spTgt spid="4"/>
                                        </p:tgtEl>
                                        <p:attrNameLst>
                                          <p:attrName>ppt_x</p:attrName>
                                          <p:attrName>ppt_y</p:attrName>
                                        </p:attrNameLst>
                                      </p:cBhvr>
                                      <p:rCtr x="17891" y="8866"/>
                                    </p:animMotion>
                                  </p:childTnLst>
                                </p:cTn>
                              </p:par>
                              <p:par>
                                <p:cTn id="31" presetID="1" presetClass="exit"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42"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00442 0.33287 L 0.00442 0.3331 C 0.01276 0.32037 0.02044 0.30648 0.02942 0.29537 C 0.03125 0.29305 0.03385 0.29444 0.03594 0.29305 C 0.05273 0.28194 0.01549 0.29583 0.05039 0.28125 C 0.05429 0.27963 0.05833 0.27986 0.06224 0.27893 C 0.07604 0.27153 0.08607 0.26551 0.10039 0.26018 C 0.10429 0.25879 0.10833 0.25879 0.11224 0.25787 C 0.11705 0.25555 0.12174 0.25231 0.12669 0.25092 C 0.13541 0.24838 0.15312 0.24629 0.15312 0.24653 C 0.19375 0.22315 0.17708 0.22778 0.20169 0.22291 C 0.20351 0.2206 0.20495 0.21736 0.20703 0.21597 C 0.21367 0.21088 0.222 0.20741 0.22942 0.20416 C 0.23073 0.20254 0.2319 0.20069 0.23333 0.19954 C 0.23528 0.19791 0.24974 0.18935 0.25442 0.18541 C 0.26836 0.17384 0.26849 0.17037 0.28463 0.16435 C 0.29153 0.1618 0.2987 0.1618 0.30573 0.15972 C 0.30963 0.15856 0.31354 0.15648 0.31758 0.15509 C 0.32929 0.15069 0.31927 0.15486 0.32942 0.15046 C 0.33073 0.14815 0.33164 0.14491 0.33333 0.14329 C 0.33528 0.14166 0.33776 0.1419 0.33997 0.14097 C 0.34362 0.13958 0.35 0.13657 0.35312 0.13403 C 0.37278 0.11805 0.34557 0.13541 0.36758 0.12245 C 0.37148 0.11759 0.37526 0.1125 0.37942 0.10833 C 0.38151 0.10625 0.38385 0.10555 0.38594 0.1037 C 0.38958 0.10023 0.39284 0.09537 0.39648 0.0919 C 0.40091 0.08796 0.40612 0.08657 0.41094 0.08495 C 0.41315 0.08333 0.41536 0.08194 0.41758 0.08032 C 0.42435 0.075 0.42057 0.07569 0.42552 0.07569 " pathEditMode="relative" rAng="0" ptsTypes="AAAAAAAAAAAAAAAAAAAAAAAAAAAAA">
                                      <p:cBhvr>
                                        <p:cTn id="41" dur="2000" fill="hold"/>
                                        <p:tgtEl>
                                          <p:spTgt spid="4"/>
                                        </p:tgtEl>
                                        <p:attrNameLst>
                                          <p:attrName>ppt_x</p:attrName>
                                          <p:attrName>ppt_y</p:attrName>
                                        </p:attrNameLst>
                                      </p:cBhvr>
                                      <p:rCtr x="21055" y="-12870"/>
                                    </p:animMotion>
                                  </p:childTnLst>
                                </p:cTn>
                              </p:par>
                              <p:par>
                                <p:cTn id="42" presetID="1" presetClass="exit"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hidden"/>
                                      </p:to>
                                    </p:set>
                                  </p:childTnLst>
                                </p:cTn>
                              </p:par>
                              <p:par>
                                <p:cTn id="44" presetID="42" presetClass="entr" presetSubtype="0" fill="hold" grpId="1"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42018 0.11041 L 0.42018 0.11065 L 0.27018 0.11296 C 0.2569 0.11273 0.24388 0.10949 0.23073 0.1081 C 0.15846 0.10046 0.20442 0.10648 0.16484 0.10116 C 0.16133 0.09954 0.15794 0.09791 0.15429 0.09653 C 0.15169 0.09537 0.14896 0.09583 0.14648 0.09421 C 0.14531 0.09329 0.14492 0.09028 0.14388 0.08935 C 0.14179 0.08796 0.13945 0.08819 0.13724 0.08704 C 0.13463 0.08588 0.13203 0.08379 0.12942 0.08241 C 0.1276 0.08148 0.12578 0.08102 0.12409 0.08009 C 0.12278 0.0794 0.12148 0.07824 0.12018 0.07778 C 0.11758 0.07662 0.11484 0.07616 0.11224 0.07546 C 0.11054 0.07384 0.10885 0.07153 0.10703 0.07083 C 0.10351 0.06921 0.1 0.06944 0.09648 0.06852 C 0.09427 0.06782 0.09205 0.0669 0.08984 0.06597 C 0.08659 0.0625 0.08177 0.05694 0.07799 0.0544 C 0.07552 0.05254 0.07018 0.04977 0.07018 0.05 C 0.06159 0.03449 0.06705 0.04004 0.05833 0.03565 C 0.05703 0.03495 0.05573 0.03403 0.05442 0.03333 C 0.05195 0.03009 0.0431 0.01805 0.04127 0.0169 L 0.03724 0.01458 C 0.03633 0.01227 0.0358 0.00949 0.03463 0.00764 C 0.03307 0.00486 0.03008 0.00231 0.02812 0.00069 " pathEditMode="relative" rAng="0" ptsTypes="AAAAAAAAAAAAAAAAAAAAAAAA">
                                      <p:cBhvr>
                                        <p:cTn id="52" dur="2000" fill="hold"/>
                                        <p:tgtEl>
                                          <p:spTgt spid="4"/>
                                        </p:tgtEl>
                                        <p:attrNameLst>
                                          <p:attrName>ppt_x</p:attrName>
                                          <p:attrName>ppt_y</p:attrName>
                                        </p:attrNameLst>
                                      </p:cBhvr>
                                      <p:rCtr x="-19609" y="-5370"/>
                                    </p:animMotion>
                                  </p:childTnLst>
                                </p:cTn>
                              </p:par>
                              <p:par>
                                <p:cTn id="53" presetID="1" presetClass="exit"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hidden"/>
                                      </p:to>
                                    </p:set>
                                  </p:childTnLst>
                                </p:cTn>
                              </p:par>
                              <p:par>
                                <p:cTn id="55" presetID="47"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1000"/>
                                        <p:tgtEl>
                                          <p:spTgt spid="24"/>
                                        </p:tgtEl>
                                      </p:cBhvr>
                                    </p:animEffect>
                                    <p:anim calcmode="lin" valueType="num">
                                      <p:cBhvr>
                                        <p:cTn id="58" dur="1000" fill="hold"/>
                                        <p:tgtEl>
                                          <p:spTgt spid="24"/>
                                        </p:tgtEl>
                                        <p:attrNameLst>
                                          <p:attrName>ppt_x</p:attrName>
                                        </p:attrNameLst>
                                      </p:cBhvr>
                                      <p:tavLst>
                                        <p:tav tm="0">
                                          <p:val>
                                            <p:strVal val="#ppt_x"/>
                                          </p:val>
                                        </p:tav>
                                        <p:tav tm="100000">
                                          <p:val>
                                            <p:strVal val="#ppt_x"/>
                                          </p:val>
                                        </p:tav>
                                      </p:tavLst>
                                    </p:anim>
                                    <p:anim calcmode="lin" valueType="num">
                                      <p:cBhvr>
                                        <p:cTn id="5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0" presetClass="path" presetSubtype="0" accel="50000" decel="50000" fill="hold" nodeType="clickEffect">
                                  <p:stCondLst>
                                    <p:cond delay="0"/>
                                  </p:stCondLst>
                                  <p:childTnLst>
                                    <p:animMotion origin="layout" path="M 0.01758 0.02893 L 0.01758 0.02916 C 0.0125 0.03194 0.00807 0.03611 0.00299 0.03819 C -0.003 0.04074 -0.00925 0.0412 -0.01537 0.04282 C -0.03438 0.04791 -0.01055 0.04236 -0.03386 0.04745 C -0.04232 0.05139 -0.03959 0.05069 -0.05222 0.05208 C -0.06016 0.05324 -0.06797 0.05416 -0.07591 0.0544 L -0.13646 0.05694 C -0.14258 0.05833 -0.1487 0.05926 -0.15482 0.06157 C -0.15977 0.06319 -0.16433 0.06713 -0.16927 0.06852 C -0.18021 0.07176 -0.19128 0.07268 -0.20222 0.07546 C -0.20834 0.07708 -0.21446 0.07847 -0.22058 0.08009 C -0.22761 0.08217 -0.23451 0.0868 -0.24167 0.08727 C -0.27891 0.08912 -0.31615 0.08727 -0.35339 0.08727 " pathEditMode="relative" rAng="0" ptsTypes="AAAAAAAAAAAAAA">
                                      <p:cBhvr>
                                        <p:cTn id="63" dur="2000" fill="hold"/>
                                        <p:tgtEl>
                                          <p:spTgt spid="4"/>
                                        </p:tgtEl>
                                        <p:attrNameLst>
                                          <p:attrName>ppt_x</p:attrName>
                                          <p:attrName>ppt_y</p:attrName>
                                        </p:attrNameLst>
                                      </p:cBhvr>
                                      <p:rCtr x="-18555" y="2940"/>
                                    </p:animMotion>
                                  </p:childTnLst>
                                </p:cTn>
                              </p:par>
                              <p:par>
                                <p:cTn id="64" presetID="1" presetClass="exit" presetSubtype="0" fill="hold" grpId="1" nodeType="withEffect">
                                  <p:stCondLst>
                                    <p:cond delay="0"/>
                                  </p:stCondLst>
                                  <p:childTnLst>
                                    <p:set>
                                      <p:cBhvr>
                                        <p:cTn id="65" dur="1" fill="hold">
                                          <p:stCondLst>
                                            <p:cond delay="0"/>
                                          </p:stCondLst>
                                        </p:cTn>
                                        <p:tgtEl>
                                          <p:spTgt spid="24"/>
                                        </p:tgtEl>
                                        <p:attrNameLst>
                                          <p:attrName>style.visibility</p:attrName>
                                        </p:attrNameLst>
                                      </p:cBhvr>
                                      <p:to>
                                        <p:strVal val="hidden"/>
                                      </p:to>
                                    </p:set>
                                  </p:childTnLst>
                                </p:cTn>
                              </p:par>
                              <p:par>
                                <p:cTn id="66" presetID="42" presetClass="entr" presetSubtype="0"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1000"/>
                                        <p:tgtEl>
                                          <p:spTgt spid="20"/>
                                        </p:tgtEl>
                                      </p:cBhvr>
                                    </p:animEffect>
                                    <p:anim calcmode="lin" valueType="num">
                                      <p:cBhvr>
                                        <p:cTn id="69" dur="1000" fill="hold"/>
                                        <p:tgtEl>
                                          <p:spTgt spid="20"/>
                                        </p:tgtEl>
                                        <p:attrNameLst>
                                          <p:attrName>ppt_x</p:attrName>
                                        </p:attrNameLst>
                                      </p:cBhvr>
                                      <p:tavLst>
                                        <p:tav tm="0">
                                          <p:val>
                                            <p:strVal val="#ppt_x"/>
                                          </p:val>
                                        </p:tav>
                                        <p:tav tm="100000">
                                          <p:val>
                                            <p:strVal val="#ppt_x"/>
                                          </p:val>
                                        </p:tav>
                                      </p:tavLst>
                                    </p:anim>
                                    <p:anim calcmode="lin" valueType="num">
                                      <p:cBhvr>
                                        <p:cTn id="7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0" presetClass="path" presetSubtype="0" accel="50000" decel="50000" fill="hold" nodeType="clickEffect">
                                  <p:stCondLst>
                                    <p:cond delay="0"/>
                                  </p:stCondLst>
                                  <p:childTnLst>
                                    <p:animMotion origin="layout" path="M -0.36133 0.12014 L -0.36133 0.12037 L -0.34818 0.12477 C -0.33659 0.12847 -0.34375 0.12569 -0.33112 0.1294 C -0.32891 0.13009 -0.3267 0.13102 -0.32461 0.13171 C -0.32318 0.13333 -0.32214 0.13565 -0.32058 0.13634 C -0.31107 0.14166 -0.30625 0.14074 -0.29688 0.14352 C -0.29518 0.14398 -0.29336 0.14514 -0.29167 0.14583 C -0.28451 0.14861 -0.28255 0.14838 -0.27461 0.15278 C -0.27097 0.15486 -0.26732 0.15671 -0.26406 0.15972 C -0.25716 0.1662 -0.2517 0.17731 -0.24427 0.18079 C -0.23946 0.1831 -0.23477 0.18611 -0.22982 0.18796 C -0.2237 0.19004 -0.21159 0.19259 -0.21159 0.19282 C -0.18776 0.20671 -0.21732 0.18958 -0.19701 0.19954 C -0.1944 0.20092 -0.19167 0.20301 -0.18906 0.20416 C -0.18464 0.20625 -0.18034 0.20694 -0.17591 0.20903 C -0.17318 0.21018 -0.17071 0.21227 -0.16797 0.21366 C -0.16341 0.21597 -0.15821 0.21643 -0.15378 0.21829 C -0.15013 0.21967 -0.14662 0.22153 -0.14297 0.22291 C -0.13763 0.225 -0.12969 0.22639 -0.12461 0.22754 C -0.12318 0.22847 -0.12201 0.22963 -0.12058 0.23009 C -0.11667 0.23125 -0.11263 0.23079 -0.10873 0.23241 C -0.1069 0.2331 -0.10534 0.23588 -0.10352 0.23704 C -0.10143 0.23819 -0.09909 0.23842 -0.09688 0.23935 C -0.09558 0.24004 -0.0944 0.24074 -0.09297 0.24166 C -0.08854 0.24467 -0.08386 0.24629 -0.07982 0.25092 C -0.07865 0.25254 -0.07761 0.25463 -0.07591 0.25579 C -0.07084 0.25949 -0.06003 0.26504 -0.06003 0.26528 C -0.05196 0.27477 -0.06094 0.26528 -0.04961 0.27199 C -0.03438 0.28125 -0.05977 0.27384 -0.03255 0.27916 C -0.02461 0.2831 -0.0237 0.2831 -0.0168 0.28842 C -0.01459 0.29004 -0.01016 0.29491 -0.00742 0.2956 C -0.00482 0.29606 -0.00222 0.2956 0.00039 0.2956 " pathEditMode="relative" rAng="0" ptsTypes="AAAAAAAAAAAAAAAAAAAAAAAAAAAAAAAAA">
                                      <p:cBhvr>
                                        <p:cTn id="74" dur="2000" fill="hold"/>
                                        <p:tgtEl>
                                          <p:spTgt spid="4"/>
                                        </p:tgtEl>
                                        <p:attrNameLst>
                                          <p:attrName>ppt_x</p:attrName>
                                          <p:attrName>ppt_y</p:attrName>
                                        </p:attrNameLst>
                                      </p:cBhvr>
                                      <p:rCtr x="18086" y="8773"/>
                                    </p:animMotion>
                                  </p:childTnLst>
                                </p:cTn>
                              </p:par>
                              <p:par>
                                <p:cTn id="75" presetID="1" presetClass="exit" presetSubtype="0" fill="hold" grpId="1" nodeType="withEffect">
                                  <p:stCondLst>
                                    <p:cond delay="0"/>
                                  </p:stCondLst>
                                  <p:childTnLst>
                                    <p:set>
                                      <p:cBhvr>
                                        <p:cTn id="76" dur="1" fill="hold">
                                          <p:stCondLst>
                                            <p:cond delay="0"/>
                                          </p:stCondLst>
                                        </p:cTn>
                                        <p:tgtEl>
                                          <p:spTgt spid="20"/>
                                        </p:tgtEl>
                                        <p:attrNameLst>
                                          <p:attrName>style.visibility</p:attrName>
                                        </p:attrNameLst>
                                      </p:cBhvr>
                                      <p:to>
                                        <p:strVal val="hidden"/>
                                      </p:to>
                                    </p:set>
                                  </p:childTnLst>
                                </p:cTn>
                              </p:par>
                              <p:par>
                                <p:cTn id="77" presetID="42"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1000"/>
                                        <p:tgtEl>
                                          <p:spTgt spid="30"/>
                                        </p:tgtEl>
                                      </p:cBhvr>
                                    </p:animEffect>
                                    <p:anim calcmode="lin" valueType="num">
                                      <p:cBhvr>
                                        <p:cTn id="80" dur="1000" fill="hold"/>
                                        <p:tgtEl>
                                          <p:spTgt spid="30"/>
                                        </p:tgtEl>
                                        <p:attrNameLst>
                                          <p:attrName>ppt_x</p:attrName>
                                        </p:attrNameLst>
                                      </p:cBhvr>
                                      <p:tavLst>
                                        <p:tav tm="0">
                                          <p:val>
                                            <p:strVal val="#ppt_x"/>
                                          </p:val>
                                        </p:tav>
                                        <p:tav tm="100000">
                                          <p:val>
                                            <p:strVal val="#ppt_x"/>
                                          </p:val>
                                        </p:tav>
                                      </p:tavLst>
                                    </p:anim>
                                    <p:anim calcmode="lin" valueType="num">
                                      <p:cBhvr>
                                        <p:cTn id="8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0" presetClass="path" presetSubtype="0" accel="50000" decel="50000" fill="hold" nodeType="clickEffect">
                                  <p:stCondLst>
                                    <p:cond delay="0"/>
                                  </p:stCondLst>
                                  <p:childTnLst>
                                    <p:animMotion origin="layout" path="M -0.00209 0.32824 L -0.00209 0.32847 C 0.00534 0.32199 0.0125 0.31435 0.02018 0.30949 C 0.02357 0.30717 0.02721 0.3081 0.03073 0.30717 C 0.03515 0.30579 0.03958 0.30463 0.04388 0.30231 C 0.06198 0.29259 0.05885 0.29074 0.07552 0.27893 C 0.08281 0.27384 0.0901 0.26782 0.09778 0.26504 C 0.10508 0.26227 0.11276 0.26342 0.12018 0.26273 C 0.12539 0.26111 0.13073 0.25995 0.13594 0.25787 C 0.14127 0.25602 0.14648 0.25278 0.15182 0.25092 C 0.15781 0.24884 0.16406 0.24838 0.17018 0.24629 C 0.17552 0.24444 0.1806 0.2412 0.18594 0.23935 C 0.18945 0.23796 0.19297 0.23796 0.19648 0.2368 C 0.23164 0.22639 0.19896 0.23634 0.21354 0.22986 C 0.21992 0.22708 0.22409 0.22731 0.23073 0.22291 C 0.23437 0.22037 0.23763 0.21643 0.24127 0.21342 C 0.24557 0.21018 0.25013 0.20764 0.25442 0.20416 C 0.26419 0.19606 0.27304 0.18449 0.28333 0.17847 C 0.28463 0.17754 0.28607 0.17731 0.28724 0.17616 C 0.29648 0.1669 0.29896 0.1581 0.31094 0.15278 C 0.31445 0.15116 0.31797 0.14977 0.32148 0.14791 C 0.32682 0.14514 0.3319 0.1412 0.33724 0.13866 C 0.34023 0.13727 0.34336 0.13727 0.34648 0.13634 C 0.34909 0.13565 0.35169 0.13472 0.35429 0.13403 C 0.35872 0.13287 0.36562 0.13148 0.37018 0.1294 C 0.37278 0.12801 0.37539 0.12616 0.37799 0.12454 C 0.38607 0.11504 0.37734 0.12454 0.38984 0.11528 C 0.39323 0.11273 0.40442 0.10208 0.4069 0.09884 C 0.40846 0.09699 0.40937 0.09375 0.41094 0.0919 C 0.4125 0.08981 0.41445 0.08889 0.41614 0.08727 C 0.41758 0.08588 0.42018 0.08264 0.42018 0.08287 " pathEditMode="relative" rAng="0" ptsTypes="AAAAAAAAAAAAAAAAAAAAAAAAAAAAAAA">
                                      <p:cBhvr>
                                        <p:cTn id="85" dur="2000" fill="hold"/>
                                        <p:tgtEl>
                                          <p:spTgt spid="4"/>
                                        </p:tgtEl>
                                        <p:attrNameLst>
                                          <p:attrName>ppt_x</p:attrName>
                                          <p:attrName>ppt_y</p:attrName>
                                        </p:attrNameLst>
                                      </p:cBhvr>
                                      <p:rCtr x="21107" y="-12269"/>
                                    </p:animMotion>
                                  </p:childTnLst>
                                </p:cTn>
                              </p:par>
                              <p:par>
                                <p:cTn id="86" presetID="1" presetClass="exit" presetSubtype="0" fill="hold" grpId="1" nodeType="withEffect">
                                  <p:stCondLst>
                                    <p:cond delay="0"/>
                                  </p:stCondLst>
                                  <p:childTnLst>
                                    <p:set>
                                      <p:cBhvr>
                                        <p:cTn id="87" dur="1" fill="hold">
                                          <p:stCondLst>
                                            <p:cond delay="0"/>
                                          </p:stCondLst>
                                        </p:cTn>
                                        <p:tgtEl>
                                          <p:spTgt spid="30"/>
                                        </p:tgtEl>
                                        <p:attrNameLst>
                                          <p:attrName>style.visibility</p:attrName>
                                        </p:attrNameLst>
                                      </p:cBhvr>
                                      <p:to>
                                        <p:strVal val="hidden"/>
                                      </p:to>
                                    </p:set>
                                  </p:childTnLst>
                                </p:cTn>
                              </p:par>
                              <p:par>
                                <p:cTn id="88" presetID="42" presetClass="entr" presetSubtype="0" fill="hold" grpId="0" nodeType="with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1000"/>
                                        <p:tgtEl>
                                          <p:spTgt spid="27"/>
                                        </p:tgtEl>
                                      </p:cBhvr>
                                    </p:animEffect>
                                    <p:anim calcmode="lin" valueType="num">
                                      <p:cBhvr>
                                        <p:cTn id="91" dur="1000" fill="hold"/>
                                        <p:tgtEl>
                                          <p:spTgt spid="27"/>
                                        </p:tgtEl>
                                        <p:attrNameLst>
                                          <p:attrName>ppt_x</p:attrName>
                                        </p:attrNameLst>
                                      </p:cBhvr>
                                      <p:tavLst>
                                        <p:tav tm="0">
                                          <p:val>
                                            <p:strVal val="#ppt_x"/>
                                          </p:val>
                                        </p:tav>
                                        <p:tav tm="100000">
                                          <p:val>
                                            <p:strVal val="#ppt_x"/>
                                          </p:val>
                                        </p:tav>
                                      </p:tavLst>
                                    </p:anim>
                                    <p:anim calcmode="lin" valueType="num">
                                      <p:cBhvr>
                                        <p:cTn id="9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0" presetClass="path" presetSubtype="0" accel="50000" decel="50000" fill="hold" nodeType="clickEffect">
                                  <p:stCondLst>
                                    <p:cond delay="0"/>
                                  </p:stCondLst>
                                  <p:childTnLst>
                                    <p:animMotion origin="layout" path="M 0.41888 0.11759 L 0.41888 0.11782 C 0.39127 0.12129 0.40247 0.12083 0.36354 0.11759 L 0.29388 0.11065 C 0.28281 0.10833 0.27174 0.10787 0.26094 0.10347 C 0.25703 0.10185 0.24245 0.09537 0.23594 0.09421 C 0.22929 0.09305 0.22278 0.09236 0.21614 0.0919 L 0.15703 0.08727 C 0.15429 0.08634 0.15169 0.08565 0.14909 0.08472 C 0.14726 0.08426 0.14557 0.08264 0.14388 0.08241 C 0.13021 0.08102 0.11666 0.08102 0.10299 0.08009 C 0.10169 0.0794 0.10039 0.07847 0.09909 0.07778 C 0.09466 0.07592 0.08594 0.07315 0.08594 0.07338 C 0.08086 0.06875 0.07903 0.06736 0.07409 0.06134 C 0.07226 0.05926 0.0707 0.05648 0.06888 0.0544 C 0.06719 0.05254 0.06523 0.05139 0.06354 0.04977 C 0.06224 0.04838 0.06107 0.04606 0.05963 0.04514 C 0.05703 0.04352 0.05429 0.04352 0.05169 0.04282 C 0.04948 0.0412 0.04739 0.03935 0.04518 0.03796 C 0.0414 0.03611 0.03802 0.03634 0.03463 0.03333 C 0.0332 0.03217 0.03203 0.02986 0.0306 0.0287 C 0.02942 0.02754 0.02799 0.02731 0.02669 0.02639 C 0.01966 0.02106 0.02383 0.02176 0.01888 0.02176 " pathEditMode="relative" rAng="0" ptsTypes="AAAAAAAAAAAAAAAAAAAAAAA">
                                      <p:cBhvr>
                                        <p:cTn id="96" dur="2000" fill="hold"/>
                                        <p:tgtEl>
                                          <p:spTgt spid="4"/>
                                        </p:tgtEl>
                                        <p:attrNameLst>
                                          <p:attrName>ppt_x</p:attrName>
                                          <p:attrName>ppt_y</p:attrName>
                                        </p:attrNameLst>
                                      </p:cBhvr>
                                      <p:rCtr x="-20000" y="-4676"/>
                                    </p:animMotion>
                                  </p:childTnLst>
                                </p:cTn>
                              </p:par>
                              <p:par>
                                <p:cTn id="97" presetID="1" presetClass="exit" presetSubtype="0" fill="hold" grpId="1" nodeType="withEffect">
                                  <p:stCondLst>
                                    <p:cond delay="0"/>
                                  </p:stCondLst>
                                  <p:childTnLst>
                                    <p:set>
                                      <p:cBhvr>
                                        <p:cTn id="98" dur="1" fill="hold">
                                          <p:stCondLst>
                                            <p:cond delay="0"/>
                                          </p:stCondLst>
                                        </p:cTn>
                                        <p:tgtEl>
                                          <p:spTgt spid="27"/>
                                        </p:tgtEl>
                                        <p:attrNameLst>
                                          <p:attrName>style.visibility</p:attrName>
                                        </p:attrNameLst>
                                      </p:cBhvr>
                                      <p:to>
                                        <p:strVal val="hidden"/>
                                      </p:to>
                                    </p:set>
                                  </p:childTnLst>
                                </p:cTn>
                              </p:par>
                              <p:par>
                                <p:cTn id="99" presetID="42" presetClass="entr" presetSubtype="0"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fade">
                                      <p:cBhvr>
                                        <p:cTn id="101" dur="1000"/>
                                        <p:tgtEl>
                                          <p:spTgt spid="28"/>
                                        </p:tgtEl>
                                      </p:cBhvr>
                                    </p:animEffect>
                                    <p:anim calcmode="lin" valueType="num">
                                      <p:cBhvr>
                                        <p:cTn id="102" dur="1000" fill="hold"/>
                                        <p:tgtEl>
                                          <p:spTgt spid="28"/>
                                        </p:tgtEl>
                                        <p:attrNameLst>
                                          <p:attrName>ppt_x</p:attrName>
                                        </p:attrNameLst>
                                      </p:cBhvr>
                                      <p:tavLst>
                                        <p:tav tm="0">
                                          <p:val>
                                            <p:strVal val="#ppt_x"/>
                                          </p:val>
                                        </p:tav>
                                        <p:tav tm="100000">
                                          <p:val>
                                            <p:strVal val="#ppt_x"/>
                                          </p:val>
                                        </p:tav>
                                      </p:tavLst>
                                    </p:anim>
                                    <p:anim calcmode="lin" valueType="num">
                                      <p:cBhvr>
                                        <p:cTn id="10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0" presetClass="path" presetSubtype="0" accel="50000" decel="50000" fill="hold" nodeType="clickEffect">
                                  <p:stCondLst>
                                    <p:cond delay="0"/>
                                  </p:stCondLst>
                                  <p:childTnLst>
                                    <p:animMotion origin="layout" path="M 0.01627 0.03819 L 0.01627 0.03842 C 0.00482 0.03889 -0.00664 0.03889 -0.01797 0.04051 C -0.02422 0.0412 -0.03021 0.04398 -0.03646 0.04514 C -0.04206 0.04629 -0.04779 0.04676 -0.05352 0.04745 C -0.06146 0.05139 -0.06927 0.05579 -0.07722 0.05903 C -0.08425 0.06204 -0.10183 0.06319 -0.10612 0.06389 C -0.11094 0.06435 -0.11576 0.06551 -0.12058 0.0662 C -0.14909 0.07014 -0.12891 0.06643 -0.15091 0.07083 C -0.16693 0.08032 -0.14961 0.07083 -0.19167 0.07546 C -0.19206 0.07546 -0.22787 0.08217 -0.23373 0.08241 C -0.28581 0.08518 -0.29857 0.08472 -0.34154 0.08472 " pathEditMode="relative" rAng="0" ptsTypes="AAAAAAAAAAAA">
                                      <p:cBhvr>
                                        <p:cTn id="107" dur="2000" fill="hold"/>
                                        <p:tgtEl>
                                          <p:spTgt spid="4"/>
                                        </p:tgtEl>
                                        <p:attrNameLst>
                                          <p:attrName>ppt_x</p:attrName>
                                          <p:attrName>ppt_y</p:attrName>
                                        </p:attrNameLst>
                                      </p:cBhvr>
                                      <p:rCtr x="-17891" y="2315"/>
                                    </p:animMotion>
                                  </p:childTnLst>
                                </p:cTn>
                              </p:par>
                              <p:par>
                                <p:cTn id="108" presetID="1" presetClass="exit" presetSubtype="0" fill="hold" grpId="1" nodeType="withEffect">
                                  <p:stCondLst>
                                    <p:cond delay="0"/>
                                  </p:stCondLst>
                                  <p:childTnLst>
                                    <p:set>
                                      <p:cBhvr>
                                        <p:cTn id="109" dur="1" fill="hold">
                                          <p:stCondLst>
                                            <p:cond delay="0"/>
                                          </p:stCondLst>
                                        </p:cTn>
                                        <p:tgtEl>
                                          <p:spTgt spid="28"/>
                                        </p:tgtEl>
                                        <p:attrNameLst>
                                          <p:attrName>style.visibility</p:attrName>
                                        </p:attrNameLst>
                                      </p:cBhvr>
                                      <p:to>
                                        <p:strVal val="hidden"/>
                                      </p:to>
                                    </p:set>
                                  </p:childTnLst>
                                </p:cTn>
                              </p:par>
                              <p:par>
                                <p:cTn id="110" presetID="42" presetClass="entr" presetSubtype="0" fill="hold" grpId="0" nodeType="with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fade">
                                      <p:cBhvr>
                                        <p:cTn id="112" dur="1000"/>
                                        <p:tgtEl>
                                          <p:spTgt spid="25"/>
                                        </p:tgtEl>
                                      </p:cBhvr>
                                    </p:animEffect>
                                    <p:anim calcmode="lin" valueType="num">
                                      <p:cBhvr>
                                        <p:cTn id="113" dur="1000" fill="hold"/>
                                        <p:tgtEl>
                                          <p:spTgt spid="25"/>
                                        </p:tgtEl>
                                        <p:attrNameLst>
                                          <p:attrName>ppt_x</p:attrName>
                                        </p:attrNameLst>
                                      </p:cBhvr>
                                      <p:tavLst>
                                        <p:tav tm="0">
                                          <p:val>
                                            <p:strVal val="#ppt_x"/>
                                          </p:val>
                                        </p:tav>
                                        <p:tav tm="100000">
                                          <p:val>
                                            <p:strVal val="#ppt_x"/>
                                          </p:val>
                                        </p:tav>
                                      </p:tavLst>
                                    </p:anim>
                                    <p:anim calcmode="lin" valueType="num">
                                      <p:cBhvr>
                                        <p:cTn id="1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0" presetClass="path" presetSubtype="0" accel="50000" decel="50000" fill="hold" nodeType="clickEffect">
                                  <p:stCondLst>
                                    <p:cond delay="0"/>
                                  </p:stCondLst>
                                  <p:childTnLst>
                                    <p:animMotion origin="layout" path="M -0.35339 0.12477 L -0.35339 0.125 C -0.34818 0.12616 -0.34297 0.12754 -0.33763 0.1294 C -0.33594 0.12986 -0.33412 0.13032 -0.33242 0.13171 C -0.31615 0.14467 -0.33021 0.13889 -0.31537 0.14329 C -0.31263 0.14491 -0.31003 0.14653 -0.30742 0.14815 C -0.30573 0.14884 -0.30378 0.14884 -0.30222 0.15046 C -0.30013 0.15208 -0.29896 0.15579 -0.29688 0.15741 C -0.29349 0.15995 -0.28985 0.16065 -0.28633 0.16204 C -0.27995 0.16458 -0.27305 0.16551 -0.26667 0.16666 C -0.26003 0.16991 -0.25339 0.17199 -0.24688 0.17616 C -0.23815 0.18148 -0.22956 0.18842 -0.22058 0.19236 C -0.21888 0.19329 -0.21706 0.19375 -0.21537 0.19491 C -0.21263 0.19629 -0.20612 0.20116 -0.20352 0.20416 C -0.2017 0.20625 -0.20026 0.20949 -0.19818 0.21111 C -0.19258 0.2162 -0.18737 0.21666 -0.18112 0.21829 C -0.17683 0.22129 -0.17123 0.22546 -0.16667 0.22754 C -0.1642 0.2287 -0.16159 0.22893 -0.15873 0.22986 C -0.15651 0.23055 -0.15456 0.23125 -0.15222 0.23217 C -0.15039 0.23287 -0.1487 0.23379 -0.14688 0.23449 C -0.14479 0.23541 -0.14258 0.23588 -0.14037 0.2368 C -0.13503 0.23912 -0.12995 0.24329 -0.12461 0.24398 C -0.11797 0.24467 -0.11146 0.24514 -0.10482 0.24629 C -0.1013 0.24676 -0.09779 0.24815 -0.09427 0.24861 C -0.08516 0.24977 -0.07604 0.25 -0.06667 0.25092 C -0.06055 0.25162 -0.05443 0.25254 -0.04831 0.25324 C -0.04649 0.25555 -0.04518 0.25856 -0.04297 0.26018 C -0.04037 0.2625 -0.025 0.26481 -0.02461 0.26504 C -0.01498 0.2706 -0.0194 0.26852 -0.01146 0.27199 C -0.00391 0.28518 -0.01146 0.2743 -0.00222 0.28125 C 0.01041 0.29097 -0.00821 0.28171 0.00703 0.28842 " pathEditMode="relative" rAng="0" ptsTypes="AAAAAAAAAAAAAAAAAAAAAAAAAAAAAAA">
                                      <p:cBhvr>
                                        <p:cTn id="118" dur="2000" fill="hold"/>
                                        <p:tgtEl>
                                          <p:spTgt spid="4"/>
                                        </p:tgtEl>
                                        <p:attrNameLst>
                                          <p:attrName>ppt_x</p:attrName>
                                          <p:attrName>ppt_y</p:attrName>
                                        </p:attrNameLst>
                                      </p:cBhvr>
                                      <p:rCtr x="18021" y="8171"/>
                                    </p:animMotion>
                                  </p:childTnLst>
                                </p:cTn>
                              </p:par>
                              <p:par>
                                <p:cTn id="119" presetID="1" presetClass="exit" presetSubtype="0" fill="hold" grpId="1" nodeType="withEffect">
                                  <p:stCondLst>
                                    <p:cond delay="0"/>
                                  </p:stCondLst>
                                  <p:childTnLst>
                                    <p:set>
                                      <p:cBhvr>
                                        <p:cTn id="120" dur="1" fill="hold">
                                          <p:stCondLst>
                                            <p:cond delay="0"/>
                                          </p:stCondLst>
                                        </p:cTn>
                                        <p:tgtEl>
                                          <p:spTgt spid="25"/>
                                        </p:tgtEl>
                                        <p:attrNameLst>
                                          <p:attrName>style.visibility</p:attrName>
                                        </p:attrNameLst>
                                      </p:cBhvr>
                                      <p:to>
                                        <p:strVal val="hidden"/>
                                      </p:to>
                                    </p:set>
                                  </p:childTnLst>
                                </p:cTn>
                              </p:par>
                              <p:par>
                                <p:cTn id="121" presetID="42" presetClass="entr" presetSubtype="0" fill="hold" grpId="0" nodeType="withEffect">
                                  <p:stCondLst>
                                    <p:cond delay="0"/>
                                  </p:stCondLst>
                                  <p:childTnLst>
                                    <p:set>
                                      <p:cBhvr>
                                        <p:cTn id="122" dur="1" fill="hold">
                                          <p:stCondLst>
                                            <p:cond delay="0"/>
                                          </p:stCondLst>
                                        </p:cTn>
                                        <p:tgtEl>
                                          <p:spTgt spid="26"/>
                                        </p:tgtEl>
                                        <p:attrNameLst>
                                          <p:attrName>style.visibility</p:attrName>
                                        </p:attrNameLst>
                                      </p:cBhvr>
                                      <p:to>
                                        <p:strVal val="visible"/>
                                      </p:to>
                                    </p:set>
                                    <p:animEffect transition="in" filter="fade">
                                      <p:cBhvr>
                                        <p:cTn id="123" dur="1000"/>
                                        <p:tgtEl>
                                          <p:spTgt spid="26"/>
                                        </p:tgtEl>
                                      </p:cBhvr>
                                    </p:animEffect>
                                    <p:anim calcmode="lin" valueType="num">
                                      <p:cBhvr>
                                        <p:cTn id="124" dur="1000" fill="hold"/>
                                        <p:tgtEl>
                                          <p:spTgt spid="26"/>
                                        </p:tgtEl>
                                        <p:attrNameLst>
                                          <p:attrName>ppt_x</p:attrName>
                                        </p:attrNameLst>
                                      </p:cBhvr>
                                      <p:tavLst>
                                        <p:tav tm="0">
                                          <p:val>
                                            <p:strVal val="#ppt_x"/>
                                          </p:val>
                                        </p:tav>
                                        <p:tav tm="100000">
                                          <p:val>
                                            <p:strVal val="#ppt_x"/>
                                          </p:val>
                                        </p:tav>
                                      </p:tavLst>
                                    </p:anim>
                                    <p:anim calcmode="lin" valueType="num">
                                      <p:cBhvr>
                                        <p:cTn id="12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0" presetClass="path" presetSubtype="0" accel="50000" decel="50000" fill="hold" nodeType="clickEffect">
                                  <p:stCondLst>
                                    <p:cond delay="0"/>
                                  </p:stCondLst>
                                  <p:childTnLst>
                                    <p:animMotion origin="layout" path="M 0.00573 0.32592 L 0.00573 0.32616 C 0.01497 0.31852 0.02773 0.30764 0.03724 0.30486 C 0.04948 0.30116 0.04245 0.30278 0.05833 0.3 C 0.06133 0.29861 0.06445 0.29722 0.06758 0.29537 C 0.0707 0.29329 0.07357 0.29051 0.07669 0.28842 C 0.07799 0.2875 0.07942 0.28704 0.08073 0.28611 C 0.0957 0.27546 0.08489 0.28194 0.09388 0.27662 C 0.09687 0.27268 0.09948 0.26736 0.10299 0.26504 C 0.10937 0.26088 0.11627 0.26088 0.12278 0.25787 C 0.14544 0.24791 0.10013 0.25694 0.14778 0.25092 L 0.15703 0.24861 C 0.16054 0.24768 0.16406 0.24745 0.16758 0.24629 C 0.17109 0.24514 0.17461 0.24329 0.17812 0.24166 C 0.18242 0.23935 0.18685 0.23704 0.19127 0.23449 C 0.19778 0.23079 0.20416 0.22546 0.21094 0.22291 C 0.21653 0.22083 0.22239 0.22129 0.22812 0.2206 C 0.22942 0.21967 0.23086 0.21944 0.23203 0.21829 C 0.23971 0.20926 0.24583 0.19583 0.25442 0.19004 L 0.26497 0.1831 C 0.26705 0.17916 0.26888 0.1743 0.27148 0.17129 C 0.27383 0.16875 0.27682 0.16875 0.27942 0.16666 C 0.28333 0.16366 0.28724 0.15995 0.29127 0.15741 C 0.3013 0.15069 0.31705 0.14143 0.32812 0.13866 C 0.33463 0.13704 0.34127 0.13727 0.34778 0.13634 C 0.3513 0.13565 0.35482 0.13472 0.35833 0.13403 C 0.36015 0.1331 0.36185 0.13241 0.36367 0.13148 C 0.36575 0.13079 0.36823 0.13102 0.37018 0.12916 C 0.37187 0.12778 0.37239 0.12361 0.37422 0.12222 C 0.37565 0.12106 0.39258 0.11759 0.39258 0.11782 C 0.39518 0.11597 0.39817 0.11551 0.40052 0.11296 C 0.40716 0.10509 0.40156 0.11065 0.40833 0.10579 C 0.41133 0.1037 0.41758 0.09838 0.42148 0.09653 C 0.422 0.09629 0.42239 0.09653 0.42291 0.09653 " pathEditMode="relative" rAng="0" ptsTypes="AAAAAAAAAAAAAAAAAAAAAAAAAAAAAAAAAA">
                                      <p:cBhvr>
                                        <p:cTn id="129" dur="2000" fill="hold"/>
                                        <p:tgtEl>
                                          <p:spTgt spid="4"/>
                                        </p:tgtEl>
                                        <p:attrNameLst>
                                          <p:attrName>ppt_x</p:attrName>
                                          <p:attrName>ppt_y</p:attrName>
                                        </p:attrNameLst>
                                      </p:cBhvr>
                                      <p:rCtr x="20859" y="-11481"/>
                                    </p:animMotion>
                                  </p:childTnLst>
                                </p:cTn>
                              </p:par>
                              <p:par>
                                <p:cTn id="130" presetID="1" presetClass="exit" presetSubtype="0" fill="hold" grpId="1" nodeType="withEffect">
                                  <p:stCondLst>
                                    <p:cond delay="0"/>
                                  </p:stCondLst>
                                  <p:childTnLst>
                                    <p:set>
                                      <p:cBhvr>
                                        <p:cTn id="131" dur="1" fill="hold">
                                          <p:stCondLst>
                                            <p:cond delay="0"/>
                                          </p:stCondLst>
                                        </p:cTn>
                                        <p:tgtEl>
                                          <p:spTgt spid="26"/>
                                        </p:tgtEl>
                                        <p:attrNameLst>
                                          <p:attrName>style.visibility</p:attrName>
                                        </p:attrNameLst>
                                      </p:cBhvr>
                                      <p:to>
                                        <p:strVal val="hidden"/>
                                      </p:to>
                                    </p:set>
                                  </p:childTnLst>
                                </p:cTn>
                              </p:par>
                              <p:par>
                                <p:cTn id="132" presetID="42" presetClass="entr" presetSubtype="0" fill="hold" grpId="0" nodeType="withEffect">
                                  <p:stCondLst>
                                    <p:cond delay="0"/>
                                  </p:stCondLst>
                                  <p:childTnLst>
                                    <p:set>
                                      <p:cBhvr>
                                        <p:cTn id="133" dur="1" fill="hold">
                                          <p:stCondLst>
                                            <p:cond delay="0"/>
                                          </p:stCondLst>
                                        </p:cTn>
                                        <p:tgtEl>
                                          <p:spTgt spid="22"/>
                                        </p:tgtEl>
                                        <p:attrNameLst>
                                          <p:attrName>style.visibility</p:attrName>
                                        </p:attrNameLst>
                                      </p:cBhvr>
                                      <p:to>
                                        <p:strVal val="visible"/>
                                      </p:to>
                                    </p:set>
                                    <p:animEffect transition="in" filter="fade">
                                      <p:cBhvr>
                                        <p:cTn id="134" dur="1000"/>
                                        <p:tgtEl>
                                          <p:spTgt spid="22"/>
                                        </p:tgtEl>
                                      </p:cBhvr>
                                    </p:animEffect>
                                    <p:anim calcmode="lin" valueType="num">
                                      <p:cBhvr>
                                        <p:cTn id="135" dur="1000" fill="hold"/>
                                        <p:tgtEl>
                                          <p:spTgt spid="22"/>
                                        </p:tgtEl>
                                        <p:attrNameLst>
                                          <p:attrName>ppt_x</p:attrName>
                                        </p:attrNameLst>
                                      </p:cBhvr>
                                      <p:tavLst>
                                        <p:tav tm="0">
                                          <p:val>
                                            <p:strVal val="#ppt_x"/>
                                          </p:val>
                                        </p:tav>
                                        <p:tav tm="100000">
                                          <p:val>
                                            <p:strVal val="#ppt_x"/>
                                          </p:val>
                                        </p:tav>
                                      </p:tavLst>
                                    </p:anim>
                                    <p:anim calcmode="lin" valueType="num">
                                      <p:cBhvr>
                                        <p:cTn id="1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8 0.36836 0.12199 0.36354 0.11991 C 0.34883 0.11342 0.35351 0.11088 0.33724 0.10579 C 0.33203 0.10416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1 0.10833 0.06852 C 0.10625 0.06759 0.09883 0.06528 0.09648 0.06366 C 0.09466 0.0625 0.09297 0.06018 0.09114 0.05903 C 0.08333 0.05393 0.08099 0.05416 0.07278 0.05208 C 0.07187 0.05046 0.07122 0.04838 0.07018 0.04745 C 0.06849 0.04583 0.06653 0.04583 0.06484 0.04514 C 0.06354 0.04444 0.06224 0.04375 0.06094 0.04259 C 0.0487 0.03333 0.06419 0.04236 0.04648 0.03333 C 0.04205 0.02824 0.04336 0.0287 0.03854 0.02639 C 0.03242 0.02315 0.03463 0.02639 0.03203 0.02176 " pathEditMode="relative" rAng="0" ptsTypes="AAAAAAAAAAAAAAAAAAAAAAAAA">
                                      <p:cBhvr>
                                        <p:cTn id="140" dur="2000" fill="hold"/>
                                        <p:tgtEl>
                                          <p:spTgt spid="4"/>
                                        </p:tgtEl>
                                        <p:attrNameLst>
                                          <p:attrName>ppt_x</p:attrName>
                                          <p:attrName>ppt_y</p:attrName>
                                        </p:attrNameLst>
                                      </p:cBhvr>
                                      <p:rCtr x="-19414" y="-5602"/>
                                    </p:animMotion>
                                  </p:childTnLst>
                                </p:cTn>
                              </p:par>
                              <p:par>
                                <p:cTn id="141" presetID="1" presetClass="exit" presetSubtype="0" fill="hold" grpId="1" nodeType="withEffect">
                                  <p:stCondLst>
                                    <p:cond delay="0"/>
                                  </p:stCondLst>
                                  <p:childTnLst>
                                    <p:set>
                                      <p:cBhvr>
                                        <p:cTn id="142" dur="1" fill="hold">
                                          <p:stCondLst>
                                            <p:cond delay="0"/>
                                          </p:stCondLst>
                                        </p:cTn>
                                        <p:tgtEl>
                                          <p:spTgt spid="22"/>
                                        </p:tgtEl>
                                        <p:attrNameLst>
                                          <p:attrName>style.visibility</p:attrName>
                                        </p:attrNameLst>
                                      </p:cBhvr>
                                      <p:to>
                                        <p:strVal val="hidden"/>
                                      </p:to>
                                    </p:set>
                                  </p:childTnLst>
                                </p:cTn>
                              </p:par>
                              <p:par>
                                <p:cTn id="143" presetID="42" presetClass="entr" presetSubtype="0" fill="hold" grpId="0" nodeType="withEffect">
                                  <p:stCondLst>
                                    <p:cond delay="0"/>
                                  </p:stCondLst>
                                  <p:childTnLst>
                                    <p:set>
                                      <p:cBhvr>
                                        <p:cTn id="144" dur="1" fill="hold">
                                          <p:stCondLst>
                                            <p:cond delay="0"/>
                                          </p:stCondLst>
                                        </p:cTn>
                                        <p:tgtEl>
                                          <p:spTgt spid="19"/>
                                        </p:tgtEl>
                                        <p:attrNameLst>
                                          <p:attrName>style.visibility</p:attrName>
                                        </p:attrNameLst>
                                      </p:cBhvr>
                                      <p:to>
                                        <p:strVal val="visible"/>
                                      </p:to>
                                    </p:set>
                                    <p:animEffect transition="in" filter="fade">
                                      <p:cBhvr>
                                        <p:cTn id="145" dur="1000"/>
                                        <p:tgtEl>
                                          <p:spTgt spid="19"/>
                                        </p:tgtEl>
                                      </p:cBhvr>
                                    </p:animEffect>
                                    <p:anim calcmode="lin" valueType="num">
                                      <p:cBhvr>
                                        <p:cTn id="146" dur="1000" fill="hold"/>
                                        <p:tgtEl>
                                          <p:spTgt spid="19"/>
                                        </p:tgtEl>
                                        <p:attrNameLst>
                                          <p:attrName>ppt_x</p:attrName>
                                        </p:attrNameLst>
                                      </p:cBhvr>
                                      <p:tavLst>
                                        <p:tav tm="0">
                                          <p:val>
                                            <p:strVal val="#ppt_x"/>
                                          </p:val>
                                        </p:tav>
                                        <p:tav tm="100000">
                                          <p:val>
                                            <p:strVal val="#ppt_x"/>
                                          </p:val>
                                        </p:tav>
                                      </p:tavLst>
                                    </p:anim>
                                    <p:anim calcmode="lin" valueType="num">
                                      <p:cBhvr>
                                        <p:cTn id="14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2 -0.19271 0.06204 -0.22852 0.06366 L -0.30742 0.06852 C -0.31016 0.06921 -0.31276 0.06967 -0.31537 0.07083 C -0.3237 0.07454 -0.32448 0.07824 -0.33386 0.08009 C -0.33776 0.08079 -0.34167 0.08009 -0.34558 0.08009 " pathEditMode="relative" rAng="0" ptsTypes="AAAAAAAAAAAAAAA">
                                      <p:cBhvr>
                                        <p:cTn id="151" dur="2000" fill="hold"/>
                                        <p:tgtEl>
                                          <p:spTgt spid="4"/>
                                        </p:tgtEl>
                                        <p:attrNameLst>
                                          <p:attrName>ppt_x</p:attrName>
                                          <p:attrName>ppt_y</p:attrName>
                                        </p:attrNameLst>
                                      </p:cBhvr>
                                      <p:rCtr x="-18216" y="2454"/>
                                    </p:animMotion>
                                  </p:childTnLst>
                                </p:cTn>
                              </p:par>
                              <p:par>
                                <p:cTn id="152" presetID="1" presetClass="exit" presetSubtype="0" fill="hold" grpId="1" nodeType="withEffect">
                                  <p:stCondLst>
                                    <p:cond delay="0"/>
                                  </p:stCondLst>
                                  <p:childTnLst>
                                    <p:set>
                                      <p:cBhvr>
                                        <p:cTn id="153" dur="1" fill="hold">
                                          <p:stCondLst>
                                            <p:cond delay="0"/>
                                          </p:stCondLst>
                                        </p:cTn>
                                        <p:tgtEl>
                                          <p:spTgt spid="19"/>
                                        </p:tgtEl>
                                        <p:attrNameLst>
                                          <p:attrName>style.visibility</p:attrName>
                                        </p:attrNameLst>
                                      </p:cBhvr>
                                      <p:to>
                                        <p:strVal val="hidden"/>
                                      </p:to>
                                    </p:set>
                                  </p:childTnLst>
                                </p:cTn>
                              </p:par>
                              <p:par>
                                <p:cTn id="154" presetID="42" presetClass="entr" presetSubtype="0" fill="hold" grpId="0" nodeType="withEffect">
                                  <p:stCondLst>
                                    <p:cond delay="0"/>
                                  </p:stCondLst>
                                  <p:childTnLst>
                                    <p:set>
                                      <p:cBhvr>
                                        <p:cTn id="155" dur="1" fill="hold">
                                          <p:stCondLst>
                                            <p:cond delay="0"/>
                                          </p:stCondLst>
                                        </p:cTn>
                                        <p:tgtEl>
                                          <p:spTgt spid="29"/>
                                        </p:tgtEl>
                                        <p:attrNameLst>
                                          <p:attrName>style.visibility</p:attrName>
                                        </p:attrNameLst>
                                      </p:cBhvr>
                                      <p:to>
                                        <p:strVal val="visible"/>
                                      </p:to>
                                    </p:set>
                                    <p:animEffect transition="in" filter="fade">
                                      <p:cBhvr>
                                        <p:cTn id="156" dur="1000"/>
                                        <p:tgtEl>
                                          <p:spTgt spid="29"/>
                                        </p:tgtEl>
                                      </p:cBhvr>
                                    </p:animEffect>
                                    <p:anim calcmode="lin" valueType="num">
                                      <p:cBhvr>
                                        <p:cTn id="157" dur="1000" fill="hold"/>
                                        <p:tgtEl>
                                          <p:spTgt spid="29"/>
                                        </p:tgtEl>
                                        <p:attrNameLst>
                                          <p:attrName>ppt_x</p:attrName>
                                        </p:attrNameLst>
                                      </p:cBhvr>
                                      <p:tavLst>
                                        <p:tav tm="0">
                                          <p:val>
                                            <p:strVal val="#ppt_x"/>
                                          </p:val>
                                        </p:tav>
                                        <p:tav tm="100000">
                                          <p:val>
                                            <p:strVal val="#ppt_x"/>
                                          </p:val>
                                        </p:tav>
                                      </p:tavLst>
                                    </p:anim>
                                    <p:anim calcmode="lin" valueType="num">
                                      <p:cBhvr>
                                        <p:cTn id="15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0" presetClass="path" presetSubtype="0" accel="50000" decel="50000" fill="hold" nodeType="clickEffect">
                                  <p:stCondLst>
                                    <p:cond delay="0"/>
                                  </p:stCondLst>
                                  <p:childTnLst>
                                    <p:animMotion origin="layout" path="M -0.35209 0.12477 L -0.35209 0.125 C -0.34688 0.12778 -0.34154 0.13055 -0.33633 0.13403 C -0.33451 0.13518 -0.33295 0.13773 -0.33112 0.13866 C -0.32852 0.14004 -0.32578 0.14028 -0.32318 0.14097 C -0.31289 0.14838 -0.32018 0.14421 -0.30742 0.14815 C -0.3013 0.14977 -0.29505 0.15301 -0.28906 0.15509 C -0.28373 0.15671 -0.27318 0.15972 -0.27318 0.15995 C -0.27175 0.16065 -0.25808 0.16829 -0.25482 0.17153 C -0.24063 0.18518 -0.25222 0.17754 -0.24297 0.1831 C -0.24076 0.18611 -0.2388 0.19004 -0.23633 0.19236 C -0.23477 0.19398 -0.23281 0.19375 -0.23112 0.19491 C -0.2181 0.20254 -0.23099 0.19722 -0.21797 0.20185 C -0.21615 0.20347 -0.21459 0.20532 -0.21276 0.20648 C -0.21055 0.20764 -0.20834 0.20787 -0.20612 0.20879 C -0.2043 0.20949 -0.20261 0.21018 -0.20091 0.21111 C -0.18594 0.21991 -0.2017 0.2125 -0.18906 0.21829 C -0.18047 0.22569 -0.18646 0.22176 -0.17461 0.22523 C -0.15781 0.23009 -0.18138 0.225 -0.15612 0.22986 C -0.14414 0.23518 -0.15638 0.23032 -0.13373 0.23449 C -0.13112 0.23495 -0.12852 0.23611 -0.12591 0.2368 C -0.12005 0.23842 -0.11563 0.23912 -0.11003 0.24166 C -0.10873 0.24213 -0.10755 0.24352 -0.10612 0.24398 C -0.10222 0.24514 -0.09818 0.24537 -0.09427 0.24629 C -0.07253 0.25139 -0.10638 0.2456 -0.07058 0.25092 C -0.06706 0.25254 -0.06367 0.25416 -0.06016 0.25555 C -0.05183 0.25879 -0.05391 0.25648 -0.04701 0.26018 C -0.04427 0.26157 -0.0418 0.26366 -0.03906 0.26504 C -0.02266 0.27222 -0.0431 0.26296 -0.02982 0.26967 C -0.02813 0.2706 -0.0263 0.27106 -0.02461 0.27199 C -0.02018 0.27407 -0.02031 0.27523 -0.01537 0.27662 C -0.01185 0.27778 -0.00834 0.27824 -0.00482 0.27893 C -0.00391 0.28055 -0.00339 0.28264 -0.00222 0.28356 C 0.00065 0.28611 0.00195 0.28588 0.00442 0.28588 " pathEditMode="relative" rAng="0" ptsTypes="AAAAAAAAAAAAAAAAAAAAAAAAAAAAAAAAAA">
                                      <p:cBhvr>
                                        <p:cTn id="162" dur="2000" fill="hold"/>
                                        <p:tgtEl>
                                          <p:spTgt spid="4"/>
                                        </p:tgtEl>
                                        <p:attrNameLst>
                                          <p:attrName>ppt_x</p:attrName>
                                          <p:attrName>ppt_y</p:attrName>
                                        </p:attrNameLst>
                                      </p:cBhvr>
                                      <p:rCtr x="17826" y="8056"/>
                                    </p:animMotion>
                                  </p:childTnLst>
                                </p:cTn>
                              </p:par>
                              <p:par>
                                <p:cTn id="163" presetID="1" presetClass="exit" presetSubtype="0" fill="hold" grpId="1" nodeType="withEffect">
                                  <p:stCondLst>
                                    <p:cond delay="0"/>
                                  </p:stCondLst>
                                  <p:childTnLst>
                                    <p:set>
                                      <p:cBhvr>
                                        <p:cTn id="164" dur="1" fill="hold">
                                          <p:stCondLst>
                                            <p:cond delay="0"/>
                                          </p:stCondLst>
                                        </p:cTn>
                                        <p:tgtEl>
                                          <p:spTgt spid="29"/>
                                        </p:tgtEl>
                                        <p:attrNameLst>
                                          <p:attrName>style.visibility</p:attrName>
                                        </p:attrNameLst>
                                      </p:cBhvr>
                                      <p:to>
                                        <p:strVal val="hidden"/>
                                      </p:to>
                                    </p:set>
                                  </p:childTnLst>
                                </p:cTn>
                              </p:par>
                              <p:par>
                                <p:cTn id="165" presetID="42" presetClass="entr" presetSubtype="0" fill="hold" grpId="0" nodeType="withEffect">
                                  <p:stCondLst>
                                    <p:cond delay="0"/>
                                  </p:stCondLst>
                                  <p:childTnLst>
                                    <p:set>
                                      <p:cBhvr>
                                        <p:cTn id="166" dur="1" fill="hold">
                                          <p:stCondLst>
                                            <p:cond delay="0"/>
                                          </p:stCondLst>
                                        </p:cTn>
                                        <p:tgtEl>
                                          <p:spTgt spid="21"/>
                                        </p:tgtEl>
                                        <p:attrNameLst>
                                          <p:attrName>style.visibility</p:attrName>
                                        </p:attrNameLst>
                                      </p:cBhvr>
                                      <p:to>
                                        <p:strVal val="visible"/>
                                      </p:to>
                                    </p:set>
                                    <p:animEffect transition="in" filter="fade">
                                      <p:cBhvr>
                                        <p:cTn id="167" dur="1000"/>
                                        <p:tgtEl>
                                          <p:spTgt spid="21"/>
                                        </p:tgtEl>
                                      </p:cBhvr>
                                    </p:animEffect>
                                    <p:anim calcmode="lin" valueType="num">
                                      <p:cBhvr>
                                        <p:cTn id="168" dur="1000" fill="hold"/>
                                        <p:tgtEl>
                                          <p:spTgt spid="21"/>
                                        </p:tgtEl>
                                        <p:attrNameLst>
                                          <p:attrName>ppt_x</p:attrName>
                                        </p:attrNameLst>
                                      </p:cBhvr>
                                      <p:tavLst>
                                        <p:tav tm="0">
                                          <p:val>
                                            <p:strVal val="#ppt_x"/>
                                          </p:val>
                                        </p:tav>
                                        <p:tav tm="100000">
                                          <p:val>
                                            <p:strVal val="#ppt_x"/>
                                          </p:val>
                                        </p:tav>
                                      </p:tavLst>
                                    </p:anim>
                                    <p:anim calcmode="lin" valueType="num">
                                      <p:cBhvr>
                                        <p:cTn id="16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0" fill="hold">
                      <p:stCondLst>
                        <p:cond delay="indefinite"/>
                      </p:stCondLst>
                      <p:childTnLst>
                        <p:par>
                          <p:cTn id="171" fill="hold">
                            <p:stCondLst>
                              <p:cond delay="0"/>
                            </p:stCondLst>
                            <p:childTnLst>
                              <p:par>
                                <p:cTn id="172" presetID="0" presetClass="path" presetSubtype="0" accel="50000" decel="50000" fill="hold" nodeType="clickEffect">
                                  <p:stCondLst>
                                    <p:cond delay="0"/>
                                  </p:stCondLst>
                                  <p:childTnLst>
                                    <p:animMotion origin="layout" path="M 0.00182 0.32129 L 0.00182 0.32153 C 0.0487 0.2868 0.00781 0.31296 0.03333 0.30254 C 0.04258 0.29861 0.04153 0.2956 0.05182 0.29074 C 0.0582 0.28773 0.0651 0.28704 0.07148 0.28379 C 0.07461 0.28217 0.0776 0.28079 0.08073 0.27916 C 0.08333 0.27754 0.08594 0.27569 0.08867 0.2743 C 0.09258 0.27245 0.09648 0.27153 0.10039 0.26967 C 0.10182 0.26921 0.10299 0.26782 0.10442 0.26736 C 0.10833 0.2662 0.11224 0.26574 0.11627 0.26504 C 0.11966 0.26204 0.12799 0.2544 0.13073 0.25324 C 0.13594 0.25139 0.14127 0.25185 0.14648 0.25092 C 0.15052 0.24861 0.15429 0.24583 0.15833 0.24398 C 0.16094 0.24282 0.16367 0.24259 0.16627 0.24166 C 0.16797 0.24097 0.16979 0.24004 0.17148 0.23935 C 0.17942 0.23611 0.18724 0.23194 0.19518 0.22986 L 0.22409 0.22291 C 0.23607 0.21018 0.22513 0.21991 0.23867 0.21366 C 0.24271 0.21157 0.24648 0.20856 0.25052 0.20648 C 0.25573 0.20393 0.26107 0.20231 0.26627 0.19954 C 0.26914 0.19791 0.27591 0.19004 0.27812 0.18796 C 0.27982 0.18611 0.28164 0.18495 0.28333 0.1831 C 0.29739 0.16759 0.27578 0.18472 0.30312 0.16204 C 0.30469 0.16065 0.30664 0.16111 0.30833 0.15972 C 0.31289 0.15625 0.31679 0.15069 0.32148 0.14815 C 0.32708 0.14514 0.33294 0.14491 0.33867 0.14352 C 0.3487 0.14074 0.35286 0.14051 0.36367 0.13866 C 0.36758 0.13634 0.37148 0.13333 0.37552 0.13171 C 0.3789 0.13032 0.38268 0.13125 0.38607 0.1294 C 0.4069 0.11829 0.39609 0.12291 0.40573 0.11296 C 0.41015 0.10856 0.41575 0.10486 0.42018 0.10139 C 0.42109 0.10069 0.422 0.09977 0.42291 0.09907 " pathEditMode="relative" rAng="0" ptsTypes="AAAAAAAAAAAAAAAAAAAAAAAAAAAAAAAA">
                                      <p:cBhvr>
                                        <p:cTn id="173" dur="2000" fill="hold"/>
                                        <p:tgtEl>
                                          <p:spTgt spid="4"/>
                                        </p:tgtEl>
                                        <p:attrNameLst>
                                          <p:attrName>ppt_x</p:attrName>
                                          <p:attrName>ppt_y</p:attrName>
                                        </p:attrNameLst>
                                      </p:cBhvr>
                                      <p:rCtr x="21055" y="-11111"/>
                                    </p:animMotion>
                                  </p:childTnLst>
                                </p:cTn>
                              </p:par>
                              <p:par>
                                <p:cTn id="174" presetID="1" presetClass="exit" presetSubtype="0" fill="hold" grpId="1" nodeType="withEffect">
                                  <p:stCondLst>
                                    <p:cond delay="0"/>
                                  </p:stCondLst>
                                  <p:childTnLst>
                                    <p:set>
                                      <p:cBhvr>
                                        <p:cTn id="175" dur="1" fill="hold">
                                          <p:stCondLst>
                                            <p:cond delay="0"/>
                                          </p:stCondLst>
                                        </p:cTn>
                                        <p:tgtEl>
                                          <p:spTgt spid="21"/>
                                        </p:tgtEl>
                                        <p:attrNameLst>
                                          <p:attrName>style.visibility</p:attrName>
                                        </p:attrNameLst>
                                      </p:cBhvr>
                                      <p:to>
                                        <p:strVal val="hidden"/>
                                      </p:to>
                                    </p:set>
                                  </p:childTnLst>
                                </p:cTn>
                              </p:par>
                              <p:par>
                                <p:cTn id="176" presetID="42" presetClass="entr" presetSubtype="0" fill="hold" grpId="0" nodeType="withEffect">
                                  <p:stCondLst>
                                    <p:cond delay="0"/>
                                  </p:stCondLst>
                                  <p:childTnLst>
                                    <p:set>
                                      <p:cBhvr>
                                        <p:cTn id="177" dur="1" fill="hold">
                                          <p:stCondLst>
                                            <p:cond delay="0"/>
                                          </p:stCondLst>
                                        </p:cTn>
                                        <p:tgtEl>
                                          <p:spTgt spid="32"/>
                                        </p:tgtEl>
                                        <p:attrNameLst>
                                          <p:attrName>style.visibility</p:attrName>
                                        </p:attrNameLst>
                                      </p:cBhvr>
                                      <p:to>
                                        <p:strVal val="visible"/>
                                      </p:to>
                                    </p:set>
                                    <p:animEffect transition="in" filter="fade">
                                      <p:cBhvr>
                                        <p:cTn id="178" dur="1000"/>
                                        <p:tgtEl>
                                          <p:spTgt spid="32"/>
                                        </p:tgtEl>
                                      </p:cBhvr>
                                    </p:animEffect>
                                    <p:anim calcmode="lin" valueType="num">
                                      <p:cBhvr>
                                        <p:cTn id="179" dur="1000" fill="hold"/>
                                        <p:tgtEl>
                                          <p:spTgt spid="32"/>
                                        </p:tgtEl>
                                        <p:attrNameLst>
                                          <p:attrName>ppt_x</p:attrName>
                                        </p:attrNameLst>
                                      </p:cBhvr>
                                      <p:tavLst>
                                        <p:tav tm="0">
                                          <p:val>
                                            <p:strVal val="#ppt_x"/>
                                          </p:val>
                                        </p:tav>
                                        <p:tav tm="100000">
                                          <p:val>
                                            <p:strVal val="#ppt_x"/>
                                          </p:val>
                                        </p:tav>
                                      </p:tavLst>
                                    </p:anim>
                                    <p:anim calcmode="lin" valueType="num">
                                      <p:cBhvr>
                                        <p:cTn id="18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1" fill="hold" display="0">
                  <p:stCondLst>
                    <p:cond delay="indefinite"/>
                  </p:stCondLst>
                  <p:endCondLst>
                    <p:cond evt="onStopAudio" delay="0">
                      <p:tgtEl>
                        <p:sldTgt/>
                      </p:tgtEl>
                    </p:cond>
                  </p:endCondLst>
                </p:cTn>
                <p:tgtEl>
                  <p:spTgt spid="18"/>
                </p:tgtEl>
              </p:cMediaNode>
            </p:audio>
            <p:seq concurrent="1" nextAc="seek">
              <p:cTn id="182" restart="whenNotActive" fill="hold" evtFilter="cancelBubble" nodeType="interactiveSeq">
                <p:stCondLst>
                  <p:cond evt="onClick" delay="0">
                    <p:tgtEl>
                      <p:spTgt spid="9"/>
                    </p:tgtEl>
                  </p:cond>
                </p:stCondLst>
                <p:endSync evt="end" delay="0">
                  <p:rtn val="all"/>
                </p:endSync>
                <p:childTnLst>
                  <p:par>
                    <p:cTn id="183" fill="hold">
                      <p:stCondLst>
                        <p:cond delay="0"/>
                      </p:stCondLst>
                      <p:childTnLst>
                        <p:par>
                          <p:cTn id="184" fill="hold">
                            <p:stCondLst>
                              <p:cond delay="0"/>
                            </p:stCondLst>
                            <p:childTnLst>
                              <p:par>
                                <p:cTn id="185" presetID="2" presetClass="exit" presetSubtype="9" fill="hold" nodeType="clickEffect">
                                  <p:stCondLst>
                                    <p:cond delay="0"/>
                                  </p:stCondLst>
                                  <p:childTnLst>
                                    <p:anim calcmode="lin" valueType="num">
                                      <p:cBhvr additive="base">
                                        <p:cTn id="186" dur="500"/>
                                        <p:tgtEl>
                                          <p:spTgt spid="9"/>
                                        </p:tgtEl>
                                        <p:attrNameLst>
                                          <p:attrName>ppt_x</p:attrName>
                                        </p:attrNameLst>
                                      </p:cBhvr>
                                      <p:tavLst>
                                        <p:tav tm="0">
                                          <p:val>
                                            <p:strVal val="ppt_x"/>
                                          </p:val>
                                        </p:tav>
                                        <p:tav tm="100000">
                                          <p:val>
                                            <p:strVal val="0-ppt_w/2"/>
                                          </p:val>
                                        </p:tav>
                                      </p:tavLst>
                                    </p:anim>
                                    <p:anim calcmode="lin" valueType="num">
                                      <p:cBhvr additive="base">
                                        <p:cTn id="187" dur="500"/>
                                        <p:tgtEl>
                                          <p:spTgt spid="9"/>
                                        </p:tgtEl>
                                        <p:attrNameLst>
                                          <p:attrName>ppt_y</p:attrName>
                                        </p:attrNameLst>
                                      </p:cBhvr>
                                      <p:tavLst>
                                        <p:tav tm="0">
                                          <p:val>
                                            <p:strVal val="ppt_y"/>
                                          </p:val>
                                        </p:tav>
                                        <p:tav tm="100000">
                                          <p:val>
                                            <p:strVal val="0-ppt_h/2"/>
                                          </p:val>
                                        </p:tav>
                                      </p:tavLst>
                                    </p:anim>
                                    <p:set>
                                      <p:cBhvr>
                                        <p:cTn id="18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89" restart="whenNotActive" fill="hold" evtFilter="cancelBubble" nodeType="interactiveSeq">
                <p:stCondLst>
                  <p:cond evt="onClick" delay="0">
                    <p:tgtEl>
                      <p:spTgt spid="16"/>
                    </p:tgtEl>
                  </p:cond>
                </p:stCondLst>
                <p:endSync evt="end" delay="0">
                  <p:rtn val="all"/>
                </p:endSync>
                <p:childTnLst>
                  <p:par>
                    <p:cTn id="190" fill="hold">
                      <p:stCondLst>
                        <p:cond delay="0"/>
                      </p:stCondLst>
                      <p:childTnLst>
                        <p:par>
                          <p:cTn id="191" fill="hold">
                            <p:stCondLst>
                              <p:cond delay="0"/>
                            </p:stCondLst>
                            <p:childTnLst>
                              <p:par>
                                <p:cTn id="192" presetID="2" presetClass="exit" presetSubtype="3" fill="hold" nodeType="clickEffect">
                                  <p:stCondLst>
                                    <p:cond delay="0"/>
                                  </p:stCondLst>
                                  <p:childTnLst>
                                    <p:anim calcmode="lin" valueType="num">
                                      <p:cBhvr additive="base">
                                        <p:cTn id="193" dur="500"/>
                                        <p:tgtEl>
                                          <p:spTgt spid="16"/>
                                        </p:tgtEl>
                                        <p:attrNameLst>
                                          <p:attrName>ppt_x</p:attrName>
                                        </p:attrNameLst>
                                      </p:cBhvr>
                                      <p:tavLst>
                                        <p:tav tm="0">
                                          <p:val>
                                            <p:strVal val="ppt_x"/>
                                          </p:val>
                                        </p:tav>
                                        <p:tav tm="100000">
                                          <p:val>
                                            <p:strVal val="1+ppt_w/2"/>
                                          </p:val>
                                        </p:tav>
                                      </p:tavLst>
                                    </p:anim>
                                    <p:anim calcmode="lin" valueType="num">
                                      <p:cBhvr additive="base">
                                        <p:cTn id="194" dur="500"/>
                                        <p:tgtEl>
                                          <p:spTgt spid="16"/>
                                        </p:tgtEl>
                                        <p:attrNameLst>
                                          <p:attrName>ppt_y</p:attrName>
                                        </p:attrNameLst>
                                      </p:cBhvr>
                                      <p:tavLst>
                                        <p:tav tm="0">
                                          <p:val>
                                            <p:strVal val="ppt_y"/>
                                          </p:val>
                                        </p:tav>
                                        <p:tav tm="100000">
                                          <p:val>
                                            <p:strVal val="0-ppt_h/2"/>
                                          </p:val>
                                        </p:tav>
                                      </p:tavLst>
                                    </p:anim>
                                    <p:set>
                                      <p:cBhvr>
                                        <p:cTn id="19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96" restart="whenNotActive" fill="hold" evtFilter="cancelBubble" nodeType="interactiveSeq">
                <p:stCondLst>
                  <p:cond evt="onClick" delay="0">
                    <p:tgtEl>
                      <p:spTgt spid="15"/>
                    </p:tgtEl>
                  </p:cond>
                </p:stCondLst>
                <p:endSync evt="end" delay="0">
                  <p:rtn val="all"/>
                </p:endSync>
                <p:childTnLst>
                  <p:par>
                    <p:cTn id="197" fill="hold">
                      <p:stCondLst>
                        <p:cond delay="0"/>
                      </p:stCondLst>
                      <p:childTnLst>
                        <p:par>
                          <p:cTn id="198" fill="hold">
                            <p:stCondLst>
                              <p:cond delay="0"/>
                            </p:stCondLst>
                            <p:childTnLst>
                              <p:par>
                                <p:cTn id="199" presetID="2" presetClass="exit" presetSubtype="3" fill="hold" nodeType="clickEffect">
                                  <p:stCondLst>
                                    <p:cond delay="0"/>
                                  </p:stCondLst>
                                  <p:childTnLst>
                                    <p:anim calcmode="lin" valueType="num">
                                      <p:cBhvr additive="base">
                                        <p:cTn id="200" dur="500"/>
                                        <p:tgtEl>
                                          <p:spTgt spid="15"/>
                                        </p:tgtEl>
                                        <p:attrNameLst>
                                          <p:attrName>ppt_x</p:attrName>
                                        </p:attrNameLst>
                                      </p:cBhvr>
                                      <p:tavLst>
                                        <p:tav tm="0">
                                          <p:val>
                                            <p:strVal val="ppt_x"/>
                                          </p:val>
                                        </p:tav>
                                        <p:tav tm="100000">
                                          <p:val>
                                            <p:strVal val="1+ppt_w/2"/>
                                          </p:val>
                                        </p:tav>
                                      </p:tavLst>
                                    </p:anim>
                                    <p:anim calcmode="lin" valueType="num">
                                      <p:cBhvr additive="base">
                                        <p:cTn id="201" dur="500"/>
                                        <p:tgtEl>
                                          <p:spTgt spid="15"/>
                                        </p:tgtEl>
                                        <p:attrNameLst>
                                          <p:attrName>ppt_y</p:attrName>
                                        </p:attrNameLst>
                                      </p:cBhvr>
                                      <p:tavLst>
                                        <p:tav tm="0">
                                          <p:val>
                                            <p:strVal val="ppt_y"/>
                                          </p:val>
                                        </p:tav>
                                        <p:tav tm="100000">
                                          <p:val>
                                            <p:strVal val="0-ppt_h/2"/>
                                          </p:val>
                                        </p:tav>
                                      </p:tavLst>
                                    </p:anim>
                                    <p:set>
                                      <p:cBhvr>
                                        <p:cTn id="20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03" restart="whenNotActive" fill="hold" evtFilter="cancelBubble" nodeType="interactiveSeq">
                <p:stCondLst>
                  <p:cond evt="onClick" delay="0">
                    <p:tgtEl>
                      <p:spTgt spid="10"/>
                    </p:tgtEl>
                  </p:cond>
                </p:stCondLst>
                <p:endSync evt="end" delay="0">
                  <p:rtn val="all"/>
                </p:endSync>
                <p:childTnLst>
                  <p:par>
                    <p:cTn id="204" fill="hold">
                      <p:stCondLst>
                        <p:cond delay="0"/>
                      </p:stCondLst>
                      <p:childTnLst>
                        <p:par>
                          <p:cTn id="205" fill="hold">
                            <p:stCondLst>
                              <p:cond delay="0"/>
                            </p:stCondLst>
                            <p:childTnLst>
                              <p:par>
                                <p:cTn id="206" presetID="2" presetClass="exit" presetSubtype="9" fill="hold" nodeType="clickEffect">
                                  <p:stCondLst>
                                    <p:cond delay="0"/>
                                  </p:stCondLst>
                                  <p:childTnLst>
                                    <p:anim calcmode="lin" valueType="num">
                                      <p:cBhvr additive="base">
                                        <p:cTn id="207" dur="500"/>
                                        <p:tgtEl>
                                          <p:spTgt spid="10"/>
                                        </p:tgtEl>
                                        <p:attrNameLst>
                                          <p:attrName>ppt_x</p:attrName>
                                        </p:attrNameLst>
                                      </p:cBhvr>
                                      <p:tavLst>
                                        <p:tav tm="0">
                                          <p:val>
                                            <p:strVal val="ppt_x"/>
                                          </p:val>
                                        </p:tav>
                                        <p:tav tm="100000">
                                          <p:val>
                                            <p:strVal val="0-ppt_w/2"/>
                                          </p:val>
                                        </p:tav>
                                      </p:tavLst>
                                    </p:anim>
                                    <p:anim calcmode="lin" valueType="num">
                                      <p:cBhvr additive="base">
                                        <p:cTn id="208" dur="500"/>
                                        <p:tgtEl>
                                          <p:spTgt spid="10"/>
                                        </p:tgtEl>
                                        <p:attrNameLst>
                                          <p:attrName>ppt_y</p:attrName>
                                        </p:attrNameLst>
                                      </p:cBhvr>
                                      <p:tavLst>
                                        <p:tav tm="0">
                                          <p:val>
                                            <p:strVal val="ppt_y"/>
                                          </p:val>
                                        </p:tav>
                                        <p:tav tm="100000">
                                          <p:val>
                                            <p:strVal val="0-ppt_h/2"/>
                                          </p:val>
                                        </p:tav>
                                      </p:tavLst>
                                    </p:anim>
                                    <p:set>
                                      <p:cBhvr>
                                        <p:cTn id="20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audio>
              <p:cMediaNode vol="23469" numSld="999">
                <p:cTn id="210" repeatCount="indefinite" fill="hold" display="0">
                  <p:stCondLst>
                    <p:cond delay="indefinite"/>
                  </p:stCondLst>
                  <p:endCondLst>
                    <p:cond evt="onStopAudio" delay="0">
                      <p:tgtEl>
                        <p:sldTgt/>
                      </p:tgtEl>
                    </p:cond>
                  </p:endCondLst>
                </p:cTn>
                <p:tgtEl>
                  <p:spTgt spid="2"/>
                </p:tgtEl>
              </p:cMediaNode>
            </p:audio>
          </p:childTnLst>
        </p:cTn>
      </p:par>
    </p:tnLst>
    <p:bldLst>
      <p:bldP spid="11" grpId="0"/>
      <p:bldP spid="11" grpId="1"/>
      <p:bldP spid="12" grpId="0"/>
      <p:bldP spid="12" grpId="1"/>
      <p:bldP spid="14" grpId="0"/>
      <p:bldP spid="14" grpId="1"/>
      <p:bldP spid="13" grpId="0"/>
      <p:bldP spid="13" grpId="1"/>
      <p:bldP spid="19" grpId="0"/>
      <p:bldP spid="19" grpId="1"/>
      <p:bldP spid="20" grpId="0"/>
      <p:bldP spid="20" grpId="1"/>
      <p:bldP spid="21" grpId="0"/>
      <p:bldP spid="21" grpId="1"/>
      <p:bldP spid="22" grpId="0"/>
      <p:bldP spid="22"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2" name="Word2">
            <a:extLst>
              <a:ext uri="{FF2B5EF4-FFF2-40B4-BE49-F238E27FC236}">
                <a16:creationId xmlns:a16="http://schemas.microsoft.com/office/drawing/2014/main" id="{26C56AEF-DC3F-B7C3-A782-5325539C7542}"/>
              </a:ext>
            </a:extLst>
          </p:cNvPr>
          <p:cNvSpPr txBox="1"/>
          <p:nvPr/>
        </p:nvSpPr>
        <p:spPr>
          <a:xfrm>
            <a:off x="416698" y="2948535"/>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14" name="Word4">
            <a:extLst>
              <a:ext uri="{FF2B5EF4-FFF2-40B4-BE49-F238E27FC236}">
                <a16:creationId xmlns:a16="http://schemas.microsoft.com/office/drawing/2014/main" id="{D4BC7B4A-018E-6AF4-67A2-76816917EACA}"/>
              </a:ext>
            </a:extLst>
          </p:cNvPr>
          <p:cNvSpPr txBox="1"/>
          <p:nvPr/>
        </p:nvSpPr>
        <p:spPr>
          <a:xfrm>
            <a:off x="8579437" y="2962057"/>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099" y="2472958"/>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0" name="Word1">
            <a:extLst>
              <a:ext uri="{FF2B5EF4-FFF2-40B4-BE49-F238E27FC236}">
                <a16:creationId xmlns:a16="http://schemas.microsoft.com/office/drawing/2014/main" id="{5D91E06C-6CA4-26A4-8307-269EB675EE0E}"/>
              </a:ext>
            </a:extLst>
          </p:cNvPr>
          <p:cNvSpPr txBox="1"/>
          <p:nvPr/>
        </p:nvSpPr>
        <p:spPr>
          <a:xfrm>
            <a:off x="345898" y="2288683"/>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3">
            <a:extLst>
              <a:ext uri="{FF2B5EF4-FFF2-40B4-BE49-F238E27FC236}">
                <a16:creationId xmlns:a16="http://schemas.microsoft.com/office/drawing/2014/main" id="{EAAEF098-F533-64CF-8357-6EFF6DC133DE}"/>
              </a:ext>
            </a:extLst>
          </p:cNvPr>
          <p:cNvSpPr txBox="1"/>
          <p:nvPr/>
        </p:nvSpPr>
        <p:spPr>
          <a:xfrm>
            <a:off x="10569539" y="2948535"/>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99362" y="2933603"/>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4660384" y="179097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5" name="Word4">
            <a:extLst>
              <a:ext uri="{FF2B5EF4-FFF2-40B4-BE49-F238E27FC236}">
                <a16:creationId xmlns:a16="http://schemas.microsoft.com/office/drawing/2014/main" id="{00182699-F2FF-4BF7-D0BB-C7C923BDEDE7}"/>
              </a:ext>
            </a:extLst>
          </p:cNvPr>
          <p:cNvSpPr txBox="1"/>
          <p:nvPr/>
        </p:nvSpPr>
        <p:spPr>
          <a:xfrm>
            <a:off x="2246386" y="2302203"/>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7" name="Word2">
            <a:extLst>
              <a:ext uri="{FF2B5EF4-FFF2-40B4-BE49-F238E27FC236}">
                <a16:creationId xmlns:a16="http://schemas.microsoft.com/office/drawing/2014/main" id="{9F857ABB-6B33-372C-5FDF-3B1C9A8249C5}"/>
              </a:ext>
            </a:extLst>
          </p:cNvPr>
          <p:cNvSpPr txBox="1"/>
          <p:nvPr/>
        </p:nvSpPr>
        <p:spPr>
          <a:xfrm>
            <a:off x="8507881" y="2356789"/>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8" name="Word2">
            <a:extLst>
              <a:ext uri="{FF2B5EF4-FFF2-40B4-BE49-F238E27FC236}">
                <a16:creationId xmlns:a16="http://schemas.microsoft.com/office/drawing/2014/main" id="{39B230A2-BAE5-B102-C61D-DE9D3DF07649}"/>
              </a:ext>
            </a:extLst>
          </p:cNvPr>
          <p:cNvSpPr txBox="1"/>
          <p:nvPr/>
        </p:nvSpPr>
        <p:spPr>
          <a:xfrm>
            <a:off x="6259659" y="1788109"/>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9" name="Word3">
            <a:extLst>
              <a:ext uri="{FF2B5EF4-FFF2-40B4-BE49-F238E27FC236}">
                <a16:creationId xmlns:a16="http://schemas.microsoft.com/office/drawing/2014/main" id="{6D7FC91F-B75A-6C36-BF71-2460EF49464E}"/>
              </a:ext>
            </a:extLst>
          </p:cNvPr>
          <p:cNvSpPr txBox="1"/>
          <p:nvPr/>
        </p:nvSpPr>
        <p:spPr>
          <a:xfrm>
            <a:off x="2178975" y="2949417"/>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32" name="Word1">
            <a:extLst>
              <a:ext uri="{FF2B5EF4-FFF2-40B4-BE49-F238E27FC236}">
                <a16:creationId xmlns:a16="http://schemas.microsoft.com/office/drawing/2014/main" id="{E34DCAA4-3371-D9EF-DA75-F3FC9D3D9BB9}"/>
              </a:ext>
            </a:extLst>
          </p:cNvPr>
          <p:cNvSpPr txBox="1"/>
          <p:nvPr/>
        </p:nvSpPr>
        <p:spPr>
          <a:xfrm>
            <a:off x="10098729" y="2356789"/>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pic>
        <p:nvPicPr>
          <p:cNvPr id="2" name="Bomb" descr="A round object with a face and a yellow light&#10;&#10;Description automatically generated">
            <a:extLst>
              <a:ext uri="{FF2B5EF4-FFF2-40B4-BE49-F238E27FC236}">
                <a16:creationId xmlns:a16="http://schemas.microsoft.com/office/drawing/2014/main" id="{FBDF5B55-161E-2E51-44F9-71EA6B6D76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52614" y="3761052"/>
            <a:ext cx="1419575" cy="1203312"/>
          </a:xfrm>
          <a:prstGeom prst="rect">
            <a:avLst/>
          </a:prstGeom>
        </p:spPr>
      </p:pic>
      <p:sp>
        <p:nvSpPr>
          <p:cNvPr id="3" name="Arrow: Left 2">
            <a:hlinkClick r:id="rId9" action="ppaction://hlinksldjump"/>
            <a:extLst>
              <a:ext uri="{FF2B5EF4-FFF2-40B4-BE49-F238E27FC236}">
                <a16:creationId xmlns:a16="http://schemas.microsoft.com/office/drawing/2014/main" id="{5DFB4DC1-FCD3-AD25-CE51-C8B8AC4690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95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8 0.04167 -0.0763 0.04375 -0.08112 0.04491 C -0.08594 0.04607 -0.09075 0.04653 -0.09557 0.04745 C -0.10052 0.04884 -0.10521 0.05093 -0.11016 0.05208 C -0.11484 0.05324 -0.11979 0.05301 -0.12461 0.0544 C -0.14258 0.05972 -0.12435 0.06065 -0.14831 0.06366 C -0.16185 0.06551 -0.17539 0.06551 -0.18906 0.0662 L -0.25091 0.06852 L -0.29557 0.07083 C -0.30091 0.07199 -0.3099 0.07384 -0.31536 0.07546 C -0.34831 0.08519 -0.33516 0.08472 -0.34948 0.08472 " pathEditMode="relative" rAng="0" ptsTypes="AAAAAAAAAAAAAAA">
                                      <p:cBhvr>
                                        <p:cTn id="17" dur="2000" fill="hold"/>
                                        <p:tgtEl>
                                          <p:spTgt spid="2"/>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2"/>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9 0.09421 C 0.14531 0.09329 0.14492 0.09028 0.14388 0.08935 C 0.1418 0.08796 0.13945 0.0882 0.13724 0.08704 C 0.13464 0.08588 0.13203 0.0838 0.12943 0.08241 C 0.1276 0.08148 0.12578 0.08102 0.12409 0.08009 C 0.12279 0.0794 0.12149 0.07824 0.12018 0.07778 C 0.11758 0.07662 0.11484 0.07616 0.11224 0.07546 C 0.11055 0.07384 0.10885 0.07153 0.10703 0.07083 C 0.10352 0.06921 0.1 0.06945 0.09649 0.06852 C 0.09427 0.06783 0.09206 0.0669 0.08984 0.06597 C 0.08659 0.0625 0.08177 0.05695 0.078 0.0544 C 0.07552 0.05255 0.07018 0.04977 0.07018 0.05 C 0.06159 0.03449 0.06706 0.04005 0.05833 0.03565 C 0.05703 0.03495 0.05573 0.03403 0.05443 0.03333 C 0.05195 0.03009 0.0431 0.01806 0.04128 0.0169 L 0.03724 0.01458 C 0.03633 0.01227 0.03581 0.00949 0.03464 0.00764 C 0.03307 0.00486 0.03008 0.00232 0.02813 0.0007 " pathEditMode="relative" rAng="0" ptsTypes="AAAAAAAAAAAAAAAAAAAAAAAA">
                                      <p:cBhvr>
                                        <p:cTn id="39" dur="2000" fill="hold"/>
                                        <p:tgtEl>
                                          <p:spTgt spid="2"/>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3 0.0382 C -0.00299 0.04074 -0.00924 0.0412 -0.01536 0.04283 C -0.03437 0.04792 -0.01055 0.04236 -0.03385 0.04745 C -0.04232 0.05139 -0.03958 0.0507 -0.05221 0.05208 C -0.06016 0.05324 -0.06797 0.05417 -0.07591 0.0544 L -0.13646 0.05695 C -0.14258 0.05833 -0.1487 0.05926 -0.15482 0.06158 C -0.15976 0.0632 -0.16432 0.06713 -0.16927 0.06852 C -0.18021 0.07176 -0.19128 0.07269 -0.20221 0.07546 C -0.20833 0.07708 -0.21445 0.07847 -0.22057 0.08009 C -0.2276 0.08218 -0.2345 0.08681 -0.24167 0.08727 C -0.27891 0.08912 -0.31615 0.08727 -0.35338 0.08727 " pathEditMode="relative" rAng="0" ptsTypes="AAAAAAAAAAAAAA">
                                      <p:cBhvr>
                                        <p:cTn id="50" dur="2000" fill="hold"/>
                                        <p:tgtEl>
                                          <p:spTgt spid="2"/>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7 0.13218 " pathEditMode="relative" rAng="0" ptsTypes="AA">
                                      <p:cBhvr>
                                        <p:cTn id="61" dur="2000" fill="hold"/>
                                        <p:tgtEl>
                                          <p:spTgt spid="2"/>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3 C 0.39128 0.1213 0.40247 0.12083 0.36354 0.11759 L 0.29388 0.11065 C 0.28281 0.10833 0.27175 0.10787 0.26094 0.10347 C 0.25703 0.10185 0.24245 0.09537 0.23594 0.09421 C 0.2293 0.09306 0.22279 0.09236 0.21615 0.0919 L 0.15703 0.08727 C 0.1543 0.08634 0.15169 0.08565 0.14909 0.08472 C 0.14727 0.08426 0.14557 0.08264 0.14388 0.08241 C 0.13021 0.08102 0.11667 0.08102 0.103 0.08009 C 0.10169 0.0794 0.10039 0.07847 0.09909 0.07778 C 0.09466 0.07593 0.08594 0.07315 0.08594 0.07338 C 0.08086 0.06875 0.07904 0.06736 0.07409 0.06134 C 0.07227 0.05926 0.0707 0.05648 0.06888 0.0544 C 0.06719 0.05255 0.06524 0.05139 0.06354 0.04977 C 0.06224 0.04838 0.06107 0.04607 0.05964 0.04514 C 0.05703 0.04352 0.0543 0.04352 0.05169 0.04283 C 0.04948 0.0412 0.0474 0.03935 0.04518 0.03796 C 0.04141 0.03611 0.03802 0.03634 0.03464 0.03333 C 0.0332 0.03218 0.03203 0.02986 0.0306 0.0287 C 0.02943 0.02755 0.028 0.02732 0.02669 0.02639 C 0.01966 0.02107 0.02383 0.02176 0.01888 0.02176 " pathEditMode="relative" rAng="0" ptsTypes="AAAAAAAAAAAAAAAAAAAAAAA">
                                      <p:cBhvr>
                                        <p:cTn id="72" dur="2000" fill="hold"/>
                                        <p:tgtEl>
                                          <p:spTgt spid="2"/>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8 0.0382 L 0.01628 0.03843 C 0.00482 0.03889 -0.00664 0.03889 -0.01797 0.04051 C -0.02422 0.0412 -0.03021 0.04398 -0.03646 0.04514 C -0.04206 0.0463 -0.04779 0.04676 -0.05351 0.04745 C -0.06146 0.05139 -0.06927 0.05579 -0.07721 0.05903 C -0.08424 0.06204 -0.10182 0.0632 -0.10612 0.06389 C -0.11094 0.06435 -0.11575 0.06551 -0.12057 0.0662 C -0.14909 0.07014 -0.12891 0.06644 -0.15091 0.07083 C -0.16693 0.08033 -0.14961 0.07083 -0.19167 0.07546 C -0.19206 0.07546 -0.22786 0.08218 -0.23372 0.08241 C -0.28581 0.08519 -0.29857 0.08472 -0.34154 0.08472 " pathEditMode="relative" rAng="0" ptsTypes="AAAAAAAAAAAA">
                                      <p:cBhvr>
                                        <p:cTn id="83" dur="2000" fill="hold"/>
                                        <p:tgtEl>
                                          <p:spTgt spid="2"/>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2"/>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9 0.13333 0.39518 0.13148 C 0.38932 0.13033 0.38372 0.12662 0.378 0.12454 C 0.37318 0.12269 0.36836 0.12199 0.36354 0.11991 C 0.34883 0.11343 0.35352 0.11088 0.33724 0.10579 C 0.33203 0.10417 0.32669 0.10463 0.32149 0.10347 C 0.30781 0.1007 0.29427 0.09722 0.2806 0.09421 C 0.2776 0.09352 0.27448 0.0919 0.27149 0.0919 C 0.24596 0.09051 0.22057 0.09028 0.19518 0.08958 C 0.19076 0.08866 0.18633 0.08773 0.1819 0.08704 C 0.17409 0.08611 0.16615 0.08588 0.15833 0.08472 C 0.14987 0.08357 0.13333 0.08009 0.13333 0.08033 C 0.13151 0.0794 0.12982 0.07847 0.128 0.07778 C 0.12578 0.07685 0.12357 0.07639 0.12149 0.07546 C 0.10703 0.06852 0.1194 0.07292 0.10833 0.06852 C 0.10625 0.06759 0.09883 0.06528 0.09649 0.06366 C 0.09466 0.0625 0.09297 0.06019 0.09115 0.05903 C 0.08333 0.05394 0.08099 0.05417 0.07279 0.05208 C 0.07188 0.05046 0.07122 0.04838 0.07018 0.04745 C 0.06849 0.04583 0.06654 0.04583 0.06484 0.04514 C 0.06354 0.04445 0.06224 0.04375 0.06094 0.04259 C 0.0487 0.03333 0.06419 0.04236 0.04649 0.03333 C 0.04206 0.02824 0.04336 0.0287 0.03854 0.02639 C 0.03242 0.02315 0.03464 0.02639 0.03203 0.02176 " pathEditMode="relative" rAng="0" ptsTypes="AAAAAAAAAAAAAAAAAAAAAAAAA">
                                      <p:cBhvr>
                                        <p:cTn id="105" dur="2000" fill="hold"/>
                                        <p:tgtEl>
                                          <p:spTgt spid="2"/>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6 0.03588 C -0.01888 0.03658 -0.0224 0.03727 -0.02591 0.0382 C -0.02812 0.03866 -0.03047 0.03982 -0.03255 0.04051 C -0.03646 0.04144 -0.04049 0.0419 -0.0444 0.04283 L -0.05495 0.04514 C -0.06797 0.0544 -0.06198 0.05139 -0.08516 0.0544 C -0.09479 0.05579 -0.10443 0.05602 -0.11406 0.05671 C -0.11797 0.05764 -0.122 0.05857 -0.12591 0.05903 C -0.16068 0.06343 -0.19271 0.06204 -0.22851 0.06366 L -0.30742 0.06852 C -0.31016 0.06921 -0.31276 0.06968 -0.31536 0.07083 C -0.3237 0.07454 -0.32448 0.07824 -0.33385 0.08009 C -0.33776 0.08079 -0.34167 0.08009 -0.34557 0.08009 " pathEditMode="relative" rAng="0" ptsTypes="AAAAAAAAAAAAAAA">
                                      <p:cBhvr>
                                        <p:cTn id="116" dur="2000" fill="hold"/>
                                        <p:tgtEl>
                                          <p:spTgt spid="2"/>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3 0.11551 L 0.46211 0.11852 " pathEditMode="relative" rAng="0" ptsTypes="AA">
                                      <p:cBhvr>
                                        <p:cTn id="127" dur="2000" fill="hold"/>
                                        <p:tgtEl>
                                          <p:spTgt spid="2"/>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9"/>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9"/>
                                        </p:tgtEl>
                                        <p:attrNameLst>
                                          <p:attrName>ppt_x</p:attrName>
                                        </p:attrNameLst>
                                      </p:cBhvr>
                                      <p:tavLst>
                                        <p:tav tm="0">
                                          <p:val>
                                            <p:strVal val="ppt_x"/>
                                          </p:val>
                                        </p:tav>
                                        <p:tav tm="100000">
                                          <p:val>
                                            <p:strVal val="0-ppt_w/2"/>
                                          </p:val>
                                        </p:tav>
                                      </p:tavLst>
                                    </p:anim>
                                    <p:anim calcmode="lin" valueType="num">
                                      <p:cBhvr additive="base">
                                        <p:cTn id="141" dur="500"/>
                                        <p:tgtEl>
                                          <p:spTgt spid="9"/>
                                        </p:tgtEl>
                                        <p:attrNameLst>
                                          <p:attrName>ppt_y</p:attrName>
                                        </p:attrNameLst>
                                      </p:cBhvr>
                                      <p:tavLst>
                                        <p:tav tm="0">
                                          <p:val>
                                            <p:strVal val="ppt_y"/>
                                          </p:val>
                                        </p:tav>
                                        <p:tav tm="100000">
                                          <p:val>
                                            <p:strVal val="0-ppt_h/2"/>
                                          </p:val>
                                        </p:tav>
                                      </p:tavLst>
                                    </p:anim>
                                    <p:set>
                                      <p:cBhvr>
                                        <p:cTn id="14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43" restart="whenNotActive" fill="hold" evtFilter="cancelBubble" nodeType="interactiveSeq">
                <p:stCondLst>
                  <p:cond evt="onClick" delay="0">
                    <p:tgtEl>
                      <p:spTgt spid="1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16"/>
                                        </p:tgtEl>
                                        <p:attrNameLst>
                                          <p:attrName>ppt_x</p:attrName>
                                        </p:attrNameLst>
                                      </p:cBhvr>
                                      <p:tavLst>
                                        <p:tav tm="0">
                                          <p:val>
                                            <p:strVal val="ppt_x"/>
                                          </p:val>
                                        </p:tav>
                                        <p:tav tm="100000">
                                          <p:val>
                                            <p:strVal val="1+ppt_w/2"/>
                                          </p:val>
                                        </p:tav>
                                      </p:tavLst>
                                    </p:anim>
                                    <p:anim calcmode="lin" valueType="num">
                                      <p:cBhvr additive="base">
                                        <p:cTn id="148" dur="500"/>
                                        <p:tgtEl>
                                          <p:spTgt spid="16"/>
                                        </p:tgtEl>
                                        <p:attrNameLst>
                                          <p:attrName>ppt_y</p:attrName>
                                        </p:attrNameLst>
                                      </p:cBhvr>
                                      <p:tavLst>
                                        <p:tav tm="0">
                                          <p:val>
                                            <p:strVal val="ppt_y"/>
                                          </p:val>
                                        </p:tav>
                                        <p:tav tm="100000">
                                          <p:val>
                                            <p:strVal val="0-ppt_h/2"/>
                                          </p:val>
                                        </p:tav>
                                      </p:tavLst>
                                    </p:anim>
                                    <p:set>
                                      <p:cBhvr>
                                        <p:cTn id="14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50" restart="whenNotActive" fill="hold" evtFilter="cancelBubble" nodeType="interactiveSeq">
                <p:stCondLst>
                  <p:cond evt="onClick" delay="0">
                    <p:tgtEl>
                      <p:spTgt spid="10"/>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10"/>
                                        </p:tgtEl>
                                        <p:attrNameLst>
                                          <p:attrName>ppt_x</p:attrName>
                                        </p:attrNameLst>
                                      </p:cBhvr>
                                      <p:tavLst>
                                        <p:tav tm="0">
                                          <p:val>
                                            <p:strVal val="ppt_x"/>
                                          </p:val>
                                        </p:tav>
                                        <p:tav tm="100000">
                                          <p:val>
                                            <p:strVal val="0-ppt_w/2"/>
                                          </p:val>
                                        </p:tav>
                                      </p:tavLst>
                                    </p:anim>
                                    <p:anim calcmode="lin" valueType="num">
                                      <p:cBhvr additive="base">
                                        <p:cTn id="155" dur="500"/>
                                        <p:tgtEl>
                                          <p:spTgt spid="10"/>
                                        </p:tgtEl>
                                        <p:attrNameLst>
                                          <p:attrName>ppt_y</p:attrName>
                                        </p:attrNameLst>
                                      </p:cBhvr>
                                      <p:tavLst>
                                        <p:tav tm="0">
                                          <p:val>
                                            <p:strVal val="ppt_y"/>
                                          </p:val>
                                        </p:tav>
                                        <p:tav tm="100000">
                                          <p:val>
                                            <p:strVal val="0-ppt_h/2"/>
                                          </p:val>
                                        </p:tav>
                                      </p:tavLst>
                                    </p:anim>
                                    <p:set>
                                      <p:cBhvr>
                                        <p:cTn id="15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2" name="Word2">
            <a:extLst>
              <a:ext uri="{FF2B5EF4-FFF2-40B4-BE49-F238E27FC236}">
                <a16:creationId xmlns:a16="http://schemas.microsoft.com/office/drawing/2014/main" id="{26C56AEF-DC3F-B7C3-A782-5325539C7542}"/>
              </a:ext>
            </a:extLst>
          </p:cNvPr>
          <p:cNvSpPr txBox="1"/>
          <p:nvPr/>
        </p:nvSpPr>
        <p:spPr>
          <a:xfrm>
            <a:off x="395861" y="2916389"/>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14" name="Word4">
            <a:extLst>
              <a:ext uri="{FF2B5EF4-FFF2-40B4-BE49-F238E27FC236}">
                <a16:creationId xmlns:a16="http://schemas.microsoft.com/office/drawing/2014/main" id="{D4BC7B4A-018E-6AF4-67A2-76816917EACA}"/>
              </a:ext>
            </a:extLst>
          </p:cNvPr>
          <p:cNvSpPr txBox="1"/>
          <p:nvPr/>
        </p:nvSpPr>
        <p:spPr>
          <a:xfrm>
            <a:off x="8707857" y="2962057"/>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0" name="Word1">
            <a:extLst>
              <a:ext uri="{FF2B5EF4-FFF2-40B4-BE49-F238E27FC236}">
                <a16:creationId xmlns:a16="http://schemas.microsoft.com/office/drawing/2014/main" id="{5D91E06C-6CA4-26A4-8307-269EB675EE0E}"/>
              </a:ext>
            </a:extLst>
          </p:cNvPr>
          <p:cNvSpPr txBox="1"/>
          <p:nvPr/>
        </p:nvSpPr>
        <p:spPr>
          <a:xfrm>
            <a:off x="452722" y="2340034"/>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2" name="Word3">
            <a:extLst>
              <a:ext uri="{FF2B5EF4-FFF2-40B4-BE49-F238E27FC236}">
                <a16:creationId xmlns:a16="http://schemas.microsoft.com/office/drawing/2014/main" id="{EAAEF098-F533-64CF-8357-6EFF6DC133DE}"/>
              </a:ext>
            </a:extLst>
          </p:cNvPr>
          <p:cNvSpPr txBox="1"/>
          <p:nvPr/>
        </p:nvSpPr>
        <p:spPr>
          <a:xfrm>
            <a:off x="10546506" y="2948535"/>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3">
            <a:extLst>
              <a:ext uri="{FF2B5EF4-FFF2-40B4-BE49-F238E27FC236}">
                <a16:creationId xmlns:a16="http://schemas.microsoft.com/office/drawing/2014/main" id="{272B2F60-6C6E-0777-2217-D3CDF14883F3}"/>
              </a:ext>
            </a:extLst>
          </p:cNvPr>
          <p:cNvSpPr txBox="1"/>
          <p:nvPr/>
        </p:nvSpPr>
        <p:spPr>
          <a:xfrm>
            <a:off x="4556737" y="1790974"/>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5" name="Word4">
            <a:extLst>
              <a:ext uri="{FF2B5EF4-FFF2-40B4-BE49-F238E27FC236}">
                <a16:creationId xmlns:a16="http://schemas.microsoft.com/office/drawing/2014/main" id="{00182699-F2FF-4BF7-D0BB-C7C923BDEDE7}"/>
              </a:ext>
            </a:extLst>
          </p:cNvPr>
          <p:cNvSpPr txBox="1"/>
          <p:nvPr/>
        </p:nvSpPr>
        <p:spPr>
          <a:xfrm>
            <a:off x="2215142" y="2317885"/>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7" name="Word2">
            <a:extLst>
              <a:ext uri="{FF2B5EF4-FFF2-40B4-BE49-F238E27FC236}">
                <a16:creationId xmlns:a16="http://schemas.microsoft.com/office/drawing/2014/main" id="{9F857ABB-6B33-372C-5FDF-3B1C9A8249C5}"/>
              </a:ext>
            </a:extLst>
          </p:cNvPr>
          <p:cNvSpPr txBox="1"/>
          <p:nvPr/>
        </p:nvSpPr>
        <p:spPr>
          <a:xfrm>
            <a:off x="8592694" y="2340034"/>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9" name="Word3">
            <a:extLst>
              <a:ext uri="{FF2B5EF4-FFF2-40B4-BE49-F238E27FC236}">
                <a16:creationId xmlns:a16="http://schemas.microsoft.com/office/drawing/2014/main" id="{6D7FC91F-B75A-6C36-BF71-2460EF49464E}"/>
              </a:ext>
            </a:extLst>
          </p:cNvPr>
          <p:cNvSpPr txBox="1"/>
          <p:nvPr/>
        </p:nvSpPr>
        <p:spPr>
          <a:xfrm>
            <a:off x="2333104" y="2942751"/>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32" name="Word1">
            <a:extLst>
              <a:ext uri="{FF2B5EF4-FFF2-40B4-BE49-F238E27FC236}">
                <a16:creationId xmlns:a16="http://schemas.microsoft.com/office/drawing/2014/main" id="{E34DCAA4-3371-D9EF-DA75-F3FC9D3D9BB9}"/>
              </a:ext>
            </a:extLst>
          </p:cNvPr>
          <p:cNvSpPr txBox="1"/>
          <p:nvPr/>
        </p:nvSpPr>
        <p:spPr>
          <a:xfrm>
            <a:off x="9972625" y="2340034"/>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Picture 2" descr="A round object with a face and a yellow light&#10;&#10;Description automatically generated">
            <a:extLst>
              <a:ext uri="{FF2B5EF4-FFF2-40B4-BE49-F238E27FC236}">
                <a16:creationId xmlns:a16="http://schemas.microsoft.com/office/drawing/2014/main" id="{096F5D88-5D52-7A8C-F8F9-525F20B9DF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2376" y="3818148"/>
            <a:ext cx="1482305" cy="1256485"/>
          </a:xfrm>
          <a:prstGeom prst="rect">
            <a:avLst/>
          </a:prstGeom>
        </p:spPr>
      </p:pic>
      <p:sp>
        <p:nvSpPr>
          <p:cNvPr id="4" name="Arrow: Left 3">
            <a:hlinkClick r:id="rId9" action="ppaction://hlinksldjump"/>
            <a:extLst>
              <a:ext uri="{FF2B5EF4-FFF2-40B4-BE49-F238E27FC236}">
                <a16:creationId xmlns:a16="http://schemas.microsoft.com/office/drawing/2014/main" id="{ED988CAD-05C6-47F8-B88F-F30CD0134644}"/>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802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7 -0.0763 0.04375 -0.08112 0.04491 C -0.08594 0.04606 -0.09076 0.04653 -0.09557 0.04745 C -0.10052 0.04884 -0.10521 0.05093 -0.11016 0.05208 C -0.11485 0.05324 -0.11979 0.05301 -0.12461 0.0544 C -0.14258 0.05972 -0.12435 0.06065 -0.14831 0.06366 C -0.16185 0.06551 -0.17539 0.06551 -0.18906 0.0662 L -0.25091 0.06852 L -0.29557 0.07083 C -0.30091 0.07199 -0.3099 0.07384 -0.31537 0.07546 C -0.34831 0.08518 -0.33516 0.08472 -0.34948 0.08472 " pathEditMode="relative" rAng="0" ptsTypes="AAAAAAAAAAAAAAA">
                                      <p:cBhvr>
                                        <p:cTn id="17" dur="2000" fill="hold"/>
                                        <p:tgtEl>
                                          <p:spTgt spid="3"/>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3"/>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8 0.09421 C 0.14531 0.09329 0.14492 0.09028 0.14388 0.08935 C 0.1418 0.08796 0.13945 0.08819 0.13724 0.08704 C 0.13463 0.08588 0.13203 0.0838 0.12943 0.08241 C 0.1276 0.08148 0.12578 0.08102 0.12409 0.08009 C 0.12278 0.0794 0.12148 0.07824 0.12018 0.07778 C 0.11758 0.07662 0.11484 0.07616 0.11224 0.07546 C 0.11055 0.07384 0.10885 0.07153 0.10703 0.07083 C 0.10351 0.06921 0.1 0.06944 0.09648 0.06852 C 0.09427 0.06782 0.09206 0.0669 0.08984 0.06597 C 0.08659 0.0625 0.08177 0.05694 0.07799 0.0544 C 0.07552 0.05255 0.07018 0.04977 0.07018 0.05 C 0.06159 0.03449 0.06706 0.04005 0.05833 0.03565 C 0.05703 0.03495 0.05573 0.03403 0.05443 0.03333 C 0.05195 0.03009 0.0431 0.01806 0.04127 0.0169 L 0.03724 0.01458 C 0.03633 0.01227 0.03581 0.00949 0.03463 0.00764 C 0.03307 0.00486 0.03008 0.00231 0.02812 0.00069 " pathEditMode="relative" rAng="0" ptsTypes="AAAAAAAAAAAAAAAAAAAAAAAA">
                                      <p:cBhvr>
                                        <p:cTn id="39" dur="2000" fill="hold"/>
                                        <p:tgtEl>
                                          <p:spTgt spid="3"/>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3 L 0.01758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2 0.06713 -0.16927 0.06852 C -0.18021 0.07176 -0.19128 0.07268 -0.20222 0.07546 C -0.20834 0.07708 -0.21445 0.07847 -0.22057 0.08009 C -0.22761 0.08218 -0.23451 0.08681 -0.24167 0.08727 C -0.27891 0.08912 -0.31615 0.08727 -0.35339 0.08727 " pathEditMode="relative" rAng="0" ptsTypes="AAAAAAAAAAAAAA">
                                      <p:cBhvr>
                                        <p:cTn id="50" dur="2000" fill="hold"/>
                                        <p:tgtEl>
                                          <p:spTgt spid="3"/>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3"/>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4 0.10347 C 0.25703 0.10185 0.24245 0.09537 0.23594 0.09421 C 0.2293 0.09306 0.22278 0.09236 0.21614 0.0919 L 0.15703 0.08727 C 0.1543 0.08634 0.15169 0.08565 0.14909 0.08472 C 0.14726 0.08426 0.14557 0.08264 0.14388 0.08241 C 0.13021 0.08102 0.11666 0.08102 0.10299 0.08009 C 0.10169 0.0794 0.10039 0.07847 0.09909 0.07778 C 0.09466 0.07593 0.08594 0.07315 0.08594 0.07338 C 0.08086 0.06875 0.07903 0.06736 0.07409 0.06134 C 0.07226 0.05926 0.0707 0.05648 0.06888 0.0544 C 0.06719 0.05255 0.06523 0.05139 0.06354 0.04977 C 0.06224 0.04838 0.06107 0.04606 0.05963 0.04514 C 0.05703 0.04352 0.0543 0.04352 0.05169 0.04282 C 0.04948 0.0412 0.04739 0.03935 0.04518 0.03796 C 0.0414 0.03611 0.03802 0.03634 0.03463 0.03333 C 0.0332 0.03218 0.03203 0.02986 0.0306 0.0287 C 0.02943 0.02755 0.02799 0.02731 0.02669 0.02639 C 0.01966 0.02106 0.02383 0.02176 0.01888 0.02176 " pathEditMode="relative" rAng="0" ptsTypes="AAAAAAAAAAAAAAAAAAAAAAA">
                                      <p:cBhvr>
                                        <p:cTn id="72" dur="2000" fill="hold"/>
                                        <p:tgtEl>
                                          <p:spTgt spid="3"/>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2 0.03889 -0.00664 0.03889 -0.01797 0.04051 C -0.02422 0.0412 -0.03021 0.04398 -0.03646 0.04514 C -0.04206 0.0463 -0.04779 0.04676 -0.05352 0.04745 C -0.06146 0.05139 -0.06927 0.05579 -0.07722 0.05903 C -0.08425 0.06204 -0.10182 0.06319 -0.10612 0.06389 C -0.11094 0.06435 -0.11576 0.06551 -0.12057 0.0662 C -0.14909 0.07014 -0.12891 0.06643 -0.15091 0.07083 C -0.16693 0.08032 -0.14961 0.07083 -0.19167 0.07546 C -0.19206 0.07546 -0.22787 0.08218 -0.23373 0.08241 C -0.28581 0.08518 -0.29857 0.08472 -0.34154 0.08472 " pathEditMode="relative" rAng="0" ptsTypes="AAAAAAAAAAAA">
                                      <p:cBhvr>
                                        <p:cTn id="83" dur="2000" fill="hold"/>
                                        <p:tgtEl>
                                          <p:spTgt spid="3"/>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3"/>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8 0.12268 0.36836 0.12199 0.36354 0.11991 C 0.34883 0.11343 0.35351 0.11088 0.33724 0.10579 C 0.33203 0.10417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2 0.10833 0.06852 C 0.10625 0.06759 0.09883 0.06528 0.09648 0.06366 C 0.09466 0.0625 0.09297 0.06018 0.09114 0.05903 C 0.08333 0.05393 0.08099 0.05417 0.07278 0.05208 C 0.07187 0.05046 0.07122 0.04838 0.07018 0.04745 C 0.06849 0.04583 0.06653 0.04583 0.06484 0.04514 C 0.06354 0.04444 0.06224 0.04375 0.06094 0.04259 C 0.0487 0.03333 0.06419 0.04236 0.04648 0.03333 C 0.04206 0.02824 0.04336 0.0287 0.03854 0.02639 C 0.03242 0.02315 0.03463 0.02639 0.03203 0.02176 " pathEditMode="relative" rAng="0" ptsTypes="AAAAAAAAAAAAAAAAAAAAAAAAA">
                                      <p:cBhvr>
                                        <p:cTn id="105" dur="2000" fill="hold"/>
                                        <p:tgtEl>
                                          <p:spTgt spid="3"/>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3 -0.19271 0.06204 -0.22852 0.06366 L -0.30742 0.06852 C -0.31016 0.06921 -0.31276 0.06968 -0.31537 0.07083 C -0.3237 0.07454 -0.32448 0.07824 -0.33386 0.08009 C -0.33776 0.08079 -0.34167 0.08009 -0.34557 0.08009 " pathEditMode="relative" rAng="0" ptsTypes="AAAAAAAAAAAAAAA">
                                      <p:cBhvr>
                                        <p:cTn id="116" dur="2000" fill="hold"/>
                                        <p:tgtEl>
                                          <p:spTgt spid="3"/>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3"/>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16"/>
                                        </p:tgtEl>
                                        <p:attrNameLst>
                                          <p:attrName>ppt_x</p:attrName>
                                        </p:attrNameLst>
                                      </p:cBhvr>
                                      <p:tavLst>
                                        <p:tav tm="0">
                                          <p:val>
                                            <p:strVal val="ppt_x"/>
                                          </p:val>
                                        </p:tav>
                                        <p:tav tm="100000">
                                          <p:val>
                                            <p:strVal val="1+ppt_w/2"/>
                                          </p:val>
                                        </p:tav>
                                      </p:tavLst>
                                    </p:anim>
                                    <p:anim calcmode="lin" valueType="num">
                                      <p:cBhvr additive="base">
                                        <p:cTn id="141" dur="500"/>
                                        <p:tgtEl>
                                          <p:spTgt spid="16"/>
                                        </p:tgtEl>
                                        <p:attrNameLst>
                                          <p:attrName>ppt_y</p:attrName>
                                        </p:attrNameLst>
                                      </p:cBhvr>
                                      <p:tavLst>
                                        <p:tav tm="0">
                                          <p:val>
                                            <p:strVal val="ppt_y"/>
                                          </p:val>
                                        </p:tav>
                                        <p:tav tm="100000">
                                          <p:val>
                                            <p:strVal val="0-ppt_h/2"/>
                                          </p:val>
                                        </p:tav>
                                      </p:tavLst>
                                    </p:anim>
                                    <p:set>
                                      <p:cBhvr>
                                        <p:cTn id="142"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43" restart="whenNotActive" fill="hold" evtFilter="cancelBubble" nodeType="interactiveSeq">
                <p:stCondLst>
                  <p:cond evt="onClick" delay="0">
                    <p:tgtEl>
                      <p:spTgt spid="10"/>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10"/>
                                        </p:tgtEl>
                                        <p:attrNameLst>
                                          <p:attrName>ppt_x</p:attrName>
                                        </p:attrNameLst>
                                      </p:cBhvr>
                                      <p:tavLst>
                                        <p:tav tm="0">
                                          <p:val>
                                            <p:strVal val="ppt_x"/>
                                          </p:val>
                                        </p:tav>
                                        <p:tav tm="100000">
                                          <p:val>
                                            <p:strVal val="0-ppt_w/2"/>
                                          </p:val>
                                        </p:tav>
                                      </p:tavLst>
                                    </p:anim>
                                    <p:anim calcmode="lin" valueType="num">
                                      <p:cBhvr additive="base">
                                        <p:cTn id="148" dur="500"/>
                                        <p:tgtEl>
                                          <p:spTgt spid="10"/>
                                        </p:tgtEl>
                                        <p:attrNameLst>
                                          <p:attrName>ppt_y</p:attrName>
                                        </p:attrNameLst>
                                      </p:cBhvr>
                                      <p:tavLst>
                                        <p:tav tm="0">
                                          <p:val>
                                            <p:strVal val="ppt_y"/>
                                          </p:val>
                                        </p:tav>
                                        <p:tav tm="100000">
                                          <p:val>
                                            <p:strVal val="0-ppt_h/2"/>
                                          </p:val>
                                        </p:tav>
                                      </p:tavLst>
                                    </p:anim>
                                    <p:set>
                                      <p:cBhvr>
                                        <p:cTn id="14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50" restart="whenNotActive" fill="hold" evtFilter="cancelBubble" nodeType="interactiveSeq">
                <p:stCondLst>
                  <p:cond evt="onClick" delay="0">
                    <p:tgtEl>
                      <p:spTgt spid="2"/>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2"/>
                                        </p:tgtEl>
                                        <p:attrNameLst>
                                          <p:attrName>ppt_x</p:attrName>
                                        </p:attrNameLst>
                                      </p:cBhvr>
                                      <p:tavLst>
                                        <p:tav tm="0">
                                          <p:val>
                                            <p:strVal val="ppt_x"/>
                                          </p:val>
                                        </p:tav>
                                        <p:tav tm="100000">
                                          <p:val>
                                            <p:strVal val="1+ppt_w/2"/>
                                          </p:val>
                                        </p:tav>
                                      </p:tavLst>
                                    </p:anim>
                                    <p:anim calcmode="lin" valueType="num">
                                      <p:cBhvr additive="base">
                                        <p:cTn id="155" dur="500"/>
                                        <p:tgtEl>
                                          <p:spTgt spid="2"/>
                                        </p:tgtEl>
                                        <p:attrNameLst>
                                          <p:attrName>ppt_y</p:attrName>
                                        </p:attrNameLst>
                                      </p:cBhvr>
                                      <p:tavLst>
                                        <p:tav tm="0">
                                          <p:val>
                                            <p:strVal val="ppt_y"/>
                                          </p:val>
                                        </p:tav>
                                        <p:tav tm="100000">
                                          <p:val>
                                            <p:strVal val="0-ppt_h/2"/>
                                          </p:val>
                                        </p:tav>
                                      </p:tavLst>
                                    </p:anim>
                                    <p:set>
                                      <p:cBhvr>
                                        <p:cTn id="156"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394419" y="2519463"/>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12" name="Word2">
            <a:extLst>
              <a:ext uri="{FF2B5EF4-FFF2-40B4-BE49-F238E27FC236}">
                <a16:creationId xmlns:a16="http://schemas.microsoft.com/office/drawing/2014/main" id="{26C56AEF-DC3F-B7C3-A782-5325539C7542}"/>
              </a:ext>
            </a:extLst>
          </p:cNvPr>
          <p:cNvSpPr txBox="1"/>
          <p:nvPr/>
        </p:nvSpPr>
        <p:spPr>
          <a:xfrm>
            <a:off x="562994" y="2989094"/>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517146" y="2519462"/>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0" name="Word1">
            <a:extLst>
              <a:ext uri="{FF2B5EF4-FFF2-40B4-BE49-F238E27FC236}">
                <a16:creationId xmlns:a16="http://schemas.microsoft.com/office/drawing/2014/main" id="{5D91E06C-6CA4-26A4-8307-269EB675EE0E}"/>
              </a:ext>
            </a:extLst>
          </p:cNvPr>
          <p:cNvSpPr txBox="1"/>
          <p:nvPr/>
        </p:nvSpPr>
        <p:spPr>
          <a:xfrm>
            <a:off x="562994" y="2284516"/>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3">
            <a:extLst>
              <a:ext uri="{FF2B5EF4-FFF2-40B4-BE49-F238E27FC236}">
                <a16:creationId xmlns:a16="http://schemas.microsoft.com/office/drawing/2014/main" id="{EAAEF098-F533-64CF-8357-6EFF6DC133DE}"/>
              </a:ext>
            </a:extLst>
          </p:cNvPr>
          <p:cNvSpPr txBox="1"/>
          <p:nvPr/>
        </p:nvSpPr>
        <p:spPr>
          <a:xfrm>
            <a:off x="9973316" y="2950595"/>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3" y="1790974"/>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5" name="Word4">
            <a:extLst>
              <a:ext uri="{FF2B5EF4-FFF2-40B4-BE49-F238E27FC236}">
                <a16:creationId xmlns:a16="http://schemas.microsoft.com/office/drawing/2014/main" id="{00182699-F2FF-4BF7-D0BB-C7C923BDEDE7}"/>
              </a:ext>
            </a:extLst>
          </p:cNvPr>
          <p:cNvSpPr txBox="1"/>
          <p:nvPr/>
        </p:nvSpPr>
        <p:spPr>
          <a:xfrm>
            <a:off x="2198532" y="2270489"/>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7" name="Word2">
            <a:extLst>
              <a:ext uri="{FF2B5EF4-FFF2-40B4-BE49-F238E27FC236}">
                <a16:creationId xmlns:a16="http://schemas.microsoft.com/office/drawing/2014/main" id="{9F857ABB-6B33-372C-5FDF-3B1C9A8249C5}"/>
              </a:ext>
            </a:extLst>
          </p:cNvPr>
          <p:cNvSpPr txBox="1"/>
          <p:nvPr/>
        </p:nvSpPr>
        <p:spPr>
          <a:xfrm>
            <a:off x="8362612" y="2356789"/>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8" name="Word2">
            <a:extLst>
              <a:ext uri="{FF2B5EF4-FFF2-40B4-BE49-F238E27FC236}">
                <a16:creationId xmlns:a16="http://schemas.microsoft.com/office/drawing/2014/main" id="{39B230A2-BAE5-B102-C61D-DE9D3DF07649}"/>
              </a:ext>
            </a:extLst>
          </p:cNvPr>
          <p:cNvSpPr txBox="1"/>
          <p:nvPr/>
        </p:nvSpPr>
        <p:spPr>
          <a:xfrm>
            <a:off x="6259659" y="1788109"/>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9" name="Word3">
            <a:extLst>
              <a:ext uri="{FF2B5EF4-FFF2-40B4-BE49-F238E27FC236}">
                <a16:creationId xmlns:a16="http://schemas.microsoft.com/office/drawing/2014/main" id="{6D7FC91F-B75A-6C36-BF71-2460EF49464E}"/>
              </a:ext>
            </a:extLst>
          </p:cNvPr>
          <p:cNvSpPr txBox="1"/>
          <p:nvPr/>
        </p:nvSpPr>
        <p:spPr>
          <a:xfrm>
            <a:off x="2259234" y="3003120"/>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32" name="Word1">
            <a:extLst>
              <a:ext uri="{FF2B5EF4-FFF2-40B4-BE49-F238E27FC236}">
                <a16:creationId xmlns:a16="http://schemas.microsoft.com/office/drawing/2014/main" id="{E34DCAA4-3371-D9EF-DA75-F3FC9D3D9BB9}"/>
              </a:ext>
            </a:extLst>
          </p:cNvPr>
          <p:cNvSpPr txBox="1"/>
          <p:nvPr/>
        </p:nvSpPr>
        <p:spPr>
          <a:xfrm>
            <a:off x="10053572" y="2348064"/>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DFAB9A1D-4347-E6C1-85C0-7433A45786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24558" y="3869087"/>
            <a:ext cx="1397931" cy="1184965"/>
          </a:xfrm>
          <a:prstGeom prst="rect">
            <a:avLst/>
          </a:prstGeom>
        </p:spPr>
      </p:pic>
      <p:sp>
        <p:nvSpPr>
          <p:cNvPr id="5" name="Arrow: Left 4">
            <a:hlinkClick r:id="rId9" action="ppaction://hlinksldjump"/>
            <a:extLst>
              <a:ext uri="{FF2B5EF4-FFF2-40B4-BE49-F238E27FC236}">
                <a16:creationId xmlns:a16="http://schemas.microsoft.com/office/drawing/2014/main" id="{5500E25C-A778-6BCF-753D-012C75E37E2B}"/>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813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1 -0.01797 0.03148 -0.02331 0.03334 C -0.03216 0.03635 -0.05156 0.0375 -0.05742 0.03797 C -0.06055 0.03866 -0.06367 0.03935 -0.06667 0.04028 C -0.07149 0.04167 -0.0763 0.04375 -0.08112 0.04491 C -0.08594 0.04607 -0.09076 0.04653 -0.09557 0.04746 C -0.10052 0.04885 -0.10521 0.05093 -0.11016 0.05209 C -0.11485 0.05324 -0.11979 0.05301 -0.12461 0.0544 C -0.14258 0.05973 -0.12435 0.06065 -0.14831 0.06366 C -0.16185 0.06551 -0.17539 0.06551 -0.18906 0.06621 L -0.25091 0.06852 L -0.29557 0.07084 C -0.30091 0.07199 -0.3099 0.07385 -0.31537 0.07547 C -0.34831 0.08519 -0.33516 0.08473 -0.34948 0.08473 " pathEditMode="relative" rAng="0" ptsTypes="AAAAAAAAAAAAAAA">
                                      <p:cBhvr>
                                        <p:cTn id="17" dur="2000" fill="hold"/>
                                        <p:tgtEl>
                                          <p:spTgt spid="4"/>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4"/>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7 C 0.2569 0.11273 0.24388 0.10949 0.23073 0.1081 C 0.15846 0.10047 0.20443 0.10648 0.16484 0.10116 C 0.16133 0.09954 0.15794 0.09792 0.1543 0.09653 C 0.15169 0.09537 0.14896 0.09584 0.14648 0.09422 C 0.14531 0.09329 0.14492 0.09028 0.14388 0.08935 C 0.1418 0.08797 0.13945 0.0882 0.13724 0.08704 C 0.13463 0.08588 0.13203 0.0838 0.12943 0.08241 C 0.1276 0.08148 0.12578 0.08102 0.12409 0.0801 C 0.12279 0.0794 0.12148 0.07824 0.12018 0.07778 C 0.11758 0.07662 0.11484 0.07616 0.11224 0.07547 C 0.11055 0.07385 0.10885 0.07153 0.10703 0.07084 C 0.10351 0.06922 0.1 0.06945 0.09648 0.06852 C 0.09427 0.06783 0.09206 0.0669 0.08984 0.06598 C 0.08659 0.0625 0.08177 0.05695 0.07799 0.0544 C 0.07552 0.05255 0.07018 0.04977 0.07018 0.05 C 0.06159 0.03449 0.06706 0.04005 0.05833 0.03565 C 0.05703 0.03496 0.05573 0.03403 0.05443 0.03334 C 0.05195 0.0301 0.0431 0.01806 0.04127 0.0169 L 0.03724 0.01459 C 0.03633 0.01227 0.03581 0.00949 0.03463 0.00764 C 0.03307 0.00486 0.03008 0.00232 0.02812 0.0007 " pathEditMode="relative" rAng="0" ptsTypes="AAAAAAAAAAAAAAAAAAAAAAAA">
                                      <p:cBhvr>
                                        <p:cTn id="39" dur="2000" fill="hold"/>
                                        <p:tgtEl>
                                          <p:spTgt spid="4"/>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299 0.0382 C -0.003 0.04074 -0.00925 0.04121 -0.01537 0.04283 C -0.03438 0.04792 -0.01055 0.04236 -0.03386 0.04746 C -0.04232 0.05139 -0.03958 0.0507 -0.05221 0.05209 C -0.06016 0.05324 -0.06797 0.05417 -0.07591 0.0544 L -0.13646 0.05695 C -0.14258 0.05834 -0.1487 0.05926 -0.15482 0.06158 C -0.15977 0.0632 -0.16432 0.06713 -0.16927 0.06852 C -0.18021 0.07176 -0.19128 0.07269 -0.20221 0.07547 C -0.20833 0.07709 -0.21445 0.07848 -0.22057 0.0801 C -0.22761 0.08218 -0.23451 0.08681 -0.24167 0.08727 C -0.27891 0.08912 -0.31615 0.08727 -0.35339 0.08727 " pathEditMode="relative" rAng="0" ptsTypes="AAAAAAAAAAAAAA">
                                      <p:cBhvr>
                                        <p:cTn id="50" dur="2000" fill="hold"/>
                                        <p:tgtEl>
                                          <p:spTgt spid="4"/>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4"/>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6 L 0.41888 0.11783 C 0.39127 0.1213 0.40247 0.12084 0.36354 0.1176 L 0.29388 0.11065 C 0.28281 0.10834 0.27174 0.10787 0.26094 0.10348 C 0.25703 0.10185 0.24245 0.09537 0.23594 0.09422 C 0.2293 0.09306 0.22279 0.09236 0.21614 0.0919 L 0.15703 0.08727 C 0.1543 0.08635 0.15169 0.08565 0.14909 0.08473 C 0.14726 0.08426 0.14557 0.08264 0.14388 0.08241 C 0.13021 0.08102 0.11667 0.08102 0.10299 0.0801 C 0.10169 0.0794 0.10039 0.07848 0.09909 0.07778 C 0.09466 0.07593 0.08594 0.07315 0.08594 0.07338 C 0.08086 0.06875 0.07904 0.06736 0.07409 0.06135 C 0.07226 0.05926 0.0707 0.05648 0.06888 0.0544 C 0.06719 0.05255 0.06523 0.05139 0.06354 0.04977 C 0.06224 0.04838 0.06107 0.04607 0.05963 0.04514 C 0.05703 0.04352 0.0543 0.04352 0.05169 0.04283 C 0.04948 0.04121 0.04739 0.03935 0.04518 0.03797 C 0.0414 0.03611 0.03802 0.03635 0.03463 0.03334 C 0.0332 0.03218 0.03203 0.02986 0.0306 0.02871 C 0.02943 0.02755 0.02799 0.02732 0.02669 0.02639 C 0.01966 0.02107 0.02383 0.02176 0.01888 0.02176 " pathEditMode="relative" rAng="0" ptsTypes="AAAAAAAAAAAAAAAAAAAAAAA">
                                      <p:cBhvr>
                                        <p:cTn id="72" dur="2000" fill="hold"/>
                                        <p:tgtEl>
                                          <p:spTgt spid="4"/>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2 L 0.01627 0.03843 C 0.00482 0.03889 -0.00664 0.03889 -0.01797 0.04051 C -0.02422 0.04121 -0.03021 0.04398 -0.03646 0.04514 C -0.04206 0.0463 -0.04779 0.04676 -0.05352 0.04746 C -0.06146 0.05139 -0.06927 0.05579 -0.07721 0.05903 C -0.08425 0.06204 -0.10182 0.0632 -0.10612 0.06389 C -0.11094 0.06435 -0.11576 0.06551 -0.12057 0.06621 C -0.14909 0.07014 -0.12891 0.06644 -0.15091 0.07084 C -0.16693 0.08033 -0.14961 0.07084 -0.19167 0.07547 C -0.19206 0.07547 -0.22787 0.08218 -0.23373 0.08241 C -0.28581 0.08519 -0.29857 0.08473 -0.34154 0.08473 " pathEditMode="relative" rAng="0" ptsTypes="AAAAAAAAAAAA">
                                      <p:cBhvr>
                                        <p:cTn id="83" dur="2000" fill="hold"/>
                                        <p:tgtEl>
                                          <p:spTgt spid="4"/>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4"/>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4 0.39518 0.13148 C 0.38932 0.13033 0.38372 0.12662 0.37799 0.12454 C 0.37318 0.12269 0.36836 0.12199 0.36354 0.11991 C 0.34883 0.11343 0.35351 0.11088 0.33724 0.10579 C 0.33203 0.10417 0.32669 0.10463 0.32148 0.10348 C 0.30781 0.1007 0.29427 0.09723 0.2806 0.09422 C 0.2776 0.09352 0.27448 0.0919 0.27148 0.0919 C 0.24596 0.09051 0.22057 0.09028 0.19518 0.08959 C 0.19075 0.08866 0.18633 0.08773 0.1819 0.08704 C 0.17409 0.08611 0.16614 0.08588 0.15833 0.08473 C 0.14987 0.08357 0.13333 0.0801 0.13333 0.08033 C 0.13151 0.0794 0.12982 0.07848 0.12799 0.07778 C 0.12578 0.07685 0.12357 0.07639 0.12148 0.07547 C 0.10703 0.06852 0.1194 0.07292 0.10833 0.06852 C 0.10625 0.0676 0.09883 0.06528 0.09648 0.06366 C 0.09466 0.0625 0.09297 0.06019 0.09114 0.05903 C 0.08333 0.05394 0.08099 0.05417 0.07279 0.05209 C 0.07187 0.05047 0.07122 0.04838 0.07018 0.04746 C 0.06849 0.04584 0.06654 0.04584 0.06484 0.04514 C 0.06354 0.04445 0.06224 0.04375 0.06094 0.0426 C 0.0487 0.03334 0.06419 0.04236 0.04648 0.03334 C 0.04206 0.02824 0.04336 0.02871 0.03854 0.02639 C 0.03242 0.02315 0.03463 0.02639 0.03203 0.02176 " pathEditMode="relative" rAng="0" ptsTypes="AAAAAAAAAAAAAAAAAAAAAAAAA">
                                      <p:cBhvr>
                                        <p:cTn id="105" dur="2000" fill="hold"/>
                                        <p:tgtEl>
                                          <p:spTgt spid="4"/>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4 -0.01537 0.03588 C -0.01888 0.03658 -0.0224 0.03727 -0.02591 0.0382 C -0.02813 0.03866 -0.03047 0.03982 -0.03255 0.04051 C -0.03646 0.04144 -0.0405 0.0419 -0.0444 0.04283 L -0.05495 0.04514 C -0.06797 0.0544 -0.06198 0.05139 -0.08516 0.0544 C -0.09479 0.05579 -0.10443 0.05602 -0.11406 0.05672 C -0.11797 0.05764 -0.12201 0.05857 -0.12591 0.05903 C -0.16068 0.06343 -0.19271 0.06204 -0.22852 0.06366 L -0.30742 0.06852 C -0.31016 0.06922 -0.31276 0.06968 -0.31537 0.07084 C -0.3237 0.07454 -0.32448 0.07824 -0.33386 0.0801 C -0.33776 0.08079 -0.34167 0.0801 -0.34557 0.0801 " pathEditMode="relative" rAng="0" ptsTypes="AAAAAAAAAAAAAAA">
                                      <p:cBhvr>
                                        <p:cTn id="116" dur="2000" fill="hold"/>
                                        <p:tgtEl>
                                          <p:spTgt spid="4"/>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4"/>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0"/>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10"/>
                                        </p:tgtEl>
                                        <p:attrNameLst>
                                          <p:attrName>ppt_x</p:attrName>
                                        </p:attrNameLst>
                                      </p:cBhvr>
                                      <p:tavLst>
                                        <p:tav tm="0">
                                          <p:val>
                                            <p:strVal val="ppt_x"/>
                                          </p:val>
                                        </p:tav>
                                        <p:tav tm="100000">
                                          <p:val>
                                            <p:strVal val="0-ppt_w/2"/>
                                          </p:val>
                                        </p:tav>
                                      </p:tavLst>
                                    </p:anim>
                                    <p:anim calcmode="lin" valueType="num">
                                      <p:cBhvr additive="base">
                                        <p:cTn id="141" dur="500"/>
                                        <p:tgtEl>
                                          <p:spTgt spid="10"/>
                                        </p:tgtEl>
                                        <p:attrNameLst>
                                          <p:attrName>ppt_y</p:attrName>
                                        </p:attrNameLst>
                                      </p:cBhvr>
                                      <p:tavLst>
                                        <p:tav tm="0">
                                          <p:val>
                                            <p:strVal val="ppt_y"/>
                                          </p:val>
                                        </p:tav>
                                        <p:tav tm="100000">
                                          <p:val>
                                            <p:strVal val="0-ppt_h/2"/>
                                          </p:val>
                                        </p:tav>
                                      </p:tavLst>
                                    </p:anim>
                                    <p:set>
                                      <p:cBhvr>
                                        <p:cTn id="142"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50" restart="whenNotActive" fill="hold" evtFilter="cancelBubble" nodeType="interactiveSeq">
                <p:stCondLst>
                  <p:cond evt="onClick" delay="0">
                    <p:tgtEl>
                      <p:spTgt spid="3"/>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3"/>
                                        </p:tgtEl>
                                        <p:attrNameLst>
                                          <p:attrName>ppt_x</p:attrName>
                                        </p:attrNameLst>
                                      </p:cBhvr>
                                      <p:tavLst>
                                        <p:tav tm="0">
                                          <p:val>
                                            <p:strVal val="ppt_x"/>
                                          </p:val>
                                        </p:tav>
                                        <p:tav tm="100000">
                                          <p:val>
                                            <p:strVal val="0-ppt_w/2"/>
                                          </p:val>
                                        </p:tav>
                                      </p:tavLst>
                                    </p:anim>
                                    <p:anim calcmode="lin" valueType="num">
                                      <p:cBhvr additive="base">
                                        <p:cTn id="155" dur="500"/>
                                        <p:tgtEl>
                                          <p:spTgt spid="3"/>
                                        </p:tgtEl>
                                        <p:attrNameLst>
                                          <p:attrName>ppt_y</p:attrName>
                                        </p:attrNameLst>
                                      </p:cBhvr>
                                      <p:tavLst>
                                        <p:tav tm="0">
                                          <p:val>
                                            <p:strVal val="ppt_y"/>
                                          </p:val>
                                        </p:tav>
                                        <p:tav tm="100000">
                                          <p:val>
                                            <p:strVal val="0-ppt_h/2"/>
                                          </p:val>
                                        </p:tav>
                                      </p:tavLst>
                                    </p:anim>
                                    <p:set>
                                      <p:cBhvr>
                                        <p:cTn id="156"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291521" y="2519463"/>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2" name="Word2">
            <a:extLst>
              <a:ext uri="{FF2B5EF4-FFF2-40B4-BE49-F238E27FC236}">
                <a16:creationId xmlns:a16="http://schemas.microsoft.com/office/drawing/2014/main" id="{26C56AEF-DC3F-B7C3-A782-5325539C7542}"/>
              </a:ext>
            </a:extLst>
          </p:cNvPr>
          <p:cNvSpPr txBox="1"/>
          <p:nvPr/>
        </p:nvSpPr>
        <p:spPr>
          <a:xfrm>
            <a:off x="708979" y="3009104"/>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4" name="Word4">
            <a:extLst>
              <a:ext uri="{FF2B5EF4-FFF2-40B4-BE49-F238E27FC236}">
                <a16:creationId xmlns:a16="http://schemas.microsoft.com/office/drawing/2014/main" id="{D4BC7B4A-018E-6AF4-67A2-76816917EACA}"/>
              </a:ext>
            </a:extLst>
          </p:cNvPr>
          <p:cNvSpPr txBox="1"/>
          <p:nvPr/>
        </p:nvSpPr>
        <p:spPr>
          <a:xfrm>
            <a:off x="8474606" y="3011915"/>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0" name="Word1">
            <a:extLst>
              <a:ext uri="{FF2B5EF4-FFF2-40B4-BE49-F238E27FC236}">
                <a16:creationId xmlns:a16="http://schemas.microsoft.com/office/drawing/2014/main" id="{5D91E06C-6CA4-26A4-8307-269EB675EE0E}"/>
              </a:ext>
            </a:extLst>
          </p:cNvPr>
          <p:cNvSpPr txBox="1"/>
          <p:nvPr/>
        </p:nvSpPr>
        <p:spPr>
          <a:xfrm>
            <a:off x="520094" y="2304526"/>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2" name="Word3">
            <a:extLst>
              <a:ext uri="{FF2B5EF4-FFF2-40B4-BE49-F238E27FC236}">
                <a16:creationId xmlns:a16="http://schemas.microsoft.com/office/drawing/2014/main" id="{EAAEF098-F533-64CF-8357-6EFF6DC133DE}"/>
              </a:ext>
            </a:extLst>
          </p:cNvPr>
          <p:cNvSpPr txBox="1"/>
          <p:nvPr/>
        </p:nvSpPr>
        <p:spPr>
          <a:xfrm>
            <a:off x="10492335" y="2998393"/>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3">
            <a:extLst>
              <a:ext uri="{FF2B5EF4-FFF2-40B4-BE49-F238E27FC236}">
                <a16:creationId xmlns:a16="http://schemas.microsoft.com/office/drawing/2014/main" id="{272B2F60-6C6E-0777-2217-D3CDF14883F3}"/>
              </a:ext>
            </a:extLst>
          </p:cNvPr>
          <p:cNvSpPr txBox="1"/>
          <p:nvPr/>
        </p:nvSpPr>
        <p:spPr>
          <a:xfrm>
            <a:off x="4058207" y="1790974"/>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5" name="Word4">
            <a:extLst>
              <a:ext uri="{FF2B5EF4-FFF2-40B4-BE49-F238E27FC236}">
                <a16:creationId xmlns:a16="http://schemas.microsoft.com/office/drawing/2014/main" id="{00182699-F2FF-4BF7-D0BB-C7C923BDEDE7}"/>
              </a:ext>
            </a:extLst>
          </p:cNvPr>
          <p:cNvSpPr txBox="1"/>
          <p:nvPr/>
        </p:nvSpPr>
        <p:spPr>
          <a:xfrm>
            <a:off x="2198533" y="227048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7" name="Word2">
            <a:extLst>
              <a:ext uri="{FF2B5EF4-FFF2-40B4-BE49-F238E27FC236}">
                <a16:creationId xmlns:a16="http://schemas.microsoft.com/office/drawing/2014/main" id="{9F857ABB-6B33-372C-5FDF-3B1C9A8249C5}"/>
              </a:ext>
            </a:extLst>
          </p:cNvPr>
          <p:cNvSpPr txBox="1"/>
          <p:nvPr/>
        </p:nvSpPr>
        <p:spPr>
          <a:xfrm>
            <a:off x="8500080" y="2406647"/>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8" name="Word2">
            <a:extLst>
              <a:ext uri="{FF2B5EF4-FFF2-40B4-BE49-F238E27FC236}">
                <a16:creationId xmlns:a16="http://schemas.microsoft.com/office/drawing/2014/main" id="{39B230A2-BAE5-B102-C61D-DE9D3DF07649}"/>
              </a:ext>
            </a:extLst>
          </p:cNvPr>
          <p:cNvSpPr txBox="1"/>
          <p:nvPr/>
        </p:nvSpPr>
        <p:spPr>
          <a:xfrm>
            <a:off x="6259659" y="1788109"/>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9" name="Word3">
            <a:extLst>
              <a:ext uri="{FF2B5EF4-FFF2-40B4-BE49-F238E27FC236}">
                <a16:creationId xmlns:a16="http://schemas.microsoft.com/office/drawing/2014/main" id="{6D7FC91F-B75A-6C36-BF71-2460EF49464E}"/>
              </a:ext>
            </a:extLst>
          </p:cNvPr>
          <p:cNvSpPr txBox="1"/>
          <p:nvPr/>
        </p:nvSpPr>
        <p:spPr>
          <a:xfrm>
            <a:off x="2259235" y="3003120"/>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32" name="Word1">
            <a:extLst>
              <a:ext uri="{FF2B5EF4-FFF2-40B4-BE49-F238E27FC236}">
                <a16:creationId xmlns:a16="http://schemas.microsoft.com/office/drawing/2014/main" id="{E34DCAA4-3371-D9EF-DA75-F3FC9D3D9BB9}"/>
              </a:ext>
            </a:extLst>
          </p:cNvPr>
          <p:cNvSpPr txBox="1"/>
          <p:nvPr/>
        </p:nvSpPr>
        <p:spPr>
          <a:xfrm>
            <a:off x="9904175" y="2406647"/>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Mango Character" descr="A cartoon face with eyes and mouth&#10;&#10;Description automatically generated">
            <a:extLst>
              <a:ext uri="{FF2B5EF4-FFF2-40B4-BE49-F238E27FC236}">
                <a16:creationId xmlns:a16="http://schemas.microsoft.com/office/drawing/2014/main" id="{092D2FE8-2DC6-83CD-AEFD-FF1EA19EAB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709781" y="3553232"/>
            <a:ext cx="1183988" cy="2165007"/>
          </a:xfrm>
          <a:prstGeom prst="rect">
            <a:avLst/>
          </a:prstGeom>
        </p:spPr>
      </p:pic>
      <p:pic>
        <p:nvPicPr>
          <p:cNvPr id="5" name="Picture 4" descr="A round object with a face and a yellow light&#10;&#10;Description automatically generated">
            <a:extLst>
              <a:ext uri="{FF2B5EF4-FFF2-40B4-BE49-F238E27FC236}">
                <a16:creationId xmlns:a16="http://schemas.microsoft.com/office/drawing/2014/main" id="{15263564-33A9-DCE0-C5BC-59D5EE8310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75546" y="3869087"/>
            <a:ext cx="1415590" cy="1199934"/>
          </a:xfrm>
          <a:prstGeom prst="rect">
            <a:avLst/>
          </a:prstGeom>
        </p:spPr>
      </p:pic>
      <p:sp>
        <p:nvSpPr>
          <p:cNvPr id="6" name="Arrow: Left 5">
            <a:hlinkClick r:id="rId9" action="ppaction://hlinksldjump"/>
            <a:extLst>
              <a:ext uri="{FF2B5EF4-FFF2-40B4-BE49-F238E27FC236}">
                <a16:creationId xmlns:a16="http://schemas.microsoft.com/office/drawing/2014/main" id="{37A903E0-DCA5-192B-E4BA-816383DE6422}"/>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218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3 0.02639 L -0.00743 0.02662 C -0.01276 0.0287 -0.01797 0.03148 -0.02331 0.03333 C -0.03216 0.03634 -0.05157 0.0375 -0.05743 0.03796 C -0.06055 0.03866 -0.06368 0.03935 -0.06667 0.04028 C -0.07149 0.04167 -0.07631 0.04375 -0.08112 0.04491 C -0.08594 0.04607 -0.09076 0.04653 -0.09558 0.04745 C -0.10052 0.04884 -0.10521 0.05093 -0.11016 0.05208 C -0.11485 0.05324 -0.1198 0.05301 -0.12461 0.0544 C -0.14258 0.05972 -0.12435 0.06065 -0.14831 0.06366 C -0.16185 0.06551 -0.17539 0.06551 -0.18907 0.0662 L -0.25091 0.06852 L -0.29558 0.07083 C -0.30091 0.07199 -0.3099 0.07384 -0.31537 0.07546 C -0.34831 0.08519 -0.33516 0.08472 -0.34948 0.08472 " pathEditMode="relative" rAng="0" ptsTypes="AAAAAAAAAAAAAAA">
                                      <p:cBhvr>
                                        <p:cTn id="17" dur="2000" fill="hold"/>
                                        <p:tgtEl>
                                          <p:spTgt spid="5"/>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9 0.12616 L 0.4638 0.1456 " pathEditMode="relative" rAng="0" ptsTypes="AA">
                                      <p:cBhvr>
                                        <p:cTn id="28" dur="2000" fill="hold"/>
                                        <p:tgtEl>
                                          <p:spTgt spid="5"/>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2 0.10648 0.16484 0.10116 C 0.16132 0.09954 0.15794 0.09792 0.15429 0.09653 C 0.15169 0.09537 0.14895 0.09583 0.14648 0.09421 C 0.14531 0.09329 0.14492 0.09028 0.14388 0.08935 C 0.14179 0.08796 0.13945 0.08819 0.13724 0.08704 C 0.13463 0.08588 0.13203 0.0838 0.12942 0.08241 C 0.1276 0.08148 0.12578 0.08102 0.12409 0.08009 C 0.12278 0.0794 0.12148 0.07824 0.12018 0.07778 C 0.11757 0.07662 0.11484 0.07616 0.11224 0.07546 C 0.11054 0.07384 0.10885 0.07153 0.10703 0.07083 C 0.10351 0.06921 0.1 0.06944 0.09648 0.06852 C 0.09427 0.06782 0.09205 0.0669 0.08984 0.06597 C 0.08659 0.0625 0.08177 0.05694 0.07799 0.0544 C 0.07552 0.05255 0.07018 0.04977 0.07018 0.05 C 0.06159 0.03449 0.06705 0.04005 0.05833 0.03565 C 0.05703 0.03495 0.05573 0.03403 0.05442 0.03333 C 0.05195 0.03009 0.0431 0.01806 0.04127 0.0169 L 0.03724 0.01458 C 0.03632 0.01227 0.0358 0.00949 0.03463 0.00764 C 0.03307 0.00486 0.03007 0.00232 0.02812 0.00069 " pathEditMode="relative" rAng="0" ptsTypes="AAAAAAAAAAAAAAAAAAAAAAAA">
                                      <p:cBhvr>
                                        <p:cTn id="39" dur="2000" fill="hold"/>
                                        <p:tgtEl>
                                          <p:spTgt spid="5"/>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7 0.02894 L 0.01757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3 0.06713 -0.16927 0.06852 C -0.18021 0.07176 -0.19128 0.07269 -0.20222 0.07546 C -0.20834 0.07708 -0.21446 0.07847 -0.22058 0.08009 C -0.22761 0.08218 -0.23451 0.08681 -0.24167 0.08727 C -0.27891 0.08912 -0.31615 0.08727 -0.35339 0.08727 " pathEditMode="relative" rAng="0" ptsTypes="AAAAAAAAAAAAAA">
                                      <p:cBhvr>
                                        <p:cTn id="50" dur="2000" fill="hold"/>
                                        <p:tgtEl>
                                          <p:spTgt spid="5"/>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5"/>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3 0.10347 C 0.25703 0.10185 0.24244 0.09537 0.23593 0.09421 C 0.22929 0.09306 0.22278 0.09236 0.21614 0.0919 L 0.15703 0.08727 C 0.15429 0.08634 0.15169 0.08565 0.14909 0.08472 C 0.14726 0.08426 0.14557 0.08264 0.14388 0.08241 C 0.1302 0.08102 0.11666 0.08102 0.10299 0.08009 C 0.10169 0.0794 0.10039 0.07847 0.09909 0.07778 C 0.09466 0.07593 0.08593 0.07315 0.08593 0.07338 C 0.08086 0.06875 0.07903 0.06736 0.07409 0.06134 C 0.07226 0.05926 0.0707 0.05648 0.06888 0.0544 C 0.06718 0.05255 0.06523 0.05139 0.06354 0.04977 C 0.06224 0.04838 0.06106 0.04607 0.05963 0.04514 C 0.05703 0.04352 0.05429 0.04352 0.05169 0.04282 C 0.04948 0.0412 0.04739 0.03935 0.04518 0.03796 C 0.0414 0.03611 0.03802 0.03634 0.03463 0.03333 C 0.0332 0.03218 0.03203 0.02986 0.0306 0.0287 C 0.02942 0.02755 0.02799 0.02732 0.02669 0.02639 C 0.01966 0.02107 0.02382 0.02176 0.01888 0.02176 " pathEditMode="relative" rAng="0" ptsTypes="AAAAAAAAAAAAAAAAAAAAAAA">
                                      <p:cBhvr>
                                        <p:cTn id="72" dur="2000" fill="hold"/>
                                        <p:tgtEl>
                                          <p:spTgt spid="5"/>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1 0.03889 -0.00664 0.03889 -0.01797 0.04051 C -0.02422 0.0412 -0.03021 0.04398 -0.03646 0.04514 C -0.04206 0.0463 -0.04779 0.04676 -0.05352 0.04745 C -0.06146 0.05139 -0.06927 0.05579 -0.07722 0.05903 C -0.08425 0.06204 -0.10183 0.06319 -0.10612 0.06389 C -0.11094 0.06435 -0.11576 0.06551 -0.12058 0.0662 C -0.14909 0.07014 -0.12891 0.06644 -0.15091 0.07083 C -0.16693 0.08032 -0.14961 0.07083 -0.19167 0.07546 C -0.19206 0.07546 -0.22787 0.08218 -0.23373 0.08241 C -0.28581 0.08519 -0.29857 0.08472 -0.34154 0.08472 " pathEditMode="relative" rAng="0" ptsTypes="AAAAAAAAAAAA">
                                      <p:cBhvr>
                                        <p:cTn id="83" dur="2000" fill="hold"/>
                                        <p:tgtEl>
                                          <p:spTgt spid="5"/>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5"/>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9 0.36836 0.12199 0.36354 0.11991 C 0.34882 0.11343 0.35351 0.11088 0.33724 0.10579 C 0.33203 0.10417 0.32669 0.10463 0.32148 0.10347 C 0.30781 0.10069 0.29427 0.09722 0.2806 0.09421 C 0.2776 0.09352 0.27448 0.0919 0.27148 0.0919 C 0.24596 0.09051 0.22057 0.09028 0.19518 0.08958 C 0.19075 0.08866 0.18632 0.08773 0.1819 0.08704 C 0.17409 0.08611 0.16614 0.08588 0.15833 0.08472 C 0.14987 0.08357 0.13333 0.08009 0.13333 0.08032 C 0.13151 0.0794 0.12981 0.07847 0.12799 0.07778 C 0.12578 0.07685 0.12356 0.07639 0.12148 0.07546 C 0.10703 0.06852 0.1194 0.07292 0.10833 0.06852 C 0.10625 0.06759 0.09882 0.06528 0.09648 0.06366 C 0.09466 0.0625 0.09297 0.06019 0.09114 0.05903 C 0.08333 0.05394 0.08099 0.05417 0.07278 0.05208 C 0.07187 0.05046 0.07122 0.04838 0.07018 0.04745 C 0.06849 0.04583 0.06653 0.04583 0.06484 0.04514 C 0.06354 0.04444 0.06224 0.04375 0.06093 0.04259 C 0.04869 0.03333 0.06419 0.04236 0.04648 0.03333 C 0.04205 0.02824 0.04336 0.0287 0.03854 0.02639 C 0.03242 0.02315 0.03463 0.02639 0.03203 0.02176 " pathEditMode="relative" rAng="0" ptsTypes="AAAAAAAAAAAAAAAAAAAAAAAAA">
                                      <p:cBhvr>
                                        <p:cTn id="105" dur="2000" fill="hold"/>
                                        <p:tgtEl>
                                          <p:spTgt spid="5"/>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2 -0.03256 0.04051 C -0.03646 0.04144 -0.0405 0.0419 -0.0444 0.04282 L -0.05495 0.04514 C -0.06797 0.0544 -0.06198 0.05139 -0.08516 0.0544 C -0.0948 0.05579 -0.10443 0.05602 -0.11407 0.05671 C -0.11797 0.05764 -0.12201 0.05857 -0.12591 0.05903 C -0.16068 0.06343 -0.19271 0.06204 -0.22852 0.06366 L -0.30743 0.06852 C -0.31016 0.06921 -0.31276 0.06968 -0.31537 0.07083 C -0.3237 0.07454 -0.32448 0.07824 -0.33386 0.08009 C -0.33776 0.08079 -0.34167 0.08009 -0.34558 0.08009 " pathEditMode="relative" rAng="0" ptsTypes="AAAAAAAAAAAAAAA">
                                      <p:cBhvr>
                                        <p:cTn id="116" dur="2000" fill="hold"/>
                                        <p:tgtEl>
                                          <p:spTgt spid="5"/>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5"/>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50" restart="whenNotActive" fill="hold" evtFilter="cancelBubble" nodeType="interactiveSeq">
                <p:stCondLst>
                  <p:cond evt="onClick" delay="0">
                    <p:tgtEl>
                      <p:spTgt spid="4"/>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4"/>
                                        </p:tgtEl>
                                        <p:attrNameLst>
                                          <p:attrName>ppt_x</p:attrName>
                                        </p:attrNameLst>
                                      </p:cBhvr>
                                      <p:tavLst>
                                        <p:tav tm="0">
                                          <p:val>
                                            <p:strVal val="ppt_x"/>
                                          </p:val>
                                        </p:tav>
                                        <p:tav tm="100000">
                                          <p:val>
                                            <p:strVal val="1+ppt_w/2"/>
                                          </p:val>
                                        </p:tav>
                                      </p:tavLst>
                                    </p:anim>
                                    <p:anim calcmode="lin" valueType="num">
                                      <p:cBhvr additive="base">
                                        <p:cTn id="155" dur="500"/>
                                        <p:tgtEl>
                                          <p:spTgt spid="4"/>
                                        </p:tgtEl>
                                        <p:attrNameLst>
                                          <p:attrName>ppt_y</p:attrName>
                                        </p:attrNameLst>
                                      </p:cBhvr>
                                      <p:tavLst>
                                        <p:tav tm="0">
                                          <p:val>
                                            <p:strVal val="ppt_y"/>
                                          </p:val>
                                        </p:tav>
                                        <p:tav tm="100000">
                                          <p:val>
                                            <p:strVal val="0-ppt_h/2"/>
                                          </p:val>
                                        </p:tav>
                                      </p:tavLst>
                                    </p:anim>
                                    <p:set>
                                      <p:cBhvr>
                                        <p:cTn id="156"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648350" y="240348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0" name="Word2">
            <a:extLst>
              <a:ext uri="{FF2B5EF4-FFF2-40B4-BE49-F238E27FC236}">
                <a16:creationId xmlns:a16="http://schemas.microsoft.com/office/drawing/2014/main" id="{D23A1F6A-2519-1FDC-1AB7-5B822961B5A9}"/>
              </a:ext>
            </a:extLst>
          </p:cNvPr>
          <p:cNvSpPr txBox="1"/>
          <p:nvPr/>
        </p:nvSpPr>
        <p:spPr>
          <a:xfrm>
            <a:off x="8282763" y="2476656"/>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3" name="Word3">
            <a:extLst>
              <a:ext uri="{FF2B5EF4-FFF2-40B4-BE49-F238E27FC236}">
                <a16:creationId xmlns:a16="http://schemas.microsoft.com/office/drawing/2014/main" id="{DB1E3352-2702-3A3D-2206-94FD3E9519F8}"/>
              </a:ext>
            </a:extLst>
          </p:cNvPr>
          <p:cNvSpPr txBox="1"/>
          <p:nvPr/>
        </p:nvSpPr>
        <p:spPr>
          <a:xfrm>
            <a:off x="9793694" y="2484284"/>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6" name="Word1">
            <a:extLst>
              <a:ext uri="{FF2B5EF4-FFF2-40B4-BE49-F238E27FC236}">
                <a16:creationId xmlns:a16="http://schemas.microsoft.com/office/drawing/2014/main" id="{167A7D9A-2971-52D5-200C-1F2A92A220DC}"/>
              </a:ext>
            </a:extLst>
          </p:cNvPr>
          <p:cNvSpPr txBox="1"/>
          <p:nvPr/>
        </p:nvSpPr>
        <p:spPr>
          <a:xfrm>
            <a:off x="655856" y="3124602"/>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9" name="Word3">
            <a:extLst>
              <a:ext uri="{FF2B5EF4-FFF2-40B4-BE49-F238E27FC236}">
                <a16:creationId xmlns:a16="http://schemas.microsoft.com/office/drawing/2014/main" id="{6028D050-1573-0D11-533B-32BA32ADCA86}"/>
              </a:ext>
            </a:extLst>
          </p:cNvPr>
          <p:cNvSpPr txBox="1"/>
          <p:nvPr/>
        </p:nvSpPr>
        <p:spPr>
          <a:xfrm>
            <a:off x="567296" y="1535814"/>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4">
            <a:extLst>
              <a:ext uri="{FF2B5EF4-FFF2-40B4-BE49-F238E27FC236}">
                <a16:creationId xmlns:a16="http://schemas.microsoft.com/office/drawing/2014/main" id="{95D68F41-7BF3-CBC5-C3A0-BC20342812C8}"/>
              </a:ext>
            </a:extLst>
          </p:cNvPr>
          <p:cNvSpPr txBox="1"/>
          <p:nvPr/>
        </p:nvSpPr>
        <p:spPr>
          <a:xfrm>
            <a:off x="9686282" y="1590054"/>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359662" y="4075658"/>
            <a:ext cx="1183988"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0344" y="4825561"/>
            <a:ext cx="1429986" cy="121213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9617997" y="3239352"/>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3" name="Arrow: Left 2">
            <a:hlinkClick r:id="rId8" action="ppaction://hlinksldjump"/>
            <a:extLst>
              <a:ext uri="{FF2B5EF4-FFF2-40B4-BE49-F238E27FC236}">
                <a16:creationId xmlns:a16="http://schemas.microsoft.com/office/drawing/2014/main" id="{73866200-74E6-EAD6-0873-03E64E087701}"/>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710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4 0.01944 L 0.10573 0.01643 C 0.10703 0.0162 0.12695 0.01204 0.13073 0.01204 C 0.15208 0.01204 0.17343 0.01296 0.19492 0.01342 C 0.21041 0.0125 0.22604 0.01088 0.24153 0.01041 L 0.42161 0.00764 L 0.44661 0.00162 C 0.45013 0.00069 0.45377 -0.00093 0.45742 -0.00139 C 0.46705 -0.00232 0.47682 -0.00232 0.48659 -0.00278 L 0.50573 -0.00579 C 0.50768 -0.00602 0.50963 -0.00695 0.51159 -0.00718 C 0.51797 -0.00787 0.52435 -0.0081 0.53073 -0.00857 L 0.62747 -0.00579 C 0.63737 -0.00579 0.64739 -0.00671 0.65742 -0.00718 C 0.6677 -0.00671 0.67799 -0.00671 0.68828 -0.00579 C 0.68932 -0.00556 0.69049 -0.00463 0.69153 -0.00417 C 0.69479 -0.00324 0.69843 -0.00324 0.70156 -0.00139 C 0.70312 -0.00023 0.70481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5 0.0162 L 0.70325 0.01643 C 0.62903 0.02407 0.67356 0.01991 0.50403 0.0162 C 0.49648 0.0162 0.48906 0.01412 0.48151 0.01342 C 0.47565 0.01273 0.46992 0.0125 0.46406 0.0118 C 0.38359 0.00208 0.46419 0.0118 0.41901 0.0044 C 0.41159 0.00324 0.40403 0.00254 0.39648 0.00162 C 0.38528 0.0081 0.39544 0.00254 0.36653 0.00741 C 0.36393 0.00787 0.36159 0.00856 0.35898 0.00879 C 0.34479 0.01018 0.31119 0.01134 0.29987 0.0118 C 0.2957 0.01296 0.29153 0.01412 0.28737 0.01481 C 0.2819 0.01574 0.2763 0.0162 0.2707 0.0162 L 0.20573 0.01782 C 0.14687 0.02477 0.22435 0.01597 0.06159 0.02083 C 0.05429 0.02106 0.04713 0.02268 0.03984 0.02361 C 0.03489 0.02569 0.02994 0.0287 0.02487 0.02963 C 0.01705 0.03125 0.0069 0.03102 -0.0017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 0.01065 C 0.04909 0.01065 0.05234 0.01204 0.05573 0.01204 L 0.17161 0.01065 L 0.18828 0.00903 C 0.19297 0.00856 0.19765 0.00787 0.20234 0.00764 L 0.2582 0.00602 L 0.31992 0.00324 C 0.32461 0.00208 0.32942 0.00139 0.33411 0.00023 C 0.34023 -0.00139 0.34622 -0.00486 0.35234 -0.00579 C 0.35794 -0.00648 0.36354 -0.00486 0.36914 -0.00417 C 0.37812 -0.00093 0.36888 -0.00394 0.38489 -0.00139 C 0.38685 -0.00093 0.3888 1.85185E-6 0.39075 0.00023 C 0.40846 0.00116 0.4263 0.00116 0.44414 0.00162 L 0.51914 0.00463 C 0.52656 0.00486 0.53411 0.00579 0.54153 0.00602 L 0.64987 0.01065 C 0.65442 0.01111 0.65885 0.01111 0.66328 0.01204 C 0.66601 0.0125 0.66875 0.01458 0.67161 0.01504 C 0.67708 0.01597 0.68268 0.01597 0.68828 0.01643 C 0.71276 0.01805 0.70859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 0.01944 L 0.7108 0.01967 C 0.61458 0.02176 0.68125 0.01967 0.61406 0.02245 L 0.53659 0.02523 L 0.43737 0.02384 C 0.422 0.02338 0.41705 0.02037 0.40325 0.01805 C 0.39192 0.01597 0.38034 0.01574 0.36901 0.01504 C 0.36523 0.01342 0.36132 0.0118 0.35742 0.01065 C 0.34817 0.00764 0.34635 0.00764 0.33737 0.00625 L 0.30234 0.00903 C 0.29882 0.00949 0.29518 0.01041 0.29153 0.01065 C 0.27734 0.01134 0.26328 0.01157 0.24909 0.01204 C 0.24518 0.01296 0.24127 0.01435 0.23737 0.01504 C 0.2233 0.01759 0.22721 0.01481 0.21406 0.01944 C 0.20924 0.02106 0.20468 0.02454 0.19987 0.02523 C 0.18567 0.02778 0.14127 0.02916 0.12656 0.02986 L 0.08984 0.02824 C 0.07369 0.02731 0.07161 0.02708 0.05742 0.02523 C 0.03424 0.01852 0.06145 0.02592 0.03567 0.02083 C 0.03463 0.0206 0.03346 0.01991 0.03242 0.01944 L 0.0207 0.01504 C 0.00065 0.01643 -0.00052 0.00579 0.00234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3 0.02986 L -0.01003 0.03009 C 0.01927 0.01944 0.0039 0.02361 0.06575 0.02986 C 0.06836 0.03009 0.07057 0.03403 0.0733 0.03426 C 0.09961 0.03611 0.12604 0.03518 0.15247 0.03588 L 0.24153 0.03125 C 0.29101 0.02778 0.20468 0.02569 0.28489 0.02986 C 0.39257 0.02407 0.19648 0.03657 0.3608 0.01504 C 0.41393 0.00787 0.51744 0.00833 0.56914 0.00764 L 0.65664 0.00903 C 0.66888 0.00949 0.68112 0.00995 0.69323 0.01204 C 0.69531 0.01227 0.69713 0.01481 0.69909 0.01643 L 0.70416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 0.02847 L 0.6983 0.0287 L 0.64414 0.02546 L 0.40989 0.01944 C 0.37083 0.00741 0.39062 0.01088 0.35078 0.00903 C 0.34244 0.00995 0.33398 0.00972 0.32578 0.0118 C 0.32226 0.01273 0.31914 0.0162 0.31575 0.01782 C 0.31406 0.01875 0.31237 0.01898 0.3108 0.01944 C 0.30208 0.02106 0.29349 0.02222 0.28489 0.02384 C 0.28242 0.0243 0.27994 0.02523 0.27747 0.02546 C 0.26731 0.02616 0.25742 0.02639 0.24739 0.02685 L 0.10078 0.02384 C 0.08294 0.02338 0.0651 0.02315 0.04739 0.02083 C 0.04088 0.02014 0.03463 0.0162 0.02825 0.01481 C 0.02213 0.01366 0.01601 0.01389 0.00989 0.01342 L -0.0017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7 C 0.00625 0.01829 0.01757 0.0169 0.02903 0.01643 C 0.03125 0.01643 0.03346 0.01736 0.03567 0.01782 C 0.04909 0.0206 0.04935 0.0206 0.06067 0.02222 C 0.06289 0.02338 0.0651 0.02454 0.06731 0.02523 C 0.10794 0.0368 0.16523 0.02268 0.19492 0.02083 C 0.23346 0.01435 0.19036 0.02083 0.25651 0.01643 C 0.26406 0.01597 0.27161 0.01435 0.2789 0.01342 C 0.28437 0.00995 0.28945 0.00579 0.29492 0.00324 C 0.30638 -0.00232 0.32057 0.00092 0.33151 0.00162 C 0.33489 0.00324 0.33815 0.00486 0.34153 0.00602 C 0.34635 0.00787 0.35468 0.00856 0.35911 0.00903 L 0.48906 0.00764 C 0.49153 0.00741 0.49401 0.00648 0.49661 0.00602 L 0.54323 -0.00116 C 0.55078 -0.00023 0.5582 0.00139 0.56575 0.00162 C 0.61093 0.00324 0.65507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3 0.02546 L 0.69583 0.02569 L 0.62656 0.02384 L 0.59323 0.02245 L 0.50078 0.02083 L 0.46497 0.01643 C 0.45273 0.01458 0.44049 0.0118 0.42825 0.01041 L 0.41497 0.00903 C 0.41211 0.00856 0.40937 0.00787 0.40664 0.00741 L 0.38476 0.00463 L 0.35156 0.00903 L 0.33906 0.01041 C 0.32265 0.01296 0.34205 0.0118 0.31653 0.01342 C 0.29817 0.01458 0.26549 0.01574 0.2483 0.01643 L 0.21575 0.01782 C 0.20169 0.02014 0.19687 0.02129 0.17903 0.02083 C 0.16718 0.0206 0.1552 0.01898 0.14323 0.01782 L -0.00756 0.01944 C -0.00977 0.01944 -0.0142 0.02083 -0.0142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3 0.01921 L -0.01003 0.01944 C -0.00313 0.01829 0.00377 0.01643 0.01067 0.0162 C 0.04492 0.01551 0.04205 0.0169 0.06484 0.01921 L 0.08073 0.02083 C 0.09375 0.02245 0.08554 0.02245 0.10156 0.02523 C 0.10625 0.02592 0.11106 0.02616 0.11575 0.02662 C 0.1194 0.02708 0.12291 0.02778 0.12656 0.02824 L 0.16328 0.03125 L 0.19401 0.02662 C 0.19713 0.02616 0.20013 0.02546 0.20325 0.02523 C 0.21549 0.0243 0.2276 0.0243 0.23984 0.02361 C 0.28711 0.01435 0.2457 0.02199 0.36731 0.02083 L 0.51731 0.01921 C 0.52539 0.01875 0.53346 0.01852 0.54153 0.01782 C 0.55351 0.01666 0.56536 0.01366 0.57734 0.01342 C 0.61315 0.01227 0.64895 0.01342 0.6848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2 0.0081 L 0.00351 0.00972 " pathEditMode="relative" ptsTypes="AA">
                                      <p:cBhvr>
                                        <p:cTn id="116" dur="2000" fill="hold"/>
                                        <p:tgtEl>
                                          <p:spTgt spid="4"/>
                                        </p:tgtEl>
                                        <p:attrNameLst>
                                          <p:attrName>ppt_x</p:attrName>
                                          <p:attrName>ppt_y</p:attrName>
                                        </p:attrNameLst>
                                      </p:cBhvr>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2 0.0081 L 0.7095 0.0081 " pathEditMode="relative" ptsTypes="AA">
                                      <p:cBhvr>
                                        <p:cTn id="127" dur="2000" fill="hold"/>
                                        <p:tgtEl>
                                          <p:spTgt spid="4"/>
                                        </p:tgtEl>
                                        <p:attrNameLst>
                                          <p:attrName>ppt_x</p:attrName>
                                          <p:attrName>ppt_y</p:attrName>
                                        </p:attrNameLst>
                                      </p:cBhvr>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6"/>
                                        </p:tgtEl>
                                        <p:attrNameLst>
                                          <p:attrName>ppt_x</p:attrName>
                                        </p:attrNameLst>
                                      </p:cBhvr>
                                      <p:tavLst>
                                        <p:tav tm="0">
                                          <p:val>
                                            <p:strVal val="ppt_x"/>
                                          </p:val>
                                        </p:tav>
                                        <p:tav tm="100000">
                                          <p:val>
                                            <p:strVal val="1+ppt_w/2"/>
                                          </p:val>
                                        </p:tav>
                                      </p:tavLst>
                                    </p:anim>
                                    <p:anim calcmode="lin" valueType="num">
                                      <p:cBhvr additive="base">
                                        <p:cTn id="148" dur="500"/>
                                        <p:tgtEl>
                                          <p:spTgt spid="26"/>
                                        </p:tgtEl>
                                        <p:attrNameLst>
                                          <p:attrName>ppt_y</p:attrName>
                                        </p:attrNameLst>
                                      </p:cBhvr>
                                      <p:tavLst>
                                        <p:tav tm="0">
                                          <p:val>
                                            <p:strVal val="ppt_y"/>
                                          </p:val>
                                        </p:tav>
                                        <p:tav tm="100000">
                                          <p:val>
                                            <p:strVal val="0-ppt_h/2"/>
                                          </p:val>
                                        </p:tav>
                                      </p:tavLst>
                                    </p:anim>
                                    <p:set>
                                      <p:cBhvr>
                                        <p:cTn id="14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619296" y="2408778"/>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10" name="Word2">
            <a:extLst>
              <a:ext uri="{FF2B5EF4-FFF2-40B4-BE49-F238E27FC236}">
                <a16:creationId xmlns:a16="http://schemas.microsoft.com/office/drawing/2014/main" id="{D23A1F6A-2519-1FDC-1AB7-5B822961B5A9}"/>
              </a:ext>
            </a:extLst>
          </p:cNvPr>
          <p:cNvSpPr txBox="1"/>
          <p:nvPr/>
        </p:nvSpPr>
        <p:spPr>
          <a:xfrm>
            <a:off x="8367252" y="2476656"/>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11" name="Word4">
            <a:extLst>
              <a:ext uri="{FF2B5EF4-FFF2-40B4-BE49-F238E27FC236}">
                <a16:creationId xmlns:a16="http://schemas.microsoft.com/office/drawing/2014/main" id="{DE5D05BB-6FF7-E874-53E8-0982EF363A62}"/>
              </a:ext>
            </a:extLst>
          </p:cNvPr>
          <p:cNvSpPr txBox="1"/>
          <p:nvPr/>
        </p:nvSpPr>
        <p:spPr>
          <a:xfrm>
            <a:off x="2511706" y="239000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3" name="Word3">
            <a:extLst>
              <a:ext uri="{FF2B5EF4-FFF2-40B4-BE49-F238E27FC236}">
                <a16:creationId xmlns:a16="http://schemas.microsoft.com/office/drawing/2014/main" id="{DB1E3352-2702-3A3D-2206-94FD3E9519F8}"/>
              </a:ext>
            </a:extLst>
          </p:cNvPr>
          <p:cNvSpPr txBox="1"/>
          <p:nvPr/>
        </p:nvSpPr>
        <p:spPr>
          <a:xfrm>
            <a:off x="10058180" y="2476656"/>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6" name="Word1">
            <a:extLst>
              <a:ext uri="{FF2B5EF4-FFF2-40B4-BE49-F238E27FC236}">
                <a16:creationId xmlns:a16="http://schemas.microsoft.com/office/drawing/2014/main" id="{167A7D9A-2971-52D5-200C-1F2A92A220DC}"/>
              </a:ext>
            </a:extLst>
          </p:cNvPr>
          <p:cNvSpPr txBox="1"/>
          <p:nvPr/>
        </p:nvSpPr>
        <p:spPr>
          <a:xfrm>
            <a:off x="626802" y="3129891"/>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7" name="Word2">
            <a:extLst>
              <a:ext uri="{FF2B5EF4-FFF2-40B4-BE49-F238E27FC236}">
                <a16:creationId xmlns:a16="http://schemas.microsoft.com/office/drawing/2014/main" id="{0067F59A-4997-E7E6-A3B3-B7B14946C94D}"/>
              </a:ext>
            </a:extLst>
          </p:cNvPr>
          <p:cNvSpPr txBox="1"/>
          <p:nvPr/>
        </p:nvSpPr>
        <p:spPr>
          <a:xfrm>
            <a:off x="8367252" y="3267814"/>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9" name="Word3">
            <a:extLst>
              <a:ext uri="{FF2B5EF4-FFF2-40B4-BE49-F238E27FC236}">
                <a16:creationId xmlns:a16="http://schemas.microsoft.com/office/drawing/2014/main" id="{6028D050-1573-0D11-533B-32BA32ADCA86}"/>
              </a:ext>
            </a:extLst>
          </p:cNvPr>
          <p:cNvSpPr txBox="1"/>
          <p:nvPr/>
        </p:nvSpPr>
        <p:spPr>
          <a:xfrm>
            <a:off x="771466" y="1541103"/>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4">
            <a:extLst>
              <a:ext uri="{FF2B5EF4-FFF2-40B4-BE49-F238E27FC236}">
                <a16:creationId xmlns:a16="http://schemas.microsoft.com/office/drawing/2014/main" id="{95D68F41-7BF3-CBC5-C3A0-BC20342812C8}"/>
              </a:ext>
            </a:extLst>
          </p:cNvPr>
          <p:cNvSpPr txBox="1"/>
          <p:nvPr/>
        </p:nvSpPr>
        <p:spPr>
          <a:xfrm>
            <a:off x="9675931" y="1582426"/>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9623444" y="3231724"/>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pic>
        <p:nvPicPr>
          <p:cNvPr id="2" name="Hippo Character" descr="A cartoon of a hippo&#10;&#10;Description automatically generated">
            <a:extLst>
              <a:ext uri="{FF2B5EF4-FFF2-40B4-BE49-F238E27FC236}">
                <a16:creationId xmlns:a16="http://schemas.microsoft.com/office/drawing/2014/main" id="{BF5E01C7-42D8-8739-CFD4-49E58BA973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742475" y="4624183"/>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294" y="4952328"/>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BD9A3F23-9735-2A84-1FCF-1C6999B728E5}"/>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084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3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8 -0.00579 C 0.68933 -0.00556 0.6905 -0.00463 0.69154 -0.00417 C 0.6948 -0.00324 0.69844 -0.00324 0.70157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5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 0.01574 0.27631 0.0162 0.27071 0.0162 L 0.20573 0.01782 C 0.14688 0.02477 0.22435 0.01597 0.06159 0.02083 C 0.0543 0.02106 0.04714 0.02268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4 C 0.04909 0.01064 0.05235 0.01203 0.05573 0.01203 L 0.17162 0.01064 L 0.18828 0.00902 C 0.19297 0.00856 0.19766 0.00787 0.20235 0.00764 L 0.25821 0.00602 L 0.31993 0.00324 C 0.32461 0.00208 0.32943 0.00139 0.33412 0.00023 C 0.34024 -0.00139 0.34623 -0.00486 0.35235 -0.00579 C 0.35795 -0.00648 0.36355 -0.00486 0.36914 -0.00417 C 0.37813 -0.00093 0.36888 -0.00394 0.3849 -0.00139 C 0.38685 -0.00093 0.38881 3.33333E-6 0.39076 0.00023 C 0.40847 0.00115 0.42631 0.00115 0.44414 0.00162 L 0.51914 0.00463 C 0.52657 0.00486 0.53412 0.00578 0.54154 0.00602 L 0.64987 0.01064 C 0.65443 0.01111 0.65886 0.01111 0.66328 0.01203 C 0.66602 0.0125 0.66875 0.01458 0.67162 0.01504 C 0.67709 0.01597 0.68269 0.01597 0.68828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8 0.01157 0.24909 0.01203 C 0.24519 0.01296 0.24128 0.01435 0.23737 0.01504 C 0.22331 0.01759 0.22722 0.01481 0.21407 0.01944 C 0.20925 0.02106 0.20469 0.02453 0.19987 0.02523 C 0.18568 0.02777 0.14128 0.02916 0.12657 0.02986 L 0.08985 0.02824 C 0.0737 0.02731 0.07162 0.02708 0.05743 0.02523 C 0.03425 0.01852 0.06146 0.02592 0.03568 0.02083 C 0.03464 0.0206 0.03347 0.0199 0.03243 0.01944 L 0.02071 0.01504 C 0.00065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2 0.07331 0.03426 C 0.09961 0.03611 0.12605 0.03518 0.15248 0.03588 L 0.24154 0.03125 C 0.29102 0.02777 0.20469 0.02569 0.2849 0.02986 C 0.39258 0.02407 0.19649 0.03657 0.36081 0.01504 C 0.41394 0.00787 0.51745 0.00833 0.56914 0.00764 L 0.65664 0.00902 C 0.66888 0.00949 0.68112 0.00995 0.69323 0.01203 C 0.69532 0.01227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 0.39063 0.01088 0.35078 0.00902 C 0.34245 0.00995 0.33399 0.00972 0.32578 0.0118 C 0.32227 0.01273 0.31914 0.0162 0.31576 0.01782 C 0.31407 0.01875 0.31237 0.01898 0.31081 0.01944 C 0.30209 0.02106 0.29349 0.02222 0.2849 0.02384 C 0.28243 0.0243 0.27995 0.02523 0.27748 0.02546 C 0.26732 0.02615 0.25743 0.02639 0.2474 0.02685 L 0.10078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89 0.02338 0.06511 0.02453 0.06732 0.02523 C 0.10795 0.0368 0.16524 0.02268 0.19493 0.02083 C 0.23347 0.01435 0.19037 0.02083 0.25651 0.01643 C 0.26407 0.01597 0.27162 0.01435 0.27891 0.01342 C 0.28438 0.00995 0.28946 0.00578 0.29493 0.00324 C 0.30638 -0.00232 0.32058 0.00092 0.33151 0.00162 C 0.3349 0.00324 0.33815 0.00486 0.34154 0.00602 C 0.34636 0.00787 0.35469 0.00856 0.35912 0.00902 L 0.48907 0.00764 C 0.49154 0.0074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8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 0.02708 0.12292 0.02777 0.12657 0.02824 L 0.16328 0.03125 L 0.19401 0.02662 C 0.19714 0.02615 0.20013 0.02546 0.20326 0.02523 C 0.2155 0.0243 0.22761 0.0243 0.23985 0.02361 C 0.28711 0.01435 0.24571 0.02199 0.36732 0.02083 L 0.51732 0.01921 C 0.52539 0.01875 0.53347 0.01852 0.54154 0.01782 C 0.55352 0.01666 0.56537 0.01365 0.57735 0.01342 C 0.61315 0.01227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A652700-D855-91DD-2C72-BCE1ED24096B}"/>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106603-C2A1-E8DB-21C7-5592603D19E6}"/>
              </a:ext>
            </a:extLst>
          </p:cNvPr>
          <p:cNvSpPr>
            <a:spLocks noGrp="1"/>
          </p:cNvSpPr>
          <p:nvPr>
            <p:ph type="title"/>
          </p:nvPr>
        </p:nvSpPr>
        <p:spPr/>
        <p:txBody>
          <a:bodyPr/>
          <a:lstStyle/>
          <a:p>
            <a:r>
              <a:rPr lang="en-US" b="1" dirty="0"/>
              <a:t>Instructions for Game</a:t>
            </a:r>
          </a:p>
        </p:txBody>
      </p:sp>
      <p:sp>
        <p:nvSpPr>
          <p:cNvPr id="3" name="Content Placeholder 2">
            <a:extLst>
              <a:ext uri="{FF2B5EF4-FFF2-40B4-BE49-F238E27FC236}">
                <a16:creationId xmlns:a16="http://schemas.microsoft.com/office/drawing/2014/main" id="{15324E27-0F69-E278-8482-D0057DAD1710}"/>
              </a:ext>
            </a:extLst>
          </p:cNvPr>
          <p:cNvSpPr>
            <a:spLocks noGrp="1"/>
          </p:cNvSpPr>
          <p:nvPr>
            <p:ph idx="1"/>
          </p:nvPr>
        </p:nvSpPr>
        <p:spPr>
          <a:xfrm>
            <a:off x="838200" y="1536700"/>
            <a:ext cx="10515600" cy="4640263"/>
          </a:xfrm>
        </p:spPr>
        <p:txBody>
          <a:bodyPr>
            <a:normAutofit fontScale="92500" lnSpcReduction="10000"/>
          </a:bodyPr>
          <a:lstStyle/>
          <a:p>
            <a:pPr marL="0" indent="0">
              <a:buNone/>
            </a:pPr>
            <a:r>
              <a:rPr lang="en-US" sz="2400" b="1" dirty="0"/>
              <a:t>Game Title: </a:t>
            </a:r>
            <a:r>
              <a:rPr lang="en-US" sz="2400" dirty="0"/>
              <a:t>Bomb Pass</a:t>
            </a:r>
          </a:p>
          <a:p>
            <a:pPr marL="0" indent="0">
              <a:buNone/>
            </a:pPr>
            <a:r>
              <a:rPr lang="en-US" sz="2400" b="1" dirty="0"/>
              <a:t>Concept: </a:t>
            </a:r>
            <a:r>
              <a:rPr lang="en-US" sz="2400" dirty="0"/>
              <a:t>A bomb is passed around between 4 characters. Let each character represent a team. Each team should have a white board. </a:t>
            </a:r>
          </a:p>
          <a:p>
            <a:pPr marL="0" indent="0">
              <a:buNone/>
            </a:pPr>
            <a:r>
              <a:rPr lang="en-US" sz="2400" dirty="0"/>
              <a:t>The bomb will continue to be passed around in a circle each time you click until it eventually explodes (after about 25 seconds from the start of each slide – you’ll hear a fuse sound shortly before the bomb exploding audio). </a:t>
            </a:r>
          </a:p>
          <a:p>
            <a:pPr marL="0" indent="0">
              <a:buNone/>
            </a:pPr>
            <a:r>
              <a:rPr lang="en-US" sz="2400" dirty="0"/>
              <a:t>Have students write down and show (and/or speak) the word that appears above their character’s head once the bomb is passed to them and continue to rotate through the animation of the bomb being passed around while students write/show the word they wrote each time until the explosion audio. The animation of the bomb makes 4 complete circles and goes through 12-16 words total before ending (this should allow enough time for the bomb audio explosion to go off beforehand) </a:t>
            </a:r>
          </a:p>
          <a:p>
            <a:pPr marL="0" indent="0">
              <a:buNone/>
            </a:pPr>
            <a:r>
              <a:rPr lang="en-US" sz="2400" dirty="0"/>
              <a:t>If the bomb explodes on their character/during their turn, they are out or lose a point. Click on the character who was holding the bomb during the explosion audio to send them away/trigger a flying away animation for fun.</a:t>
            </a:r>
          </a:p>
        </p:txBody>
      </p:sp>
    </p:spTree>
    <p:extLst>
      <p:ext uri="{BB962C8B-B14F-4D97-AF65-F5344CB8AC3E}">
        <p14:creationId xmlns:p14="http://schemas.microsoft.com/office/powerpoint/2010/main" val="28503206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842981" y="2455169"/>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0" name="Word2">
            <a:extLst>
              <a:ext uri="{FF2B5EF4-FFF2-40B4-BE49-F238E27FC236}">
                <a16:creationId xmlns:a16="http://schemas.microsoft.com/office/drawing/2014/main" id="{D23A1F6A-2519-1FDC-1AB7-5B822961B5A9}"/>
              </a:ext>
            </a:extLst>
          </p:cNvPr>
          <p:cNvSpPr txBox="1"/>
          <p:nvPr/>
        </p:nvSpPr>
        <p:spPr>
          <a:xfrm>
            <a:off x="8359745" y="2476656"/>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3" name="Word3">
            <a:extLst>
              <a:ext uri="{FF2B5EF4-FFF2-40B4-BE49-F238E27FC236}">
                <a16:creationId xmlns:a16="http://schemas.microsoft.com/office/drawing/2014/main" id="{DB1E3352-2702-3A3D-2206-94FD3E9519F8}"/>
              </a:ext>
            </a:extLst>
          </p:cNvPr>
          <p:cNvSpPr txBox="1"/>
          <p:nvPr/>
        </p:nvSpPr>
        <p:spPr>
          <a:xfrm>
            <a:off x="9879280" y="2497213"/>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6" name="Word1">
            <a:extLst>
              <a:ext uri="{FF2B5EF4-FFF2-40B4-BE49-F238E27FC236}">
                <a16:creationId xmlns:a16="http://schemas.microsoft.com/office/drawing/2014/main" id="{167A7D9A-2971-52D5-200C-1F2A92A220DC}"/>
              </a:ext>
            </a:extLst>
          </p:cNvPr>
          <p:cNvSpPr txBox="1"/>
          <p:nvPr/>
        </p:nvSpPr>
        <p:spPr>
          <a:xfrm>
            <a:off x="850488" y="3176282"/>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7" name="Word2">
            <a:extLst>
              <a:ext uri="{FF2B5EF4-FFF2-40B4-BE49-F238E27FC236}">
                <a16:creationId xmlns:a16="http://schemas.microsoft.com/office/drawing/2014/main" id="{0067F59A-4997-E7E6-A3B3-B7B14946C94D}"/>
              </a:ext>
            </a:extLst>
          </p:cNvPr>
          <p:cNvSpPr txBox="1"/>
          <p:nvPr/>
        </p:nvSpPr>
        <p:spPr>
          <a:xfrm>
            <a:off x="8359746" y="3231724"/>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9" name="Word3">
            <a:extLst>
              <a:ext uri="{FF2B5EF4-FFF2-40B4-BE49-F238E27FC236}">
                <a16:creationId xmlns:a16="http://schemas.microsoft.com/office/drawing/2014/main" id="{6028D050-1573-0D11-533B-32BA32ADCA86}"/>
              </a:ext>
            </a:extLst>
          </p:cNvPr>
          <p:cNvSpPr txBox="1"/>
          <p:nvPr/>
        </p:nvSpPr>
        <p:spPr>
          <a:xfrm>
            <a:off x="995153" y="158749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4">
            <a:extLst>
              <a:ext uri="{FF2B5EF4-FFF2-40B4-BE49-F238E27FC236}">
                <a16:creationId xmlns:a16="http://schemas.microsoft.com/office/drawing/2014/main" id="{95D68F41-7BF3-CBC5-C3A0-BC20342812C8}"/>
              </a:ext>
            </a:extLst>
          </p:cNvPr>
          <p:cNvSpPr txBox="1"/>
          <p:nvPr/>
        </p:nvSpPr>
        <p:spPr>
          <a:xfrm>
            <a:off x="9485611" y="1602983"/>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9466984" y="3252281"/>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pic>
        <p:nvPicPr>
          <p:cNvPr id="3" name="Sun Flower Character" descr="A cartoon flower with a face&#10;&#10;Description automatically generated">
            <a:extLst>
              <a:ext uri="{FF2B5EF4-FFF2-40B4-BE49-F238E27FC236}">
                <a16:creationId xmlns:a16="http://schemas.microsoft.com/office/drawing/2014/main" id="{A29B43DB-3845-D85B-E86E-36CC805970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9322" y="4071289"/>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981" y="4941170"/>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0A3A4AF6-825F-CF44-CD0B-239060DC78EB}"/>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618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4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9 -0.00579 C 0.68933 -0.00556 0.6905 -0.00463 0.69154 -0.00417 C 0.6948 -0.00324 0.69844 -0.00324 0.70157 -0.00139 C 0.70313 -0.00024 0.70482 0.00162 0.70665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6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1 0.01574 0.27631 0.0162 0.27071 0.0162 L 0.20573 0.01782 C 0.14688 0.02476 0.22435 0.01597 0.06159 0.02083 C 0.0543 0.02106 0.04714 0.02268 0.03985 0.02361 C 0.0349 0.02569 0.02995 0.0287 0.02487 0.02963 C 0.01706 0.03125 0.00691 0.03101 -0.00169 0.03101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1 0.00764 L -0.01171 0.00787 L 0.04571 0.01064 C 0.04909 0.01064 0.05235 0.01203 0.05573 0.01203 L 0.17162 0.01064 L 0.18829 0.00902 C 0.19297 0.00856 0.19766 0.00787 0.20235 0.00764 L 0.25821 0.00601 L 0.31993 0.00324 C 0.32461 0.00208 0.32943 0.00139 0.33412 0.00023 C 0.34024 -0.00139 0.34623 -0.00486 0.35235 -0.00579 C 0.35795 -0.00649 0.36355 -0.00486 0.36915 -0.00417 C 0.37813 -0.00093 0.36888 -0.00394 0.3849 -0.00139 C 0.38685 -0.00093 0.38881 3.7037E-6 0.39076 0.00023 C 0.40847 0.00115 0.42631 0.00115 0.44415 0.00162 L 0.51915 0.00463 C 0.52657 0.00486 0.53412 0.00578 0.54154 0.00601 L 0.64987 0.01064 C 0.65443 0.01111 0.65886 0.01111 0.66329 0.01203 C 0.66602 0.0125 0.66875 0.01458 0.67162 0.01504 C 0.67709 0.01597 0.68269 0.01597 0.68829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9 0.01157 0.24909 0.01203 C 0.24519 0.01296 0.24128 0.01435 0.23737 0.01504 C 0.22331 0.01759 0.22722 0.01481 0.21407 0.01944 C 0.20925 0.02106 0.20469 0.02453 0.19987 0.02523 C 0.18568 0.02777 0.14128 0.02916 0.12657 0.02986 L 0.08985 0.02824 C 0.0737 0.02731 0.07162 0.02708 0.05743 0.02523 C 0.03425 0.01851 0.06146 0.02592 0.03568 0.02083 C 0.03464 0.0206 0.03347 0.0199 0.03243 0.01944 L 0.02071 0.01504 C 0.00066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8 0.01944 0.00391 0.02361 0.06576 0.02986 C 0.06836 0.03009 0.07058 0.03402 0.07331 0.03426 C 0.09961 0.03611 0.12605 0.03518 0.15248 0.03588 L 0.24154 0.03125 C 0.29102 0.02777 0.20469 0.02569 0.2849 0.02986 C 0.39258 0.02407 0.19649 0.03657 0.36081 0.01504 C 0.41394 0.00787 0.51745 0.00833 0.56915 0.00764 L 0.65665 0.00902 C 0.66888 0.00949 0.68112 0.00995 0.69323 0.01203 C 0.69532 0.01226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5 0.02546 L 0.4099 0.01944 C 0.37084 0.0074 0.39063 0.01088 0.35079 0.00902 C 0.34245 0.00995 0.33399 0.00972 0.32579 0.0118 C 0.32227 0.01273 0.31915 0.0162 0.31576 0.01782 C 0.31407 0.01875 0.31237 0.01898 0.31081 0.01944 C 0.30209 0.02106 0.29349 0.02222 0.2849 0.02384 C 0.28243 0.0243 0.27995 0.02523 0.27748 0.02546 C 0.26732 0.02615 0.25743 0.02639 0.2474 0.02685 L 0.10079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9 0.02338 0.06511 0.02453 0.06732 0.02523 C 0.10795 0.0368 0.16524 0.02268 0.19493 0.02083 C 0.23347 0.01435 0.19037 0.02083 0.25651 0.01643 C 0.26407 0.01597 0.27162 0.01435 0.27891 0.01342 C 0.28438 0.00995 0.28946 0.00578 0.29493 0.00324 C 0.30638 -0.00232 0.32058 0.00092 0.33151 0.00162 C 0.3349 0.00324 0.33816 0.00486 0.34154 0.00601 C 0.34636 0.00787 0.35469 0.00856 0.35912 0.00902 L 0.48907 0.00764 C 0.49154 0.0074 0.49401 0.00648 0.49662 0.00601 L 0.54323 -0.00116 C 0.55079 -0.00024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9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1 0.02708 0.12292 0.02777 0.12657 0.02824 L 0.16329 0.03125 L 0.19401 0.02662 C 0.19714 0.02615 0.20013 0.02546 0.20326 0.02523 C 0.2155 0.0243 0.22761 0.0243 0.23985 0.02361 C 0.28711 0.01435 0.24571 0.02199 0.36732 0.02083 L 0.51732 0.01921 C 0.5254 0.01875 0.53347 0.01851 0.54154 0.01782 C 0.55352 0.01666 0.56537 0.01365 0.57735 0.01342 C 0.61316 0.01226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605770" y="2409140"/>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0" name="Word2">
            <a:extLst>
              <a:ext uri="{FF2B5EF4-FFF2-40B4-BE49-F238E27FC236}">
                <a16:creationId xmlns:a16="http://schemas.microsoft.com/office/drawing/2014/main" id="{D23A1F6A-2519-1FDC-1AB7-5B822961B5A9}"/>
              </a:ext>
            </a:extLst>
          </p:cNvPr>
          <p:cNvSpPr txBox="1"/>
          <p:nvPr/>
        </p:nvSpPr>
        <p:spPr>
          <a:xfrm>
            <a:off x="8367251" y="2476656"/>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3" name="Word3">
            <a:extLst>
              <a:ext uri="{FF2B5EF4-FFF2-40B4-BE49-F238E27FC236}">
                <a16:creationId xmlns:a16="http://schemas.microsoft.com/office/drawing/2014/main" id="{DB1E3352-2702-3A3D-2206-94FD3E9519F8}"/>
              </a:ext>
            </a:extLst>
          </p:cNvPr>
          <p:cNvSpPr txBox="1"/>
          <p:nvPr/>
        </p:nvSpPr>
        <p:spPr>
          <a:xfrm>
            <a:off x="9728862" y="2496888"/>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6" name="Word1">
            <a:extLst>
              <a:ext uri="{FF2B5EF4-FFF2-40B4-BE49-F238E27FC236}">
                <a16:creationId xmlns:a16="http://schemas.microsoft.com/office/drawing/2014/main" id="{167A7D9A-2971-52D5-200C-1F2A92A220DC}"/>
              </a:ext>
            </a:extLst>
          </p:cNvPr>
          <p:cNvSpPr txBox="1"/>
          <p:nvPr/>
        </p:nvSpPr>
        <p:spPr>
          <a:xfrm>
            <a:off x="613276" y="3130253"/>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7" name="Word2">
            <a:extLst>
              <a:ext uri="{FF2B5EF4-FFF2-40B4-BE49-F238E27FC236}">
                <a16:creationId xmlns:a16="http://schemas.microsoft.com/office/drawing/2014/main" id="{0067F59A-4997-E7E6-A3B3-B7B14946C94D}"/>
              </a:ext>
            </a:extLst>
          </p:cNvPr>
          <p:cNvSpPr txBox="1"/>
          <p:nvPr/>
        </p:nvSpPr>
        <p:spPr>
          <a:xfrm>
            <a:off x="8367251" y="3267814"/>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19" name="Word3">
            <a:extLst>
              <a:ext uri="{FF2B5EF4-FFF2-40B4-BE49-F238E27FC236}">
                <a16:creationId xmlns:a16="http://schemas.microsoft.com/office/drawing/2014/main" id="{6028D050-1573-0D11-533B-32BA32ADCA86}"/>
              </a:ext>
            </a:extLst>
          </p:cNvPr>
          <p:cNvSpPr txBox="1"/>
          <p:nvPr/>
        </p:nvSpPr>
        <p:spPr>
          <a:xfrm>
            <a:off x="605770" y="1541465"/>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2" name="Word4">
            <a:extLst>
              <a:ext uri="{FF2B5EF4-FFF2-40B4-BE49-F238E27FC236}">
                <a16:creationId xmlns:a16="http://schemas.microsoft.com/office/drawing/2014/main" id="{3BBF9175-D749-7D97-7424-92BB63F4D265}"/>
              </a:ext>
            </a:extLst>
          </p:cNvPr>
          <p:cNvSpPr txBox="1"/>
          <p:nvPr/>
        </p:nvSpPr>
        <p:spPr>
          <a:xfrm>
            <a:off x="2359874" y="1533524"/>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3" name="Word4">
            <a:extLst>
              <a:ext uri="{FF2B5EF4-FFF2-40B4-BE49-F238E27FC236}">
                <a16:creationId xmlns:a16="http://schemas.microsoft.com/office/drawing/2014/main" id="{C8AB8DEB-CCAC-9B59-EF7F-85E3D77B8D39}"/>
              </a:ext>
            </a:extLst>
          </p:cNvPr>
          <p:cNvSpPr txBox="1"/>
          <p:nvPr/>
        </p:nvSpPr>
        <p:spPr>
          <a:xfrm>
            <a:off x="8380071" y="1582427"/>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4" name="Word4">
            <a:extLst>
              <a:ext uri="{FF2B5EF4-FFF2-40B4-BE49-F238E27FC236}">
                <a16:creationId xmlns:a16="http://schemas.microsoft.com/office/drawing/2014/main" id="{95D68F41-7BF3-CBC5-C3A0-BC20342812C8}"/>
              </a:ext>
            </a:extLst>
          </p:cNvPr>
          <p:cNvSpPr txBox="1"/>
          <p:nvPr/>
        </p:nvSpPr>
        <p:spPr>
          <a:xfrm>
            <a:off x="9770209" y="1602658"/>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317103" y="3251956"/>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576" y="4473947"/>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E21DED31-863F-5085-EB39-F71F7E9CB1A4}"/>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960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781426" y="2384642"/>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0" name="Word2">
            <a:extLst>
              <a:ext uri="{FF2B5EF4-FFF2-40B4-BE49-F238E27FC236}">
                <a16:creationId xmlns:a16="http://schemas.microsoft.com/office/drawing/2014/main" id="{D23A1F6A-2519-1FDC-1AB7-5B822961B5A9}"/>
              </a:ext>
            </a:extLst>
          </p:cNvPr>
          <p:cNvSpPr txBox="1"/>
          <p:nvPr/>
        </p:nvSpPr>
        <p:spPr>
          <a:xfrm>
            <a:off x="8360205" y="2476656"/>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3" name="Word3">
            <a:extLst>
              <a:ext uri="{FF2B5EF4-FFF2-40B4-BE49-F238E27FC236}">
                <a16:creationId xmlns:a16="http://schemas.microsoft.com/office/drawing/2014/main" id="{DB1E3352-2702-3A3D-2206-94FD3E9519F8}"/>
              </a:ext>
            </a:extLst>
          </p:cNvPr>
          <p:cNvSpPr txBox="1"/>
          <p:nvPr/>
        </p:nvSpPr>
        <p:spPr>
          <a:xfrm>
            <a:off x="10255029" y="2476656"/>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6" name="Word1">
            <a:extLst>
              <a:ext uri="{FF2B5EF4-FFF2-40B4-BE49-F238E27FC236}">
                <a16:creationId xmlns:a16="http://schemas.microsoft.com/office/drawing/2014/main" id="{167A7D9A-2971-52D5-200C-1F2A92A220DC}"/>
              </a:ext>
            </a:extLst>
          </p:cNvPr>
          <p:cNvSpPr txBox="1"/>
          <p:nvPr/>
        </p:nvSpPr>
        <p:spPr>
          <a:xfrm>
            <a:off x="788932" y="3105755"/>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17" name="Word2">
            <a:extLst>
              <a:ext uri="{FF2B5EF4-FFF2-40B4-BE49-F238E27FC236}">
                <a16:creationId xmlns:a16="http://schemas.microsoft.com/office/drawing/2014/main" id="{0067F59A-4997-E7E6-A3B3-B7B14946C94D}"/>
              </a:ext>
            </a:extLst>
          </p:cNvPr>
          <p:cNvSpPr txBox="1"/>
          <p:nvPr/>
        </p:nvSpPr>
        <p:spPr>
          <a:xfrm>
            <a:off x="8291920" y="3267814"/>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19" name="Word3">
            <a:extLst>
              <a:ext uri="{FF2B5EF4-FFF2-40B4-BE49-F238E27FC236}">
                <a16:creationId xmlns:a16="http://schemas.microsoft.com/office/drawing/2014/main" id="{6028D050-1573-0D11-533B-32BA32ADCA86}"/>
              </a:ext>
            </a:extLst>
          </p:cNvPr>
          <p:cNvSpPr txBox="1"/>
          <p:nvPr/>
        </p:nvSpPr>
        <p:spPr>
          <a:xfrm>
            <a:off x="933596" y="1516967"/>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4" name="Word4">
            <a:extLst>
              <a:ext uri="{FF2B5EF4-FFF2-40B4-BE49-F238E27FC236}">
                <a16:creationId xmlns:a16="http://schemas.microsoft.com/office/drawing/2014/main" id="{95D68F41-7BF3-CBC5-C3A0-BC20342812C8}"/>
              </a:ext>
            </a:extLst>
          </p:cNvPr>
          <p:cNvSpPr txBox="1"/>
          <p:nvPr/>
        </p:nvSpPr>
        <p:spPr>
          <a:xfrm>
            <a:off x="10363012" y="1582426"/>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009769" y="3231724"/>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pic>
        <p:nvPicPr>
          <p:cNvPr id="3" name="Sun Flower Character" descr="A cartoon flower with a face&#10;&#10;Description automatically generated">
            <a:extLst>
              <a:ext uri="{FF2B5EF4-FFF2-40B4-BE49-F238E27FC236}">
                <a16:creationId xmlns:a16="http://schemas.microsoft.com/office/drawing/2014/main" id="{E15AF165-B06B-2A4B-6B8C-75C5ACF58B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56174" y="4119522"/>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8DB6C3E4-4672-4AD3-D4C1-DEED9301D921}"/>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262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722012" y="2380113"/>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0" name="Word2">
            <a:extLst>
              <a:ext uri="{FF2B5EF4-FFF2-40B4-BE49-F238E27FC236}">
                <a16:creationId xmlns:a16="http://schemas.microsoft.com/office/drawing/2014/main" id="{D23A1F6A-2519-1FDC-1AB7-5B822961B5A9}"/>
              </a:ext>
            </a:extLst>
          </p:cNvPr>
          <p:cNvSpPr txBox="1"/>
          <p:nvPr/>
        </p:nvSpPr>
        <p:spPr>
          <a:xfrm>
            <a:off x="8181565" y="2476656"/>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3" name="Word3">
            <a:extLst>
              <a:ext uri="{FF2B5EF4-FFF2-40B4-BE49-F238E27FC236}">
                <a16:creationId xmlns:a16="http://schemas.microsoft.com/office/drawing/2014/main" id="{DB1E3352-2702-3A3D-2206-94FD3E9519F8}"/>
              </a:ext>
            </a:extLst>
          </p:cNvPr>
          <p:cNvSpPr txBox="1"/>
          <p:nvPr/>
        </p:nvSpPr>
        <p:spPr>
          <a:xfrm>
            <a:off x="9611391" y="2505971"/>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sp>
        <p:nvSpPr>
          <p:cNvPr id="16" name="Word1">
            <a:extLst>
              <a:ext uri="{FF2B5EF4-FFF2-40B4-BE49-F238E27FC236}">
                <a16:creationId xmlns:a16="http://schemas.microsoft.com/office/drawing/2014/main" id="{167A7D9A-2971-52D5-200C-1F2A92A220DC}"/>
              </a:ext>
            </a:extLst>
          </p:cNvPr>
          <p:cNvSpPr txBox="1"/>
          <p:nvPr/>
        </p:nvSpPr>
        <p:spPr>
          <a:xfrm>
            <a:off x="729519" y="3101226"/>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17" name="Word2">
            <a:extLst>
              <a:ext uri="{FF2B5EF4-FFF2-40B4-BE49-F238E27FC236}">
                <a16:creationId xmlns:a16="http://schemas.microsoft.com/office/drawing/2014/main" id="{0067F59A-4997-E7E6-A3B3-B7B14946C94D}"/>
              </a:ext>
            </a:extLst>
          </p:cNvPr>
          <p:cNvSpPr txBox="1"/>
          <p:nvPr/>
        </p:nvSpPr>
        <p:spPr>
          <a:xfrm>
            <a:off x="8113279" y="3267814"/>
            <a:ext cx="1981633" cy="707886"/>
          </a:xfrm>
          <a:prstGeom prst="rect">
            <a:avLst/>
          </a:prstGeom>
          <a:noFill/>
        </p:spPr>
        <p:txBody>
          <a:bodyPr wrap="none" rtlCol="0">
            <a:spAutoFit/>
          </a:bodyPr>
          <a:lstStyle/>
          <a:p>
            <a:r>
              <a:rPr lang="en-US" sz="4000" b="1" dirty="0">
                <a:solidFill>
                  <a:schemeClr val="bg1"/>
                </a:solidFill>
                <a:highlight>
                  <a:srgbClr val="808080"/>
                </a:highlight>
              </a:rPr>
              <a:t>morning</a:t>
            </a:r>
          </a:p>
        </p:txBody>
      </p:sp>
      <p:sp>
        <p:nvSpPr>
          <p:cNvPr id="19" name="Word3">
            <a:extLst>
              <a:ext uri="{FF2B5EF4-FFF2-40B4-BE49-F238E27FC236}">
                <a16:creationId xmlns:a16="http://schemas.microsoft.com/office/drawing/2014/main" id="{6028D050-1573-0D11-533B-32BA32ADCA86}"/>
              </a:ext>
            </a:extLst>
          </p:cNvPr>
          <p:cNvSpPr txBox="1"/>
          <p:nvPr/>
        </p:nvSpPr>
        <p:spPr>
          <a:xfrm>
            <a:off x="874184" y="1512438"/>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250471" cy="707886"/>
          </a:xfrm>
          <a:prstGeom prst="rect">
            <a:avLst/>
          </a:prstGeom>
          <a:noFill/>
        </p:spPr>
        <p:txBody>
          <a:bodyPr wrap="none" rtlCol="0">
            <a:spAutoFit/>
          </a:bodyPr>
          <a:lstStyle/>
          <a:p>
            <a:r>
              <a:rPr lang="en-US" sz="4000" b="1" dirty="0">
                <a:solidFill>
                  <a:schemeClr val="bg1"/>
                </a:solidFill>
                <a:highlight>
                  <a:srgbClr val="808080"/>
                </a:highlight>
              </a:rPr>
              <a:t>good</a:t>
            </a:r>
          </a:p>
        </p:txBody>
      </p:sp>
      <p:sp>
        <p:nvSpPr>
          <p:cNvPr id="24" name="Word4">
            <a:extLst>
              <a:ext uri="{FF2B5EF4-FFF2-40B4-BE49-F238E27FC236}">
                <a16:creationId xmlns:a16="http://schemas.microsoft.com/office/drawing/2014/main" id="{95D68F41-7BF3-CBC5-C3A0-BC20342812C8}"/>
              </a:ext>
            </a:extLst>
          </p:cNvPr>
          <p:cNvSpPr txBox="1"/>
          <p:nvPr/>
        </p:nvSpPr>
        <p:spPr>
          <a:xfrm>
            <a:off x="9884787" y="1611741"/>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7" name="Word2">
            <a:extLst>
              <a:ext uri="{FF2B5EF4-FFF2-40B4-BE49-F238E27FC236}">
                <a16:creationId xmlns:a16="http://schemas.microsoft.com/office/drawing/2014/main" id="{C3A13D42-3C12-9A4B-805D-7BFBC09513E7}"/>
              </a:ext>
            </a:extLst>
          </p:cNvPr>
          <p:cNvSpPr txBox="1"/>
          <p:nvPr/>
        </p:nvSpPr>
        <p:spPr>
          <a:xfrm>
            <a:off x="9788499" y="3261039"/>
            <a:ext cx="1857368" cy="707886"/>
          </a:xfrm>
          <a:prstGeom prst="rect">
            <a:avLst/>
          </a:prstGeom>
          <a:noFill/>
        </p:spPr>
        <p:txBody>
          <a:bodyPr wrap="none" rtlCol="0">
            <a:spAutoFit/>
          </a:bodyPr>
          <a:lstStyle/>
          <a:p>
            <a:r>
              <a:rPr lang="en-US" sz="4000" b="1" dirty="0">
                <a:solidFill>
                  <a:schemeClr val="bg1"/>
                </a:solidFill>
                <a:highlight>
                  <a:srgbClr val="808080"/>
                </a:highlight>
              </a:rPr>
              <a:t>evening</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2312428" cy="707886"/>
          </a:xfrm>
          <a:prstGeom prst="rect">
            <a:avLst/>
          </a:prstGeom>
          <a:noFill/>
        </p:spPr>
        <p:txBody>
          <a:bodyPr wrap="none" rtlCol="0">
            <a:spAutoFit/>
          </a:bodyPr>
          <a:lstStyle/>
          <a:p>
            <a:r>
              <a:rPr lang="en-US" sz="4000" b="1" dirty="0">
                <a:solidFill>
                  <a:schemeClr val="bg1"/>
                </a:solidFill>
                <a:highlight>
                  <a:srgbClr val="808080"/>
                </a:highlight>
              </a:rPr>
              <a:t>afternoon</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74" y="4626804"/>
            <a:ext cx="2248786" cy="1669021"/>
          </a:xfrm>
          <a:prstGeom prst="rect">
            <a:avLst/>
          </a:prstGeom>
        </p:spPr>
      </p:pic>
      <p:pic>
        <p:nvPicPr>
          <p:cNvPr id="3" name="Sun Flower Character" descr="A cartoon flower with a face&#10;&#10;Description automatically generated">
            <a:extLst>
              <a:ext uri="{FF2B5EF4-FFF2-40B4-BE49-F238E27FC236}">
                <a16:creationId xmlns:a16="http://schemas.microsoft.com/office/drawing/2014/main" id="{1EE61A11-8A28-883E-8839-D7B9F963D2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9322" y="4174435"/>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BBA1F479-E798-76F4-2E41-DBC51015A998}"/>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243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Picture 123" descr="A white brick wall&#10;&#10;Description automatically generated">
            <a:extLst>
              <a:ext uri="{FF2B5EF4-FFF2-40B4-BE49-F238E27FC236}">
                <a16:creationId xmlns:a16="http://schemas.microsoft.com/office/drawing/2014/main" id="{0AC2EF07-18E3-3BA9-D46E-866C47F0AB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hlinkClick r:id="rId5" action="ppaction://hlinksldjump"/>
            <a:extLst>
              <a:ext uri="{FF2B5EF4-FFF2-40B4-BE49-F238E27FC236}">
                <a16:creationId xmlns:a16="http://schemas.microsoft.com/office/drawing/2014/main" id="{603B1EA5-AD94-9C1F-6E6F-361C1E6E4C70}"/>
              </a:ext>
            </a:extLst>
          </p:cNvPr>
          <p:cNvSpPr/>
          <p:nvPr/>
        </p:nvSpPr>
        <p:spPr>
          <a:xfrm>
            <a:off x="213693" y="1068812"/>
            <a:ext cx="2768788"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199B4861-B2C7-F89B-4C68-B38E089F877C}"/>
              </a:ext>
            </a:extLst>
          </p:cNvPr>
          <p:cNvSpPr txBox="1"/>
          <p:nvPr/>
        </p:nvSpPr>
        <p:spPr>
          <a:xfrm>
            <a:off x="889178" y="1559773"/>
            <a:ext cx="504535" cy="354255"/>
          </a:xfrm>
          <a:prstGeom prst="rect">
            <a:avLst/>
          </a:prstGeom>
          <a:noFill/>
        </p:spPr>
        <p:txBody>
          <a:bodyPr wrap="square" rtlCol="0">
            <a:spAutoFit/>
          </a:bodyPr>
          <a:lstStyle/>
          <a:p>
            <a:r>
              <a:rPr lang="en-US" dirty="0">
                <a:solidFill>
                  <a:schemeClr val="bg1"/>
                </a:solidFill>
              </a:rPr>
              <a:t>VS</a:t>
            </a:r>
          </a:p>
        </p:txBody>
      </p:sp>
      <p:sp>
        <p:nvSpPr>
          <p:cNvPr id="11" name="TextBox 10">
            <a:extLst>
              <a:ext uri="{FF2B5EF4-FFF2-40B4-BE49-F238E27FC236}">
                <a16:creationId xmlns:a16="http://schemas.microsoft.com/office/drawing/2014/main" id="{F629C1C4-7790-0D62-B2D1-73A52D03BE7A}"/>
              </a:ext>
            </a:extLst>
          </p:cNvPr>
          <p:cNvSpPr txBox="1"/>
          <p:nvPr/>
        </p:nvSpPr>
        <p:spPr>
          <a:xfrm>
            <a:off x="1893326" y="1542104"/>
            <a:ext cx="504535" cy="354255"/>
          </a:xfrm>
          <a:prstGeom prst="rect">
            <a:avLst/>
          </a:prstGeom>
          <a:noFill/>
        </p:spPr>
        <p:txBody>
          <a:bodyPr wrap="square" rtlCol="0">
            <a:spAutoFit/>
          </a:bodyPr>
          <a:lstStyle/>
          <a:p>
            <a:r>
              <a:rPr lang="en-US" dirty="0">
                <a:solidFill>
                  <a:schemeClr val="bg1"/>
                </a:solidFill>
              </a:rPr>
              <a:t>VS</a:t>
            </a:r>
          </a:p>
        </p:txBody>
      </p:sp>
      <p:sp>
        <p:nvSpPr>
          <p:cNvPr id="14" name="Rectangle 13">
            <a:hlinkClick r:id="rId6" action="ppaction://hlinksldjump"/>
            <a:extLst>
              <a:ext uri="{FF2B5EF4-FFF2-40B4-BE49-F238E27FC236}">
                <a16:creationId xmlns:a16="http://schemas.microsoft.com/office/drawing/2014/main" id="{79EF98F0-B30E-397E-DD6F-F6E5D5443126}"/>
              </a:ext>
            </a:extLst>
          </p:cNvPr>
          <p:cNvSpPr/>
          <p:nvPr/>
        </p:nvSpPr>
        <p:spPr>
          <a:xfrm>
            <a:off x="3141500" y="1077086"/>
            <a:ext cx="2768789"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025749AF-E5C8-92B9-4CD1-51710F1393E0}"/>
              </a:ext>
            </a:extLst>
          </p:cNvPr>
          <p:cNvSpPr txBox="1"/>
          <p:nvPr/>
        </p:nvSpPr>
        <p:spPr>
          <a:xfrm>
            <a:off x="3816986" y="1568048"/>
            <a:ext cx="504535" cy="354255"/>
          </a:xfrm>
          <a:prstGeom prst="rect">
            <a:avLst/>
          </a:prstGeom>
          <a:noFill/>
        </p:spPr>
        <p:txBody>
          <a:bodyPr wrap="square" rtlCol="0">
            <a:spAutoFit/>
          </a:bodyPr>
          <a:lstStyle/>
          <a:p>
            <a:r>
              <a:rPr lang="en-US" dirty="0">
                <a:solidFill>
                  <a:schemeClr val="bg1"/>
                </a:solidFill>
              </a:rPr>
              <a:t>VS</a:t>
            </a:r>
          </a:p>
        </p:txBody>
      </p:sp>
      <p:sp>
        <p:nvSpPr>
          <p:cNvPr id="19" name="TextBox 18">
            <a:extLst>
              <a:ext uri="{FF2B5EF4-FFF2-40B4-BE49-F238E27FC236}">
                <a16:creationId xmlns:a16="http://schemas.microsoft.com/office/drawing/2014/main" id="{91CB403C-A1D4-B2A9-594D-0DD42702C6C8}"/>
              </a:ext>
            </a:extLst>
          </p:cNvPr>
          <p:cNvSpPr txBox="1"/>
          <p:nvPr/>
        </p:nvSpPr>
        <p:spPr>
          <a:xfrm>
            <a:off x="4821134" y="1550379"/>
            <a:ext cx="504535" cy="354255"/>
          </a:xfrm>
          <a:prstGeom prst="rect">
            <a:avLst/>
          </a:prstGeom>
          <a:noFill/>
        </p:spPr>
        <p:txBody>
          <a:bodyPr wrap="square" rtlCol="0">
            <a:spAutoFit/>
          </a:bodyPr>
          <a:lstStyle/>
          <a:p>
            <a:r>
              <a:rPr lang="en-US" dirty="0">
                <a:solidFill>
                  <a:schemeClr val="bg1"/>
                </a:solidFill>
              </a:rPr>
              <a:t>VS</a:t>
            </a:r>
          </a:p>
        </p:txBody>
      </p:sp>
      <p:sp>
        <p:nvSpPr>
          <p:cNvPr id="25" name="Rectangle 24">
            <a:hlinkClick r:id="rId7" action="ppaction://hlinksldjump"/>
            <a:extLst>
              <a:ext uri="{FF2B5EF4-FFF2-40B4-BE49-F238E27FC236}">
                <a16:creationId xmlns:a16="http://schemas.microsoft.com/office/drawing/2014/main" id="{123A730C-7712-5183-1426-C4C5C8655B7E}"/>
              </a:ext>
            </a:extLst>
          </p:cNvPr>
          <p:cNvSpPr/>
          <p:nvPr/>
        </p:nvSpPr>
        <p:spPr>
          <a:xfrm>
            <a:off x="6140149" y="1086618"/>
            <a:ext cx="2768788"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5AAA436-BFFB-35B9-E233-42E697604333}"/>
              </a:ext>
            </a:extLst>
          </p:cNvPr>
          <p:cNvSpPr txBox="1"/>
          <p:nvPr/>
        </p:nvSpPr>
        <p:spPr>
          <a:xfrm>
            <a:off x="6815634" y="1577580"/>
            <a:ext cx="504535" cy="354255"/>
          </a:xfrm>
          <a:prstGeom prst="rect">
            <a:avLst/>
          </a:prstGeom>
          <a:noFill/>
        </p:spPr>
        <p:txBody>
          <a:bodyPr wrap="square" rtlCol="0">
            <a:spAutoFit/>
          </a:bodyPr>
          <a:lstStyle/>
          <a:p>
            <a:r>
              <a:rPr lang="en-US" dirty="0">
                <a:solidFill>
                  <a:schemeClr val="bg1"/>
                </a:solidFill>
              </a:rPr>
              <a:t>VS</a:t>
            </a:r>
          </a:p>
        </p:txBody>
      </p:sp>
      <p:sp>
        <p:nvSpPr>
          <p:cNvPr id="29" name="TextBox 28">
            <a:extLst>
              <a:ext uri="{FF2B5EF4-FFF2-40B4-BE49-F238E27FC236}">
                <a16:creationId xmlns:a16="http://schemas.microsoft.com/office/drawing/2014/main" id="{E65F7EC4-4501-D084-A62B-C390A6641AC4}"/>
              </a:ext>
            </a:extLst>
          </p:cNvPr>
          <p:cNvSpPr txBox="1"/>
          <p:nvPr/>
        </p:nvSpPr>
        <p:spPr>
          <a:xfrm>
            <a:off x="7819782" y="1559911"/>
            <a:ext cx="504535" cy="354255"/>
          </a:xfrm>
          <a:prstGeom prst="rect">
            <a:avLst/>
          </a:prstGeom>
          <a:noFill/>
        </p:spPr>
        <p:txBody>
          <a:bodyPr wrap="square" rtlCol="0">
            <a:spAutoFit/>
          </a:bodyPr>
          <a:lstStyle/>
          <a:p>
            <a:r>
              <a:rPr lang="en-US" dirty="0">
                <a:solidFill>
                  <a:schemeClr val="bg1"/>
                </a:solidFill>
              </a:rPr>
              <a:t>VS</a:t>
            </a:r>
          </a:p>
        </p:txBody>
      </p:sp>
      <p:grpSp>
        <p:nvGrpSpPr>
          <p:cNvPr id="35" name="Group 34">
            <a:extLst>
              <a:ext uri="{FF2B5EF4-FFF2-40B4-BE49-F238E27FC236}">
                <a16:creationId xmlns:a16="http://schemas.microsoft.com/office/drawing/2014/main" id="{98400EAB-47CA-7B20-AC7A-2A098B420729}"/>
              </a:ext>
            </a:extLst>
          </p:cNvPr>
          <p:cNvGrpSpPr/>
          <p:nvPr/>
        </p:nvGrpSpPr>
        <p:grpSpPr>
          <a:xfrm>
            <a:off x="9110009" y="1077086"/>
            <a:ext cx="2768789" cy="1035467"/>
            <a:chOff x="235131" y="1123406"/>
            <a:chExt cx="2939143" cy="1071154"/>
          </a:xfrm>
        </p:grpSpPr>
        <p:sp>
          <p:nvSpPr>
            <p:cNvPr id="37" name="Rectangle 36">
              <a:hlinkClick r:id="rId8" action="ppaction://hlinksldjump"/>
              <a:extLst>
                <a:ext uri="{FF2B5EF4-FFF2-40B4-BE49-F238E27FC236}">
                  <a16:creationId xmlns:a16="http://schemas.microsoft.com/office/drawing/2014/main" id="{871BDE97-4283-A118-1557-DE8B38A44192}"/>
                </a:ext>
              </a:extLst>
            </p:cNvPr>
            <p:cNvSpPr/>
            <p:nvPr/>
          </p:nvSpPr>
          <p:spPr>
            <a:xfrm>
              <a:off x="235131" y="1123406"/>
              <a:ext cx="2939143" cy="10711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BB05BFB0-5CFA-B768-4E75-2F0048F5AB81}"/>
                </a:ext>
              </a:extLst>
            </p:cNvPr>
            <p:cNvSpPr txBox="1"/>
            <p:nvPr/>
          </p:nvSpPr>
          <p:spPr>
            <a:xfrm>
              <a:off x="952177" y="1635263"/>
              <a:ext cx="535577" cy="369332"/>
            </a:xfrm>
            <a:prstGeom prst="rect">
              <a:avLst/>
            </a:prstGeom>
            <a:noFill/>
          </p:spPr>
          <p:txBody>
            <a:bodyPr wrap="square" rtlCol="0">
              <a:spAutoFit/>
            </a:bodyPr>
            <a:lstStyle/>
            <a:p>
              <a:r>
                <a:rPr lang="en-US" dirty="0">
                  <a:solidFill>
                    <a:schemeClr val="bg1"/>
                  </a:solidFill>
                </a:rPr>
                <a:t>VS</a:t>
              </a:r>
            </a:p>
          </p:txBody>
        </p:sp>
        <p:sp>
          <p:nvSpPr>
            <p:cNvPr id="40" name="TextBox 39">
              <a:extLst>
                <a:ext uri="{FF2B5EF4-FFF2-40B4-BE49-F238E27FC236}">
                  <a16:creationId xmlns:a16="http://schemas.microsoft.com/office/drawing/2014/main" id="{14DB30A4-7028-E368-58FF-43970E7FBB48}"/>
                </a:ext>
              </a:extLst>
            </p:cNvPr>
            <p:cNvSpPr txBox="1"/>
            <p:nvPr/>
          </p:nvSpPr>
          <p:spPr>
            <a:xfrm>
              <a:off x="2018107" y="1616842"/>
              <a:ext cx="535577" cy="369332"/>
            </a:xfrm>
            <a:prstGeom prst="rect">
              <a:avLst/>
            </a:prstGeom>
            <a:noFill/>
          </p:spPr>
          <p:txBody>
            <a:bodyPr wrap="square" rtlCol="0">
              <a:spAutoFit/>
            </a:bodyPr>
            <a:lstStyle/>
            <a:p>
              <a:r>
                <a:rPr lang="en-US" dirty="0">
                  <a:solidFill>
                    <a:schemeClr val="bg1"/>
                  </a:solidFill>
                </a:rPr>
                <a:t>VS</a:t>
              </a:r>
            </a:p>
          </p:txBody>
        </p:sp>
      </p:grpSp>
      <p:grpSp>
        <p:nvGrpSpPr>
          <p:cNvPr id="57" name="Group 56">
            <a:extLst>
              <a:ext uri="{FF2B5EF4-FFF2-40B4-BE49-F238E27FC236}">
                <a16:creationId xmlns:a16="http://schemas.microsoft.com/office/drawing/2014/main" id="{88DC7288-AF74-DBCC-6AF7-8535B9163134}"/>
              </a:ext>
            </a:extLst>
          </p:cNvPr>
          <p:cNvGrpSpPr/>
          <p:nvPr/>
        </p:nvGrpSpPr>
        <p:grpSpPr>
          <a:xfrm>
            <a:off x="46558" y="3043293"/>
            <a:ext cx="1948654" cy="1027426"/>
            <a:chOff x="676980" y="2681107"/>
            <a:chExt cx="1948654" cy="1027426"/>
          </a:xfrm>
        </p:grpSpPr>
        <p:sp>
          <p:nvSpPr>
            <p:cNvPr id="51" name="Rectangle 50">
              <a:hlinkClick r:id="rId9" action="ppaction://hlinksldjump"/>
              <a:extLst>
                <a:ext uri="{FF2B5EF4-FFF2-40B4-BE49-F238E27FC236}">
                  <a16:creationId xmlns:a16="http://schemas.microsoft.com/office/drawing/2014/main" id="{26F284E0-FB76-67F9-8787-270AFEB8092C}"/>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62B60E9F-15E1-580A-57AD-3FA97BF81A95}"/>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58" name="Group 57">
            <a:extLst>
              <a:ext uri="{FF2B5EF4-FFF2-40B4-BE49-F238E27FC236}">
                <a16:creationId xmlns:a16="http://schemas.microsoft.com/office/drawing/2014/main" id="{6AF4A966-EA8D-1609-729A-42FB40FD3A91}"/>
              </a:ext>
            </a:extLst>
          </p:cNvPr>
          <p:cNvGrpSpPr/>
          <p:nvPr/>
        </p:nvGrpSpPr>
        <p:grpSpPr>
          <a:xfrm>
            <a:off x="2086668" y="3043293"/>
            <a:ext cx="1948654" cy="1027426"/>
            <a:chOff x="676980" y="2681107"/>
            <a:chExt cx="1948654" cy="1027426"/>
          </a:xfrm>
        </p:grpSpPr>
        <p:sp>
          <p:nvSpPr>
            <p:cNvPr id="59" name="Rectangle 58">
              <a:hlinkClick r:id="rId10" action="ppaction://hlinksldjump"/>
              <a:extLst>
                <a:ext uri="{FF2B5EF4-FFF2-40B4-BE49-F238E27FC236}">
                  <a16:creationId xmlns:a16="http://schemas.microsoft.com/office/drawing/2014/main" id="{362EA930-E2A6-8AFF-CE0D-61D5CF73E191}"/>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4FC98823-F602-98E7-4AD1-D8F092388922}"/>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118" name="Group 117">
            <a:extLst>
              <a:ext uri="{FF2B5EF4-FFF2-40B4-BE49-F238E27FC236}">
                <a16:creationId xmlns:a16="http://schemas.microsoft.com/office/drawing/2014/main" id="{59C58BBB-7085-E48A-713E-C0E1786E9F04}"/>
              </a:ext>
            </a:extLst>
          </p:cNvPr>
          <p:cNvGrpSpPr/>
          <p:nvPr/>
        </p:nvGrpSpPr>
        <p:grpSpPr>
          <a:xfrm>
            <a:off x="4109066" y="3030202"/>
            <a:ext cx="1948654" cy="1027426"/>
            <a:chOff x="9491259" y="3654215"/>
            <a:chExt cx="1948654" cy="1027426"/>
          </a:xfrm>
        </p:grpSpPr>
        <p:sp>
          <p:nvSpPr>
            <p:cNvPr id="68" name="Rectangle 67">
              <a:hlinkClick r:id="rId11" action="ppaction://hlinksldjump"/>
              <a:extLst>
                <a:ext uri="{FF2B5EF4-FFF2-40B4-BE49-F238E27FC236}">
                  <a16:creationId xmlns:a16="http://schemas.microsoft.com/office/drawing/2014/main" id="{88217ED7-DE8E-518A-998F-0987D6322065}"/>
                </a:ext>
              </a:extLst>
            </p:cNvPr>
            <p:cNvSpPr/>
            <p:nvPr/>
          </p:nvSpPr>
          <p:spPr>
            <a:xfrm>
              <a:off x="9491259" y="3654215"/>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B9C87C0A-0185-28B6-A353-0CDE68847792}"/>
                </a:ext>
              </a:extLst>
            </p:cNvPr>
            <p:cNvSpPr txBox="1"/>
            <p:nvPr/>
          </p:nvSpPr>
          <p:spPr>
            <a:xfrm>
              <a:off x="10238982" y="4110233"/>
              <a:ext cx="504535" cy="354255"/>
            </a:xfrm>
            <a:prstGeom prst="rect">
              <a:avLst/>
            </a:prstGeom>
            <a:noFill/>
          </p:spPr>
          <p:txBody>
            <a:bodyPr wrap="square" rtlCol="0">
              <a:spAutoFit/>
            </a:bodyPr>
            <a:lstStyle/>
            <a:p>
              <a:r>
                <a:rPr lang="en-US" dirty="0">
                  <a:solidFill>
                    <a:schemeClr val="bg1"/>
                  </a:solidFill>
                </a:rPr>
                <a:t>VS</a:t>
              </a:r>
            </a:p>
          </p:txBody>
        </p:sp>
      </p:grpSp>
      <p:grpSp>
        <p:nvGrpSpPr>
          <p:cNvPr id="74" name="Group 73">
            <a:extLst>
              <a:ext uri="{FF2B5EF4-FFF2-40B4-BE49-F238E27FC236}">
                <a16:creationId xmlns:a16="http://schemas.microsoft.com/office/drawing/2014/main" id="{86991F4F-7673-66CF-2319-168D8761129C}"/>
              </a:ext>
            </a:extLst>
          </p:cNvPr>
          <p:cNvGrpSpPr/>
          <p:nvPr/>
        </p:nvGrpSpPr>
        <p:grpSpPr>
          <a:xfrm>
            <a:off x="6160308" y="3033429"/>
            <a:ext cx="1948654" cy="1027426"/>
            <a:chOff x="676980" y="2681107"/>
            <a:chExt cx="1948654" cy="1027426"/>
          </a:xfrm>
        </p:grpSpPr>
        <p:sp>
          <p:nvSpPr>
            <p:cNvPr id="76" name="Rectangle 75">
              <a:hlinkClick r:id="rId12" action="ppaction://hlinksldjump"/>
              <a:extLst>
                <a:ext uri="{FF2B5EF4-FFF2-40B4-BE49-F238E27FC236}">
                  <a16:creationId xmlns:a16="http://schemas.microsoft.com/office/drawing/2014/main" id="{DEC02759-CA79-8C34-2B28-09FA78883DC5}"/>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TextBox 77">
              <a:extLst>
                <a:ext uri="{FF2B5EF4-FFF2-40B4-BE49-F238E27FC236}">
                  <a16:creationId xmlns:a16="http://schemas.microsoft.com/office/drawing/2014/main" id="{D073DF74-AD9C-E459-7BAE-7C08FEC9E598}"/>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0" name="Group 89">
            <a:extLst>
              <a:ext uri="{FF2B5EF4-FFF2-40B4-BE49-F238E27FC236}">
                <a16:creationId xmlns:a16="http://schemas.microsoft.com/office/drawing/2014/main" id="{A768A081-0B83-FAFC-72F0-2F77EAD1B7FB}"/>
              </a:ext>
            </a:extLst>
          </p:cNvPr>
          <p:cNvGrpSpPr/>
          <p:nvPr/>
        </p:nvGrpSpPr>
        <p:grpSpPr>
          <a:xfrm>
            <a:off x="8155198" y="3030202"/>
            <a:ext cx="1948654" cy="1027426"/>
            <a:chOff x="676980" y="2681107"/>
            <a:chExt cx="1948654" cy="1027426"/>
          </a:xfrm>
        </p:grpSpPr>
        <p:sp>
          <p:nvSpPr>
            <p:cNvPr id="92" name="Rectangle 91">
              <a:hlinkClick r:id="rId13" action="ppaction://hlinksldjump"/>
              <a:extLst>
                <a:ext uri="{FF2B5EF4-FFF2-40B4-BE49-F238E27FC236}">
                  <a16:creationId xmlns:a16="http://schemas.microsoft.com/office/drawing/2014/main" id="{64B20A45-BACD-2C5B-720B-B7093571481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TextBox 92">
              <a:extLst>
                <a:ext uri="{FF2B5EF4-FFF2-40B4-BE49-F238E27FC236}">
                  <a16:creationId xmlns:a16="http://schemas.microsoft.com/office/drawing/2014/main" id="{F10AE651-187D-CFDA-1813-16EA2386E88F}"/>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9" name="Group 98">
            <a:extLst>
              <a:ext uri="{FF2B5EF4-FFF2-40B4-BE49-F238E27FC236}">
                <a16:creationId xmlns:a16="http://schemas.microsoft.com/office/drawing/2014/main" id="{32C07BD6-CC4D-90E2-6AB6-076777F09D28}"/>
              </a:ext>
            </a:extLst>
          </p:cNvPr>
          <p:cNvGrpSpPr/>
          <p:nvPr/>
        </p:nvGrpSpPr>
        <p:grpSpPr>
          <a:xfrm>
            <a:off x="10173599" y="3043954"/>
            <a:ext cx="1948654" cy="1027426"/>
            <a:chOff x="676980" y="2681107"/>
            <a:chExt cx="1948654" cy="1027426"/>
          </a:xfrm>
        </p:grpSpPr>
        <p:sp>
          <p:nvSpPr>
            <p:cNvPr id="101" name="Rectangle 100">
              <a:hlinkClick r:id="rId14" action="ppaction://hlinksldjump"/>
              <a:extLst>
                <a:ext uri="{FF2B5EF4-FFF2-40B4-BE49-F238E27FC236}">
                  <a16:creationId xmlns:a16="http://schemas.microsoft.com/office/drawing/2014/main" id="{9F617B2F-5E3B-EA56-FC5E-3387D5787CE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Box 101">
              <a:extLst>
                <a:ext uri="{FF2B5EF4-FFF2-40B4-BE49-F238E27FC236}">
                  <a16:creationId xmlns:a16="http://schemas.microsoft.com/office/drawing/2014/main" id="{73EB1548-A211-9EAC-5C8B-163E4F077AB0}"/>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sp>
        <p:nvSpPr>
          <p:cNvPr id="114" name="TextBox 113">
            <a:extLst>
              <a:ext uri="{FF2B5EF4-FFF2-40B4-BE49-F238E27FC236}">
                <a16:creationId xmlns:a16="http://schemas.microsoft.com/office/drawing/2014/main" id="{B1E4E31A-35CE-46CB-FCAD-275730C156DE}"/>
              </a:ext>
            </a:extLst>
          </p:cNvPr>
          <p:cNvSpPr txBox="1"/>
          <p:nvPr/>
        </p:nvSpPr>
        <p:spPr>
          <a:xfrm>
            <a:off x="223684" y="207430"/>
            <a:ext cx="2044210" cy="707886"/>
          </a:xfrm>
          <a:prstGeom prst="rect">
            <a:avLst/>
          </a:prstGeom>
          <a:noFill/>
        </p:spPr>
        <p:txBody>
          <a:bodyPr wrap="square" rtlCol="0">
            <a:spAutoFit/>
          </a:bodyPr>
          <a:lstStyle/>
          <a:p>
            <a:r>
              <a:rPr lang="en-US" sz="4000" b="1" dirty="0"/>
              <a:t>Game 4</a:t>
            </a:r>
          </a:p>
        </p:txBody>
      </p:sp>
      <p:sp>
        <p:nvSpPr>
          <p:cNvPr id="116" name="TextBox 115">
            <a:extLst>
              <a:ext uri="{FF2B5EF4-FFF2-40B4-BE49-F238E27FC236}">
                <a16:creationId xmlns:a16="http://schemas.microsoft.com/office/drawing/2014/main" id="{CAE951A9-5A9B-66F7-07F5-DEC0C0ECC569}"/>
              </a:ext>
            </a:extLst>
          </p:cNvPr>
          <p:cNvSpPr txBox="1"/>
          <p:nvPr/>
        </p:nvSpPr>
        <p:spPr>
          <a:xfrm>
            <a:off x="5189074" y="376604"/>
            <a:ext cx="2048513" cy="707886"/>
          </a:xfrm>
          <a:prstGeom prst="rect">
            <a:avLst/>
          </a:prstGeom>
          <a:noFill/>
        </p:spPr>
        <p:txBody>
          <a:bodyPr wrap="square" rtlCol="0">
            <a:spAutoFit/>
          </a:bodyPr>
          <a:lstStyle/>
          <a:p>
            <a:r>
              <a:rPr lang="en-US" sz="4000" dirty="0"/>
              <a:t>Round 2</a:t>
            </a:r>
          </a:p>
        </p:txBody>
      </p:sp>
      <p:sp>
        <p:nvSpPr>
          <p:cNvPr id="117" name="TextBox 116">
            <a:extLst>
              <a:ext uri="{FF2B5EF4-FFF2-40B4-BE49-F238E27FC236}">
                <a16:creationId xmlns:a16="http://schemas.microsoft.com/office/drawing/2014/main" id="{B8127465-FD45-9C22-3D8F-AEEE7E08AFF3}"/>
              </a:ext>
            </a:extLst>
          </p:cNvPr>
          <p:cNvSpPr txBox="1"/>
          <p:nvPr/>
        </p:nvSpPr>
        <p:spPr>
          <a:xfrm>
            <a:off x="5232915" y="2390317"/>
            <a:ext cx="2048513" cy="707886"/>
          </a:xfrm>
          <a:prstGeom prst="rect">
            <a:avLst/>
          </a:prstGeom>
          <a:noFill/>
        </p:spPr>
        <p:txBody>
          <a:bodyPr wrap="square" rtlCol="0">
            <a:spAutoFit/>
          </a:bodyPr>
          <a:lstStyle/>
          <a:p>
            <a:r>
              <a:rPr lang="en-US" sz="4000" dirty="0"/>
              <a:t>Round 3</a:t>
            </a:r>
          </a:p>
        </p:txBody>
      </p:sp>
      <p:sp>
        <p:nvSpPr>
          <p:cNvPr id="2" name="TextBox 1">
            <a:extLst>
              <a:ext uri="{FF2B5EF4-FFF2-40B4-BE49-F238E27FC236}">
                <a16:creationId xmlns:a16="http://schemas.microsoft.com/office/drawing/2014/main" id="{1384F739-E059-B7FB-2931-B67B1CCAC6B7}"/>
              </a:ext>
            </a:extLst>
          </p:cNvPr>
          <p:cNvSpPr txBox="1"/>
          <p:nvPr/>
        </p:nvSpPr>
        <p:spPr>
          <a:xfrm>
            <a:off x="5262421" y="4492616"/>
            <a:ext cx="2048513" cy="707886"/>
          </a:xfrm>
          <a:prstGeom prst="rect">
            <a:avLst/>
          </a:prstGeom>
          <a:noFill/>
        </p:spPr>
        <p:txBody>
          <a:bodyPr wrap="square" rtlCol="0">
            <a:spAutoFit/>
          </a:bodyPr>
          <a:lstStyle/>
          <a:p>
            <a:r>
              <a:rPr lang="en-US" sz="4000" dirty="0"/>
              <a:t>Winner:</a:t>
            </a:r>
          </a:p>
        </p:txBody>
      </p:sp>
      <p:pic>
        <p:nvPicPr>
          <p:cNvPr id="3" name="Lion Character">
            <a:extLst>
              <a:ext uri="{FF2B5EF4-FFF2-40B4-BE49-F238E27FC236}">
                <a16:creationId xmlns:a16="http://schemas.microsoft.com/office/drawing/2014/main" id="{48403BF4-6F6D-D252-7C55-51289EBB2F07}"/>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81388" y="1232138"/>
            <a:ext cx="700197" cy="751990"/>
          </a:xfrm>
          <a:prstGeom prst="rect">
            <a:avLst/>
          </a:prstGeom>
        </p:spPr>
      </p:pic>
      <p:pic>
        <p:nvPicPr>
          <p:cNvPr id="9" name="Mango Character" descr="A cartoon face with eyes and mouth&#10;&#10;Description automatically generated">
            <a:extLst>
              <a:ext uri="{FF2B5EF4-FFF2-40B4-BE49-F238E27FC236}">
                <a16:creationId xmlns:a16="http://schemas.microsoft.com/office/drawing/2014/main" id="{8D10D987-943C-035C-CDD9-EC38A661A7A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83548" y="1226166"/>
            <a:ext cx="409242" cy="748329"/>
          </a:xfrm>
          <a:prstGeom prst="rect">
            <a:avLst/>
          </a:prstGeom>
        </p:spPr>
      </p:pic>
      <p:pic>
        <p:nvPicPr>
          <p:cNvPr id="15" name="Hippo Character" descr="A cartoon of a hippo&#10;&#10;Description automatically generated">
            <a:extLst>
              <a:ext uri="{FF2B5EF4-FFF2-40B4-BE49-F238E27FC236}">
                <a16:creationId xmlns:a16="http://schemas.microsoft.com/office/drawing/2014/main" id="{ED1D9CC0-0E6D-5251-DF33-9845FA2CA1D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167899" y="1439304"/>
            <a:ext cx="709388" cy="526499"/>
          </a:xfrm>
          <a:prstGeom prst="rect">
            <a:avLst/>
          </a:prstGeom>
        </p:spPr>
      </p:pic>
      <p:pic>
        <p:nvPicPr>
          <p:cNvPr id="26" name="Sun Flower Character" descr="A cartoon flower with a face&#10;&#10;Description automatically generated">
            <a:extLst>
              <a:ext uri="{FF2B5EF4-FFF2-40B4-BE49-F238E27FC236}">
                <a16:creationId xmlns:a16="http://schemas.microsoft.com/office/drawing/2014/main" id="{89824DB9-C1E4-8CE0-EE86-251ACD6A14D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67894" y="1157671"/>
            <a:ext cx="681689" cy="804204"/>
          </a:xfrm>
          <a:prstGeom prst="rect">
            <a:avLst/>
          </a:prstGeom>
        </p:spPr>
      </p:pic>
      <p:pic>
        <p:nvPicPr>
          <p:cNvPr id="42" name="Lion Character">
            <a:extLst>
              <a:ext uri="{FF2B5EF4-FFF2-40B4-BE49-F238E27FC236}">
                <a16:creationId xmlns:a16="http://schemas.microsoft.com/office/drawing/2014/main" id="{C88160C0-C7CA-9477-0597-E7B93ADF3809}"/>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9159688" y="1262222"/>
            <a:ext cx="700197" cy="751990"/>
          </a:xfrm>
          <a:prstGeom prst="rect">
            <a:avLst/>
          </a:prstGeom>
        </p:spPr>
      </p:pic>
      <p:pic>
        <p:nvPicPr>
          <p:cNvPr id="44" name="Sun Flower Character" descr="A cartoon flower with a face&#10;&#10;Description automatically generated">
            <a:extLst>
              <a:ext uri="{FF2B5EF4-FFF2-40B4-BE49-F238E27FC236}">
                <a16:creationId xmlns:a16="http://schemas.microsoft.com/office/drawing/2014/main" id="{F4A658AD-E7B6-1517-7320-7E42F2F3135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145705" y="1186094"/>
            <a:ext cx="681689" cy="804204"/>
          </a:xfrm>
          <a:prstGeom prst="rect">
            <a:avLst/>
          </a:prstGeom>
        </p:spPr>
      </p:pic>
      <p:pic>
        <p:nvPicPr>
          <p:cNvPr id="45" name="Lion Character">
            <a:extLst>
              <a:ext uri="{FF2B5EF4-FFF2-40B4-BE49-F238E27FC236}">
                <a16:creationId xmlns:a16="http://schemas.microsoft.com/office/drawing/2014/main" id="{456635CF-1AFA-FFA2-E525-0846E47F5C48}"/>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6181002" y="1290291"/>
            <a:ext cx="700197" cy="751990"/>
          </a:xfrm>
          <a:prstGeom prst="rect">
            <a:avLst/>
          </a:prstGeom>
        </p:spPr>
      </p:pic>
      <p:pic>
        <p:nvPicPr>
          <p:cNvPr id="47" name="Hippo Character" descr="A cartoon of a hippo&#10;&#10;Description automatically generated">
            <a:extLst>
              <a:ext uri="{FF2B5EF4-FFF2-40B4-BE49-F238E27FC236}">
                <a16:creationId xmlns:a16="http://schemas.microsoft.com/office/drawing/2014/main" id="{C151F480-45F5-35B2-D611-3CF278B8EC5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51219" y="1425950"/>
            <a:ext cx="709388" cy="526499"/>
          </a:xfrm>
          <a:prstGeom prst="rect">
            <a:avLst/>
          </a:prstGeom>
        </p:spPr>
      </p:pic>
      <p:pic>
        <p:nvPicPr>
          <p:cNvPr id="48" name="Mango Character" descr="A cartoon face with eyes and mouth&#10;&#10;Description automatically generated">
            <a:extLst>
              <a:ext uri="{FF2B5EF4-FFF2-40B4-BE49-F238E27FC236}">
                <a16:creationId xmlns:a16="http://schemas.microsoft.com/office/drawing/2014/main" id="{C9F19153-ACDF-B1D4-E5EA-77A1FAB787F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352316" y="1241969"/>
            <a:ext cx="409242" cy="748329"/>
          </a:xfrm>
          <a:prstGeom prst="rect">
            <a:avLst/>
          </a:prstGeom>
        </p:spPr>
      </p:pic>
      <p:pic>
        <p:nvPicPr>
          <p:cNvPr id="54" name="Sun Flower Character" descr="A cartoon flower with a face&#10;&#10;Description automatically generated">
            <a:extLst>
              <a:ext uri="{FF2B5EF4-FFF2-40B4-BE49-F238E27FC236}">
                <a16:creationId xmlns:a16="http://schemas.microsoft.com/office/drawing/2014/main" id="{BD51B10A-1AA8-6987-3699-46DA2346B9B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152612" y="1214031"/>
            <a:ext cx="681689" cy="804204"/>
          </a:xfrm>
          <a:prstGeom prst="rect">
            <a:avLst/>
          </a:prstGeom>
        </p:spPr>
      </p:pic>
      <p:pic>
        <p:nvPicPr>
          <p:cNvPr id="77" name="Hippo Character" descr="A cartoon of a hippo&#10;&#10;Description automatically generated">
            <a:extLst>
              <a:ext uri="{FF2B5EF4-FFF2-40B4-BE49-F238E27FC236}">
                <a16:creationId xmlns:a16="http://schemas.microsoft.com/office/drawing/2014/main" id="{F1447E51-2952-3D13-6BA3-3FDF127B1B2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121747" y="1447316"/>
            <a:ext cx="709388" cy="526499"/>
          </a:xfrm>
          <a:prstGeom prst="rect">
            <a:avLst/>
          </a:prstGeom>
        </p:spPr>
      </p:pic>
      <p:pic>
        <p:nvPicPr>
          <p:cNvPr id="80" name="Mango Character" descr="A cartoon face with eyes and mouth&#10;&#10;Description automatically generated">
            <a:extLst>
              <a:ext uri="{FF2B5EF4-FFF2-40B4-BE49-F238E27FC236}">
                <a16:creationId xmlns:a16="http://schemas.microsoft.com/office/drawing/2014/main" id="{16C47FC3-E317-889D-6B20-BE03DB76CE0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221416" y="1226166"/>
            <a:ext cx="409242" cy="748329"/>
          </a:xfrm>
          <a:prstGeom prst="rect">
            <a:avLst/>
          </a:prstGeom>
        </p:spPr>
      </p:pic>
      <p:pic>
        <p:nvPicPr>
          <p:cNvPr id="81" name="Lion Character">
            <a:extLst>
              <a:ext uri="{FF2B5EF4-FFF2-40B4-BE49-F238E27FC236}">
                <a16:creationId xmlns:a16="http://schemas.microsoft.com/office/drawing/2014/main" id="{08FAC7B7-7322-F8C0-5C03-2105E4AF267C}"/>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127047" y="3181011"/>
            <a:ext cx="700197" cy="751990"/>
          </a:xfrm>
          <a:prstGeom prst="rect">
            <a:avLst/>
          </a:prstGeom>
        </p:spPr>
      </p:pic>
      <p:pic>
        <p:nvPicPr>
          <p:cNvPr id="82" name="Mango Character" descr="A cartoon face with eyes and mouth&#10;&#10;Description automatically generated">
            <a:extLst>
              <a:ext uri="{FF2B5EF4-FFF2-40B4-BE49-F238E27FC236}">
                <a16:creationId xmlns:a16="http://schemas.microsoft.com/office/drawing/2014/main" id="{BC7C64BA-0955-1253-3E2B-D602A327708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64129" y="3163312"/>
            <a:ext cx="409242" cy="748329"/>
          </a:xfrm>
          <a:prstGeom prst="rect">
            <a:avLst/>
          </a:prstGeom>
        </p:spPr>
      </p:pic>
      <p:pic>
        <p:nvPicPr>
          <p:cNvPr id="83" name="Lion Character">
            <a:extLst>
              <a:ext uri="{FF2B5EF4-FFF2-40B4-BE49-F238E27FC236}">
                <a16:creationId xmlns:a16="http://schemas.microsoft.com/office/drawing/2014/main" id="{8DD1034E-0311-FD0C-BDD0-7E06E3E7FAA2}"/>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179688" y="3181328"/>
            <a:ext cx="700197" cy="751990"/>
          </a:xfrm>
          <a:prstGeom prst="rect">
            <a:avLst/>
          </a:prstGeom>
        </p:spPr>
      </p:pic>
      <p:pic>
        <p:nvPicPr>
          <p:cNvPr id="84" name="Lion Character">
            <a:extLst>
              <a:ext uri="{FF2B5EF4-FFF2-40B4-BE49-F238E27FC236}">
                <a16:creationId xmlns:a16="http://schemas.microsoft.com/office/drawing/2014/main" id="{2A6BFF3D-FFE6-660B-54F4-639508F04CBB}"/>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4172494" y="3181885"/>
            <a:ext cx="700197" cy="751990"/>
          </a:xfrm>
          <a:prstGeom prst="rect">
            <a:avLst/>
          </a:prstGeom>
        </p:spPr>
      </p:pic>
      <p:pic>
        <p:nvPicPr>
          <p:cNvPr id="87" name="Hippo Character" descr="A cartoon of a hippo&#10;&#10;Description automatically generated">
            <a:extLst>
              <a:ext uri="{FF2B5EF4-FFF2-40B4-BE49-F238E27FC236}">
                <a16:creationId xmlns:a16="http://schemas.microsoft.com/office/drawing/2014/main" id="{7D7BC147-B5C7-4033-DAF2-7EAFAF53FBB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28729" y="3313976"/>
            <a:ext cx="709388" cy="526499"/>
          </a:xfrm>
          <a:prstGeom prst="rect">
            <a:avLst/>
          </a:prstGeom>
        </p:spPr>
      </p:pic>
      <p:pic>
        <p:nvPicPr>
          <p:cNvPr id="89" name="Sun Flower Character" descr="A cartoon flower with a face&#10;&#10;Description automatically generated">
            <a:extLst>
              <a:ext uri="{FF2B5EF4-FFF2-40B4-BE49-F238E27FC236}">
                <a16:creationId xmlns:a16="http://schemas.microsoft.com/office/drawing/2014/main" id="{853985F6-703C-1CF4-ECD9-6B8C21977BE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264820" y="3175813"/>
            <a:ext cx="681689" cy="804204"/>
          </a:xfrm>
          <a:prstGeom prst="rect">
            <a:avLst/>
          </a:prstGeom>
        </p:spPr>
      </p:pic>
      <p:pic>
        <p:nvPicPr>
          <p:cNvPr id="97" name="Hippo Character" descr="A cartoon of a hippo&#10;&#10;Description automatically generated">
            <a:extLst>
              <a:ext uri="{FF2B5EF4-FFF2-40B4-BE49-F238E27FC236}">
                <a16:creationId xmlns:a16="http://schemas.microsoft.com/office/drawing/2014/main" id="{059B481A-3F0A-55BB-CE75-839A27E569F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17001" y="3388832"/>
            <a:ext cx="709388" cy="526499"/>
          </a:xfrm>
          <a:prstGeom prst="rect">
            <a:avLst/>
          </a:prstGeom>
        </p:spPr>
      </p:pic>
      <p:pic>
        <p:nvPicPr>
          <p:cNvPr id="100" name="Mango Character" descr="A cartoon face with eyes and mouth&#10;&#10;Description automatically generated">
            <a:extLst>
              <a:ext uri="{FF2B5EF4-FFF2-40B4-BE49-F238E27FC236}">
                <a16:creationId xmlns:a16="http://schemas.microsoft.com/office/drawing/2014/main" id="{1317D40B-393D-B958-6EC3-4336A70E7DD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372005" y="3209171"/>
            <a:ext cx="409242" cy="748329"/>
          </a:xfrm>
          <a:prstGeom prst="rect">
            <a:avLst/>
          </a:prstGeom>
        </p:spPr>
      </p:pic>
      <p:pic>
        <p:nvPicPr>
          <p:cNvPr id="105" name="Mango Character" descr="A cartoon face with eyes and mouth&#10;&#10;Description automatically generated">
            <a:extLst>
              <a:ext uri="{FF2B5EF4-FFF2-40B4-BE49-F238E27FC236}">
                <a16:creationId xmlns:a16="http://schemas.microsoft.com/office/drawing/2014/main" id="{4F4B1FA9-13CF-C27B-0CB6-790FCE9DD8E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435980" y="3197919"/>
            <a:ext cx="409242" cy="748329"/>
          </a:xfrm>
          <a:prstGeom prst="rect">
            <a:avLst/>
          </a:prstGeom>
        </p:spPr>
      </p:pic>
      <p:pic>
        <p:nvPicPr>
          <p:cNvPr id="106" name="Sun Flower Character" descr="A cartoon flower with a face&#10;&#10;Description automatically generated">
            <a:extLst>
              <a:ext uri="{FF2B5EF4-FFF2-40B4-BE49-F238E27FC236}">
                <a16:creationId xmlns:a16="http://schemas.microsoft.com/office/drawing/2014/main" id="{D1F2B57B-5F91-76DF-C13E-9D7CEDC41F1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230235" y="3167498"/>
            <a:ext cx="681689" cy="804204"/>
          </a:xfrm>
          <a:prstGeom prst="rect">
            <a:avLst/>
          </a:prstGeom>
        </p:spPr>
      </p:pic>
      <p:pic>
        <p:nvPicPr>
          <p:cNvPr id="107" name="Hippo Character" descr="A cartoon of a hippo&#10;&#10;Description automatically generated">
            <a:extLst>
              <a:ext uri="{FF2B5EF4-FFF2-40B4-BE49-F238E27FC236}">
                <a16:creationId xmlns:a16="http://schemas.microsoft.com/office/drawing/2014/main" id="{F3275D7B-3444-7E08-D769-AE22CE5F6D4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226348" y="3380856"/>
            <a:ext cx="709388" cy="526499"/>
          </a:xfrm>
          <a:prstGeom prst="rect">
            <a:avLst/>
          </a:prstGeom>
        </p:spPr>
      </p:pic>
      <p:pic>
        <p:nvPicPr>
          <p:cNvPr id="108" name="Sun Flower Character" descr="A cartoon flower with a face&#10;&#10;Description automatically generated">
            <a:extLst>
              <a:ext uri="{FF2B5EF4-FFF2-40B4-BE49-F238E27FC236}">
                <a16:creationId xmlns:a16="http://schemas.microsoft.com/office/drawing/2014/main" id="{D72CE94A-101E-CC02-245F-C00BDD7DFA9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294178" y="3167498"/>
            <a:ext cx="681689" cy="804204"/>
          </a:xfrm>
          <a:prstGeom prst="rect">
            <a:avLst/>
          </a:prstGeom>
        </p:spPr>
      </p:pic>
      <p:grpSp>
        <p:nvGrpSpPr>
          <p:cNvPr id="113" name="Group 112">
            <a:extLst>
              <a:ext uri="{FF2B5EF4-FFF2-40B4-BE49-F238E27FC236}">
                <a16:creationId xmlns:a16="http://schemas.microsoft.com/office/drawing/2014/main" id="{6268D4F6-387C-E90A-4625-97786B459B0B}"/>
              </a:ext>
            </a:extLst>
          </p:cNvPr>
          <p:cNvGrpSpPr/>
          <p:nvPr/>
        </p:nvGrpSpPr>
        <p:grpSpPr>
          <a:xfrm>
            <a:off x="2700815" y="5222113"/>
            <a:ext cx="1216361" cy="1027426"/>
            <a:chOff x="2700815" y="5222113"/>
            <a:chExt cx="1216361" cy="1027426"/>
          </a:xfrm>
        </p:grpSpPr>
        <p:sp>
          <p:nvSpPr>
            <p:cNvPr id="7" name="Rectangle 6">
              <a:hlinkClick r:id="rId19" action="ppaction://hlinksldjump"/>
              <a:extLst>
                <a:ext uri="{FF2B5EF4-FFF2-40B4-BE49-F238E27FC236}">
                  <a16:creationId xmlns:a16="http://schemas.microsoft.com/office/drawing/2014/main" id="{68C407E5-894E-AAA2-C397-5411E023B606}"/>
                </a:ext>
              </a:extLst>
            </p:cNvPr>
            <p:cNvSpPr/>
            <p:nvPr/>
          </p:nvSpPr>
          <p:spPr>
            <a:xfrm>
              <a:off x="2700815"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9" name="Lion Character">
              <a:hlinkClick r:id="rId19" action="ppaction://hlinksldjump"/>
              <a:extLst>
                <a:ext uri="{FF2B5EF4-FFF2-40B4-BE49-F238E27FC236}">
                  <a16:creationId xmlns:a16="http://schemas.microsoft.com/office/drawing/2014/main" id="{91F3AF2C-99CD-95DB-335A-25B4AF7C23C0}"/>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949583" y="5359831"/>
              <a:ext cx="700197" cy="751990"/>
            </a:xfrm>
            <a:prstGeom prst="rect">
              <a:avLst/>
            </a:prstGeom>
          </p:spPr>
        </p:pic>
      </p:grpSp>
      <p:grpSp>
        <p:nvGrpSpPr>
          <p:cNvPr id="119" name="Group 118">
            <a:extLst>
              <a:ext uri="{FF2B5EF4-FFF2-40B4-BE49-F238E27FC236}">
                <a16:creationId xmlns:a16="http://schemas.microsoft.com/office/drawing/2014/main" id="{331CEE1C-D91B-F4E0-1E31-65AEE6C4B90D}"/>
              </a:ext>
            </a:extLst>
          </p:cNvPr>
          <p:cNvGrpSpPr/>
          <p:nvPr/>
        </p:nvGrpSpPr>
        <p:grpSpPr>
          <a:xfrm>
            <a:off x="4436082" y="5222113"/>
            <a:ext cx="1216361" cy="1027426"/>
            <a:chOff x="4436082" y="5222113"/>
            <a:chExt cx="1216361" cy="1027426"/>
          </a:xfrm>
        </p:grpSpPr>
        <p:sp>
          <p:nvSpPr>
            <p:cNvPr id="43" name="Rectangle 42">
              <a:hlinkClick r:id="rId20" action="ppaction://hlinksldjump"/>
              <a:extLst>
                <a:ext uri="{FF2B5EF4-FFF2-40B4-BE49-F238E27FC236}">
                  <a16:creationId xmlns:a16="http://schemas.microsoft.com/office/drawing/2014/main" id="{9DF459CE-5318-788F-0F07-A902FDB9E786}"/>
                </a:ext>
              </a:extLst>
            </p:cNvPr>
            <p:cNvSpPr/>
            <p:nvPr/>
          </p:nvSpPr>
          <p:spPr>
            <a:xfrm>
              <a:off x="4436082"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0" name="Hippo Character" descr="A cartoon of a hippo&#10;&#10;Description automatically generated">
              <a:hlinkClick r:id="rId20" action="ppaction://hlinksldjump"/>
              <a:extLst>
                <a:ext uri="{FF2B5EF4-FFF2-40B4-BE49-F238E27FC236}">
                  <a16:creationId xmlns:a16="http://schemas.microsoft.com/office/drawing/2014/main" id="{B0C30A84-B2C8-7D75-39CA-E5451481DB4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89568" y="5472576"/>
              <a:ext cx="709388" cy="526499"/>
            </a:xfrm>
            <a:prstGeom prst="rect">
              <a:avLst/>
            </a:prstGeom>
          </p:spPr>
        </p:pic>
      </p:grpSp>
      <p:grpSp>
        <p:nvGrpSpPr>
          <p:cNvPr id="120" name="Group 119">
            <a:extLst>
              <a:ext uri="{FF2B5EF4-FFF2-40B4-BE49-F238E27FC236}">
                <a16:creationId xmlns:a16="http://schemas.microsoft.com/office/drawing/2014/main" id="{D5877FB3-BAAF-AA7F-05A8-C8252926909C}"/>
              </a:ext>
            </a:extLst>
          </p:cNvPr>
          <p:cNvGrpSpPr/>
          <p:nvPr/>
        </p:nvGrpSpPr>
        <p:grpSpPr>
          <a:xfrm>
            <a:off x="6160308" y="5222113"/>
            <a:ext cx="1216361" cy="1027426"/>
            <a:chOff x="6160308" y="5222113"/>
            <a:chExt cx="1216361" cy="1027426"/>
          </a:xfrm>
        </p:grpSpPr>
        <p:sp>
          <p:nvSpPr>
            <p:cNvPr id="46" name="Rectangle 45">
              <a:hlinkClick r:id="rId21" action="ppaction://hlinksldjump"/>
              <a:extLst>
                <a:ext uri="{FF2B5EF4-FFF2-40B4-BE49-F238E27FC236}">
                  <a16:creationId xmlns:a16="http://schemas.microsoft.com/office/drawing/2014/main" id="{D3F5F81B-09B9-2849-D162-071E8089A7D7}"/>
                </a:ext>
              </a:extLst>
            </p:cNvPr>
            <p:cNvSpPr/>
            <p:nvPr/>
          </p:nvSpPr>
          <p:spPr>
            <a:xfrm>
              <a:off x="6160308"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1" name="Sun Flower Character" descr="A cartoon flower with a face&#10;&#10;Description automatically generated">
              <a:hlinkClick r:id="rId21" action="ppaction://hlinksldjump"/>
              <a:extLst>
                <a:ext uri="{FF2B5EF4-FFF2-40B4-BE49-F238E27FC236}">
                  <a16:creationId xmlns:a16="http://schemas.microsoft.com/office/drawing/2014/main" id="{1C076CB4-5F75-E550-477F-6E4064F073F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52946" y="5333723"/>
              <a:ext cx="681689" cy="804204"/>
            </a:xfrm>
            <a:prstGeom prst="rect">
              <a:avLst/>
            </a:prstGeom>
          </p:spPr>
        </p:pic>
      </p:grpSp>
      <p:grpSp>
        <p:nvGrpSpPr>
          <p:cNvPr id="121" name="Group 120">
            <a:extLst>
              <a:ext uri="{FF2B5EF4-FFF2-40B4-BE49-F238E27FC236}">
                <a16:creationId xmlns:a16="http://schemas.microsoft.com/office/drawing/2014/main" id="{F14BF44B-7602-EFA9-5359-D8AB3283787C}"/>
              </a:ext>
            </a:extLst>
          </p:cNvPr>
          <p:cNvGrpSpPr/>
          <p:nvPr/>
        </p:nvGrpSpPr>
        <p:grpSpPr>
          <a:xfrm>
            <a:off x="7860774" y="5222113"/>
            <a:ext cx="1216361" cy="1027426"/>
            <a:chOff x="7860774" y="5222113"/>
            <a:chExt cx="1216361" cy="1027426"/>
          </a:xfrm>
        </p:grpSpPr>
        <p:sp>
          <p:nvSpPr>
            <p:cNvPr id="50" name="Rectangle 49">
              <a:hlinkClick r:id="rId22" action="ppaction://hlinksldjump"/>
              <a:extLst>
                <a:ext uri="{FF2B5EF4-FFF2-40B4-BE49-F238E27FC236}">
                  <a16:creationId xmlns:a16="http://schemas.microsoft.com/office/drawing/2014/main" id="{AF40E3A3-634C-8B20-C150-05876C1FFD0C}"/>
                </a:ext>
              </a:extLst>
            </p:cNvPr>
            <p:cNvSpPr/>
            <p:nvPr/>
          </p:nvSpPr>
          <p:spPr>
            <a:xfrm>
              <a:off x="7860774"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2" name="Mango Character" descr="A cartoon face with eyes and mouth&#10;&#10;Description automatically generated">
              <a:hlinkClick r:id="rId22" action="ppaction://hlinksldjump"/>
              <a:extLst>
                <a:ext uri="{FF2B5EF4-FFF2-40B4-BE49-F238E27FC236}">
                  <a16:creationId xmlns:a16="http://schemas.microsoft.com/office/drawing/2014/main" id="{B54F35F7-5822-38A0-FD04-8161D319F3A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282825" y="5331677"/>
              <a:ext cx="409242" cy="748329"/>
            </a:xfrm>
            <a:prstGeom prst="rect">
              <a:avLst/>
            </a:prstGeom>
          </p:spPr>
        </p:pic>
      </p:grpSp>
      <p:pic>
        <p:nvPicPr>
          <p:cNvPr id="5" name="Bomb pass music">
            <a:hlinkClick r:id="" action="ppaction://media"/>
            <a:extLst>
              <a:ext uri="{FF2B5EF4-FFF2-40B4-BE49-F238E27FC236}">
                <a16:creationId xmlns:a16="http://schemas.microsoft.com/office/drawing/2014/main" id="{DF077029-69AC-44D2-71DE-CCE0F757CD3C}"/>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5892800" y="7326882"/>
            <a:ext cx="406400" cy="406400"/>
          </a:xfrm>
          <a:prstGeom prst="rect">
            <a:avLst/>
          </a:prstGeom>
        </p:spPr>
      </p:pic>
    </p:spTree>
    <p:extLst>
      <p:ext uri="{BB962C8B-B14F-4D97-AF65-F5344CB8AC3E}">
        <p14:creationId xmlns:p14="http://schemas.microsoft.com/office/powerpoint/2010/main" val="291809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3469" numSld="999">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869607" y="1926173"/>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2" name="Word2">
            <a:extLst>
              <a:ext uri="{FF2B5EF4-FFF2-40B4-BE49-F238E27FC236}">
                <a16:creationId xmlns:a16="http://schemas.microsoft.com/office/drawing/2014/main" id="{26C56AEF-DC3F-B7C3-A782-5325539C7542}"/>
              </a:ext>
            </a:extLst>
          </p:cNvPr>
          <p:cNvSpPr txBox="1"/>
          <p:nvPr/>
        </p:nvSpPr>
        <p:spPr>
          <a:xfrm>
            <a:off x="682181" y="2877686"/>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26000" end="504.6153"/>
                </p14:media>
              </p:ext>
            </p:extLst>
          </p:nvPr>
        </p:nvPicPr>
        <p:blipFill>
          <a:blip r:embed="rId6"/>
          <a:stretch>
            <a:fillRect/>
          </a:stretch>
        </p:blipFill>
        <p:spPr>
          <a:xfrm>
            <a:off x="5972189" y="-1838182"/>
            <a:ext cx="406400" cy="406400"/>
          </a:xfrm>
          <a:prstGeom prst="rect">
            <a:avLst/>
          </a:prstGeom>
        </p:spPr>
      </p:pic>
      <p:sp>
        <p:nvSpPr>
          <p:cNvPr id="6" name="Arrow: Left 5">
            <a:hlinkClick r:id="rId7" action="ppaction://hlinksldjump"/>
            <a:extLst>
              <a:ext uri="{FF2B5EF4-FFF2-40B4-BE49-F238E27FC236}">
                <a16:creationId xmlns:a16="http://schemas.microsoft.com/office/drawing/2014/main" id="{05A01D31-4D96-076C-229A-28D7554A45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Hippo Character" descr="A cartoon of a hippo&#10;&#10;Description automatically generated">
            <a:extLst>
              <a:ext uri="{FF2B5EF4-FFF2-40B4-BE49-F238E27FC236}">
                <a16:creationId xmlns:a16="http://schemas.microsoft.com/office/drawing/2014/main" id="{8D6FC451-E097-53F2-3EE4-7AD9D926B8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5838" y="5154445"/>
            <a:ext cx="2248786" cy="1669021"/>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3" name="Word3">
            <a:extLst>
              <a:ext uri="{FF2B5EF4-FFF2-40B4-BE49-F238E27FC236}">
                <a16:creationId xmlns:a16="http://schemas.microsoft.com/office/drawing/2014/main" id="{470090F6-1899-61EF-21D1-5465C45FF826}"/>
              </a:ext>
            </a:extLst>
          </p:cNvPr>
          <p:cNvSpPr txBox="1"/>
          <p:nvPr/>
        </p:nvSpPr>
        <p:spPr>
          <a:xfrm>
            <a:off x="5837232" y="5310829"/>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9" name="Word4">
            <a:extLst>
              <a:ext uri="{FF2B5EF4-FFF2-40B4-BE49-F238E27FC236}">
                <a16:creationId xmlns:a16="http://schemas.microsoft.com/office/drawing/2014/main" id="{6C2AFC05-7713-9475-9D20-B96C9AAE7FAD}"/>
              </a:ext>
            </a:extLst>
          </p:cNvPr>
          <p:cNvSpPr txBox="1"/>
          <p:nvPr/>
        </p:nvSpPr>
        <p:spPr>
          <a:xfrm>
            <a:off x="6558281" y="1879668"/>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20" name="Word1">
            <a:extLst>
              <a:ext uri="{FF2B5EF4-FFF2-40B4-BE49-F238E27FC236}">
                <a16:creationId xmlns:a16="http://schemas.microsoft.com/office/drawing/2014/main" id="{5D91E06C-6CA4-26A4-8307-269EB675EE0E}"/>
              </a:ext>
            </a:extLst>
          </p:cNvPr>
          <p:cNvSpPr txBox="1"/>
          <p:nvPr/>
        </p:nvSpPr>
        <p:spPr>
          <a:xfrm>
            <a:off x="605018" y="2191843"/>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1" name="Word2">
            <a:extLst>
              <a:ext uri="{FF2B5EF4-FFF2-40B4-BE49-F238E27FC236}">
                <a16:creationId xmlns:a16="http://schemas.microsoft.com/office/drawing/2014/main" id="{94B2B52B-2E71-E048-3EC0-331BBFD81EE0}"/>
              </a:ext>
            </a:extLst>
          </p:cNvPr>
          <p:cNvSpPr txBox="1"/>
          <p:nvPr/>
        </p:nvSpPr>
        <p:spPr>
          <a:xfrm>
            <a:off x="5837232" y="5951183"/>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2" name="Word3">
            <a:extLst>
              <a:ext uri="{FF2B5EF4-FFF2-40B4-BE49-F238E27FC236}">
                <a16:creationId xmlns:a16="http://schemas.microsoft.com/office/drawing/2014/main" id="{EAAEF098-F533-64CF-8357-6EFF6DC133DE}"/>
              </a:ext>
            </a:extLst>
          </p:cNvPr>
          <p:cNvSpPr txBox="1"/>
          <p:nvPr/>
        </p:nvSpPr>
        <p:spPr>
          <a:xfrm>
            <a:off x="10647429" y="2947486"/>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79979" y="2319127"/>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4780168" y="1197684"/>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5" name="Word4">
            <a:extLst>
              <a:ext uri="{FF2B5EF4-FFF2-40B4-BE49-F238E27FC236}">
                <a16:creationId xmlns:a16="http://schemas.microsoft.com/office/drawing/2014/main" id="{00182699-F2FF-4BF7-D0BB-C7C923BDEDE7}"/>
              </a:ext>
            </a:extLst>
          </p:cNvPr>
          <p:cNvSpPr txBox="1"/>
          <p:nvPr/>
        </p:nvSpPr>
        <p:spPr>
          <a:xfrm>
            <a:off x="2166920" y="2228254"/>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6" name="Word1">
            <a:extLst>
              <a:ext uri="{FF2B5EF4-FFF2-40B4-BE49-F238E27FC236}">
                <a16:creationId xmlns:a16="http://schemas.microsoft.com/office/drawing/2014/main" id="{2ADDD137-DA32-AA0C-6F39-CFBACD5E99B7}"/>
              </a:ext>
            </a:extLst>
          </p:cNvPr>
          <p:cNvSpPr txBox="1"/>
          <p:nvPr/>
        </p:nvSpPr>
        <p:spPr>
          <a:xfrm>
            <a:off x="7099845" y="5945725"/>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8" name="Word2">
            <a:extLst>
              <a:ext uri="{FF2B5EF4-FFF2-40B4-BE49-F238E27FC236}">
                <a16:creationId xmlns:a16="http://schemas.microsoft.com/office/drawing/2014/main" id="{39B230A2-BAE5-B102-C61D-DE9D3DF07649}"/>
              </a:ext>
            </a:extLst>
          </p:cNvPr>
          <p:cNvSpPr txBox="1"/>
          <p:nvPr/>
        </p:nvSpPr>
        <p:spPr>
          <a:xfrm>
            <a:off x="6542841" y="1194819"/>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9" name="Word3">
            <a:extLst>
              <a:ext uri="{FF2B5EF4-FFF2-40B4-BE49-F238E27FC236}">
                <a16:creationId xmlns:a16="http://schemas.microsoft.com/office/drawing/2014/main" id="{6D7FC91F-B75A-6C36-BF71-2460EF49464E}"/>
              </a:ext>
            </a:extLst>
          </p:cNvPr>
          <p:cNvSpPr txBox="1"/>
          <p:nvPr/>
        </p:nvSpPr>
        <p:spPr>
          <a:xfrm>
            <a:off x="1917094" y="2886643"/>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30" name="Word4">
            <a:extLst>
              <a:ext uri="{FF2B5EF4-FFF2-40B4-BE49-F238E27FC236}">
                <a16:creationId xmlns:a16="http://schemas.microsoft.com/office/drawing/2014/main" id="{498B4B93-BAC2-374D-EADE-96B29898AFFD}"/>
              </a:ext>
            </a:extLst>
          </p:cNvPr>
          <p:cNvSpPr txBox="1"/>
          <p:nvPr/>
        </p:nvSpPr>
        <p:spPr>
          <a:xfrm>
            <a:off x="7099845" y="5310829"/>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32" name="Word1">
            <a:extLst>
              <a:ext uri="{FF2B5EF4-FFF2-40B4-BE49-F238E27FC236}">
                <a16:creationId xmlns:a16="http://schemas.microsoft.com/office/drawing/2014/main" id="{E34DCAA4-3371-D9EF-DA75-F3FC9D3D9BB9}"/>
              </a:ext>
            </a:extLst>
          </p:cNvPr>
          <p:cNvSpPr txBox="1"/>
          <p:nvPr/>
        </p:nvSpPr>
        <p:spPr>
          <a:xfrm>
            <a:off x="10262795" y="2356789"/>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pic>
        <p:nvPicPr>
          <p:cNvPr id="4" name="Bomb" descr="A round object with a face and a yellow light&#10;&#10;Description automatically generated">
            <a:extLst>
              <a:ext uri="{FF2B5EF4-FFF2-40B4-BE49-F238E27FC236}">
                <a16:creationId xmlns:a16="http://schemas.microsoft.com/office/drawing/2014/main" id="{C92B0122-C072-BFC6-94ED-B21B077743C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59610" y="3674649"/>
            <a:ext cx="1312579" cy="1112616"/>
          </a:xfrm>
          <a:prstGeom prst="rect">
            <a:avLst/>
          </a:prstGeom>
        </p:spPr>
      </p:pic>
      <p:pic>
        <p:nvPicPr>
          <p:cNvPr id="2" name="Bomb pass music">
            <a:hlinkClick r:id="" action="ppaction://media"/>
            <a:extLst>
              <a:ext uri="{FF2B5EF4-FFF2-40B4-BE49-F238E27FC236}">
                <a16:creationId xmlns:a16="http://schemas.microsoft.com/office/drawing/2014/main" id="{17030BE6-92F3-7C7D-12B6-AE8A1C3D5A7C}"/>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92800" y="7326882"/>
            <a:ext cx="406400" cy="406400"/>
          </a:xfrm>
          <a:prstGeom prst="rect">
            <a:avLst/>
          </a:prstGeom>
        </p:spPr>
      </p:pic>
    </p:spTree>
    <p:extLst>
      <p:ext uri="{BB962C8B-B14F-4D97-AF65-F5344CB8AC3E}">
        <p14:creationId xmlns:p14="http://schemas.microsoft.com/office/powerpoint/2010/main" val="296574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1" presetClass="mediacall" presetSubtype="0" fill="hold" nodeType="withEffect">
                                  <p:stCondLst>
                                    <p:cond delay="0"/>
                                  </p:stCondLst>
                                  <p:childTnLst>
                                    <p:cmd type="call" cmd="playFrom(0.0)">
                                      <p:cBhvr>
                                        <p:cTn id="8" dur="30000" fill="hold"/>
                                        <p:tgtEl>
                                          <p:spTgt spid="18"/>
                                        </p:tgtEl>
                                      </p:cBhvr>
                                    </p:cmd>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1"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6 -0.0763 0.04375 -0.08112 0.04491 C -0.08594 0.04606 -0.09076 0.04653 -0.09558 0.04745 C -0.10052 0.04884 -0.10521 0.05092 -0.11016 0.05208 C -0.11485 0.05324 -0.11979 0.05301 -0.12461 0.0544 C -0.14258 0.05972 -0.12435 0.06065 -0.14831 0.06366 C -0.16185 0.06551 -0.17539 0.06551 -0.18906 0.0662 L -0.25091 0.06852 L -0.29558 0.07083 C -0.30091 0.07199 -0.3099 0.07384 -0.31537 0.07546 C -0.34831 0.08518 -0.33516 0.08472 -0.34948 0.08472 " pathEditMode="relative" rAng="0" ptsTypes="AAAAAAAAAAAAAAA">
                                      <p:cBhvr>
                                        <p:cTn id="19" dur="2000" fill="hold"/>
                                        <p:tgtEl>
                                          <p:spTgt spid="4"/>
                                        </p:tgtEl>
                                        <p:attrNameLst>
                                          <p:attrName>ppt_x</p:attrName>
                                          <p:attrName>ppt_y</p:attrName>
                                        </p:attrNameLst>
                                      </p:cBhvr>
                                      <p:rCtr x="-17109" y="2917"/>
                                    </p:animMotion>
                                  </p:childTnLst>
                                </p:cTn>
                              </p:par>
                              <p:par>
                                <p:cTn id="20" presetID="1" presetClass="exit"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hidden"/>
                                      </p:to>
                                    </p:set>
                                  </p:childTnLst>
                                </p:cTn>
                              </p:par>
                              <p:par>
                                <p:cTn id="22" presetID="42" presetClass="entr" presetSubtype="0" fill="hold" grpId="1"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35339 0.11528 L -0.35339 0.11551 L -0.34024 0.11991 C -0.33763 0.1206 -0.33503 0.12129 -0.33242 0.12222 C -0.32045 0.12616 -0.3224 0.12546 -0.31393 0.12916 C -0.31263 0.13079 -0.31146 0.13287 -0.31003 0.13379 C -0.30495 0.1375 -0.29922 0.13889 -0.29427 0.14329 C -0.29167 0.1456 -0.28906 0.14815 -0.28633 0.15023 C -0.28425 0.15208 -0.2819 0.15301 -0.27982 0.15486 C -0.26641 0.16782 -0.27774 0.1625 -0.26393 0.16666 C -0.25964 0.16967 -0.25495 0.17176 -0.25078 0.17592 C -0.2487 0.17824 -0.24662 0.18125 -0.24427 0.1831 C -0.23347 0.19051 -0.2362 0.18541 -0.22722 0.19004 C -0.22188 0.19282 -0.2168 0.19745 -0.21133 0.1993 C -0.20703 0.20092 -0.20261 0.20208 -0.19818 0.20393 C -0.19466 0.20555 -0.19128 0.20787 -0.18776 0.20879 L -0.17722 0.21111 C -0.15404 0.22268 -0.1836 0.20879 -0.15612 0.21805 C -0.15078 0.21991 -0.14571 0.22315 -0.14037 0.225 C -0.13815 0.22592 -0.13594 0.22639 -0.13373 0.22754 C -0.13151 0.2287 -0.12943 0.23079 -0.12722 0.23217 C -0.12058 0.23634 -0.11706 0.23796 -0.11003 0.24143 C -0.10508 0.24815 -0.10521 0.24884 -0.09961 0.25324 C -0.09531 0.25648 -0.09401 0.25555 -0.08906 0.25787 C -0.08594 0.25926 -0.08281 0.26065 -0.07982 0.2625 C -0.07761 0.26389 -0.07552 0.2662 -0.07331 0.26713 C -0.07018 0.26852 -0.06706 0.26875 -0.06406 0.26944 C -0.04128 0.27639 -0.06875 0.26829 -0.05352 0.2743 C -0.05091 0.27523 -0.04831 0.27592 -0.04558 0.27662 C -0.03776 0.27847 -0.02709 0.28009 -0.01927 0.28125 C -0.01667 0.28287 -0.01367 0.2831 -0.01146 0.28588 C -0.01016 0.2875 -0.00899 0.28981 -0.00742 0.29051 C -0.00274 0.29305 0.00013 0.29282 0.00442 0.29282 " pathEditMode="relative" rAng="0" ptsTypes="AAAAAAAAAAAAAAAAAAAAAAAAAAAAAAAAA">
                                      <p:cBhvr>
                                        <p:cTn id="30" dur="2000" fill="hold"/>
                                        <p:tgtEl>
                                          <p:spTgt spid="4"/>
                                        </p:tgtEl>
                                        <p:attrNameLst>
                                          <p:attrName>ppt_x</p:attrName>
                                          <p:attrName>ppt_y</p:attrName>
                                        </p:attrNameLst>
                                      </p:cBhvr>
                                      <p:rCtr x="17891" y="8866"/>
                                    </p:animMotion>
                                  </p:childTnLst>
                                </p:cTn>
                              </p:par>
                              <p:par>
                                <p:cTn id="31" presetID="1" presetClass="exit"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42"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00442 0.33287 L 0.00442 0.3331 C 0.01276 0.32037 0.02044 0.30648 0.02942 0.29537 C 0.03125 0.29305 0.03385 0.29444 0.03594 0.29305 C 0.05273 0.28194 0.01549 0.29583 0.05039 0.28125 C 0.05429 0.27963 0.05833 0.27986 0.06224 0.27893 C 0.07604 0.27153 0.08607 0.26551 0.10039 0.26018 C 0.10429 0.25879 0.10833 0.25879 0.11224 0.25787 C 0.11705 0.25555 0.12174 0.25231 0.12669 0.25092 C 0.13541 0.24838 0.15312 0.24629 0.15312 0.24653 C 0.19375 0.22315 0.17708 0.22778 0.20169 0.22291 C 0.20351 0.2206 0.20495 0.21736 0.20703 0.21597 C 0.21367 0.21088 0.222 0.20741 0.22942 0.20416 C 0.23073 0.20254 0.2319 0.20069 0.23333 0.19954 C 0.23528 0.19791 0.24974 0.18935 0.25442 0.18541 C 0.26836 0.17384 0.26849 0.17037 0.28463 0.16435 C 0.29153 0.1618 0.2987 0.1618 0.30573 0.15972 C 0.30963 0.15856 0.31354 0.15648 0.31758 0.15509 C 0.32929 0.15069 0.31927 0.15486 0.32942 0.15046 C 0.33073 0.14815 0.33164 0.14491 0.33333 0.14329 C 0.33528 0.14166 0.33776 0.1419 0.33997 0.14097 C 0.34362 0.13958 0.35 0.13657 0.35312 0.13403 C 0.37278 0.11805 0.34557 0.13541 0.36758 0.12245 C 0.37148 0.11759 0.37526 0.1125 0.37942 0.10833 C 0.38151 0.10625 0.38385 0.10555 0.38594 0.1037 C 0.38958 0.10023 0.39284 0.09537 0.39648 0.0919 C 0.40091 0.08796 0.40612 0.08657 0.41094 0.08495 C 0.41315 0.08333 0.41536 0.08194 0.41758 0.08032 C 0.42435 0.075 0.42057 0.07569 0.42552 0.07569 " pathEditMode="relative" rAng="0" ptsTypes="AAAAAAAAAAAAAAAAAAAAAAAAAAAAA">
                                      <p:cBhvr>
                                        <p:cTn id="41" dur="2000" fill="hold"/>
                                        <p:tgtEl>
                                          <p:spTgt spid="4"/>
                                        </p:tgtEl>
                                        <p:attrNameLst>
                                          <p:attrName>ppt_x</p:attrName>
                                          <p:attrName>ppt_y</p:attrName>
                                        </p:attrNameLst>
                                      </p:cBhvr>
                                      <p:rCtr x="21055" y="-12870"/>
                                    </p:animMotion>
                                  </p:childTnLst>
                                </p:cTn>
                              </p:par>
                              <p:par>
                                <p:cTn id="42" presetID="1" presetClass="exit"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hidden"/>
                                      </p:to>
                                    </p:set>
                                  </p:childTnLst>
                                </p:cTn>
                              </p:par>
                              <p:par>
                                <p:cTn id="44" presetID="42" presetClass="entr" presetSubtype="0" fill="hold" grpId="1"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42018 0.11041 L 0.42018 0.11065 L 0.27018 0.11296 C 0.2569 0.11273 0.24388 0.10949 0.23073 0.1081 C 0.15846 0.10046 0.20442 0.10648 0.16484 0.10116 C 0.16133 0.09954 0.15794 0.09791 0.15429 0.09653 C 0.15169 0.09537 0.14896 0.09583 0.14648 0.09421 C 0.14531 0.09329 0.14492 0.09028 0.14388 0.08935 C 0.14179 0.08796 0.13945 0.08819 0.13724 0.08704 C 0.13463 0.08588 0.13203 0.08379 0.12942 0.08241 C 0.1276 0.08148 0.12578 0.08102 0.12409 0.08009 C 0.12278 0.0794 0.12148 0.07824 0.12018 0.07778 C 0.11758 0.07662 0.11484 0.07616 0.11224 0.07546 C 0.11054 0.07384 0.10885 0.07153 0.10703 0.07083 C 0.10351 0.06921 0.1 0.06944 0.09648 0.06852 C 0.09427 0.06782 0.09205 0.0669 0.08984 0.06597 C 0.08659 0.0625 0.08177 0.05694 0.07799 0.0544 C 0.07552 0.05254 0.07018 0.04977 0.07018 0.05 C 0.06159 0.03449 0.06705 0.04004 0.05833 0.03565 C 0.05703 0.03495 0.05573 0.03403 0.05442 0.03333 C 0.05195 0.03009 0.0431 0.01805 0.04127 0.0169 L 0.03724 0.01458 C 0.03633 0.01227 0.0358 0.00949 0.03463 0.00764 C 0.03307 0.00486 0.03008 0.00231 0.02812 0.00069 " pathEditMode="relative" rAng="0" ptsTypes="AAAAAAAAAAAAAAAAAAAAAAAA">
                                      <p:cBhvr>
                                        <p:cTn id="52" dur="2000" fill="hold"/>
                                        <p:tgtEl>
                                          <p:spTgt spid="4"/>
                                        </p:tgtEl>
                                        <p:attrNameLst>
                                          <p:attrName>ppt_x</p:attrName>
                                          <p:attrName>ppt_y</p:attrName>
                                        </p:attrNameLst>
                                      </p:cBhvr>
                                      <p:rCtr x="-19609" y="-5370"/>
                                    </p:animMotion>
                                  </p:childTnLst>
                                </p:cTn>
                              </p:par>
                              <p:par>
                                <p:cTn id="53" presetID="1" presetClass="exit"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hidden"/>
                                      </p:to>
                                    </p:set>
                                  </p:childTnLst>
                                </p:cTn>
                              </p:par>
                              <p:par>
                                <p:cTn id="55" presetID="47"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1000"/>
                                        <p:tgtEl>
                                          <p:spTgt spid="24"/>
                                        </p:tgtEl>
                                      </p:cBhvr>
                                    </p:animEffect>
                                    <p:anim calcmode="lin" valueType="num">
                                      <p:cBhvr>
                                        <p:cTn id="58" dur="1000" fill="hold"/>
                                        <p:tgtEl>
                                          <p:spTgt spid="24"/>
                                        </p:tgtEl>
                                        <p:attrNameLst>
                                          <p:attrName>ppt_x</p:attrName>
                                        </p:attrNameLst>
                                      </p:cBhvr>
                                      <p:tavLst>
                                        <p:tav tm="0">
                                          <p:val>
                                            <p:strVal val="#ppt_x"/>
                                          </p:val>
                                        </p:tav>
                                        <p:tav tm="100000">
                                          <p:val>
                                            <p:strVal val="#ppt_x"/>
                                          </p:val>
                                        </p:tav>
                                      </p:tavLst>
                                    </p:anim>
                                    <p:anim calcmode="lin" valueType="num">
                                      <p:cBhvr>
                                        <p:cTn id="5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0" presetClass="path" presetSubtype="0" accel="50000" decel="50000" fill="hold" nodeType="clickEffect">
                                  <p:stCondLst>
                                    <p:cond delay="0"/>
                                  </p:stCondLst>
                                  <p:childTnLst>
                                    <p:animMotion origin="layout" path="M 0.01758 0.02893 L 0.01758 0.02916 C 0.0125 0.03194 0.00807 0.03611 0.00299 0.03819 C -0.003 0.04074 -0.00925 0.0412 -0.01537 0.04282 C -0.03438 0.04791 -0.01055 0.04236 -0.03386 0.04745 C -0.04232 0.05139 -0.03959 0.05069 -0.05222 0.05208 C -0.06016 0.05324 -0.06797 0.05416 -0.07591 0.0544 L -0.13646 0.05694 C -0.14258 0.05833 -0.1487 0.05926 -0.15482 0.06157 C -0.15977 0.06319 -0.16433 0.06713 -0.16927 0.06852 C -0.18021 0.07176 -0.19128 0.07268 -0.20222 0.07546 C -0.20834 0.07708 -0.21446 0.07847 -0.22058 0.08009 C -0.22761 0.08217 -0.23451 0.0868 -0.24167 0.08727 C -0.27891 0.08912 -0.31615 0.08727 -0.35339 0.08727 " pathEditMode="relative" rAng="0" ptsTypes="AAAAAAAAAAAAAA">
                                      <p:cBhvr>
                                        <p:cTn id="63" dur="2000" fill="hold"/>
                                        <p:tgtEl>
                                          <p:spTgt spid="4"/>
                                        </p:tgtEl>
                                        <p:attrNameLst>
                                          <p:attrName>ppt_x</p:attrName>
                                          <p:attrName>ppt_y</p:attrName>
                                        </p:attrNameLst>
                                      </p:cBhvr>
                                      <p:rCtr x="-18555" y="2940"/>
                                    </p:animMotion>
                                  </p:childTnLst>
                                </p:cTn>
                              </p:par>
                              <p:par>
                                <p:cTn id="64" presetID="1" presetClass="exit" presetSubtype="0" fill="hold" grpId="1" nodeType="withEffect">
                                  <p:stCondLst>
                                    <p:cond delay="0"/>
                                  </p:stCondLst>
                                  <p:childTnLst>
                                    <p:set>
                                      <p:cBhvr>
                                        <p:cTn id="65" dur="1" fill="hold">
                                          <p:stCondLst>
                                            <p:cond delay="0"/>
                                          </p:stCondLst>
                                        </p:cTn>
                                        <p:tgtEl>
                                          <p:spTgt spid="24"/>
                                        </p:tgtEl>
                                        <p:attrNameLst>
                                          <p:attrName>style.visibility</p:attrName>
                                        </p:attrNameLst>
                                      </p:cBhvr>
                                      <p:to>
                                        <p:strVal val="hidden"/>
                                      </p:to>
                                    </p:set>
                                  </p:childTnLst>
                                </p:cTn>
                              </p:par>
                              <p:par>
                                <p:cTn id="66" presetID="42" presetClass="entr" presetSubtype="0"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1000"/>
                                        <p:tgtEl>
                                          <p:spTgt spid="20"/>
                                        </p:tgtEl>
                                      </p:cBhvr>
                                    </p:animEffect>
                                    <p:anim calcmode="lin" valueType="num">
                                      <p:cBhvr>
                                        <p:cTn id="69" dur="1000" fill="hold"/>
                                        <p:tgtEl>
                                          <p:spTgt spid="20"/>
                                        </p:tgtEl>
                                        <p:attrNameLst>
                                          <p:attrName>ppt_x</p:attrName>
                                        </p:attrNameLst>
                                      </p:cBhvr>
                                      <p:tavLst>
                                        <p:tav tm="0">
                                          <p:val>
                                            <p:strVal val="#ppt_x"/>
                                          </p:val>
                                        </p:tav>
                                        <p:tav tm="100000">
                                          <p:val>
                                            <p:strVal val="#ppt_x"/>
                                          </p:val>
                                        </p:tav>
                                      </p:tavLst>
                                    </p:anim>
                                    <p:anim calcmode="lin" valueType="num">
                                      <p:cBhvr>
                                        <p:cTn id="7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0" presetClass="path" presetSubtype="0" accel="50000" decel="50000" fill="hold" nodeType="clickEffect">
                                  <p:stCondLst>
                                    <p:cond delay="0"/>
                                  </p:stCondLst>
                                  <p:childTnLst>
                                    <p:animMotion origin="layout" path="M -0.36133 0.12014 L -0.36133 0.12037 L -0.34818 0.12477 C -0.33659 0.12847 -0.34375 0.12569 -0.33112 0.1294 C -0.32891 0.13009 -0.3267 0.13102 -0.32461 0.13171 C -0.32318 0.13333 -0.32214 0.13565 -0.32058 0.13634 C -0.31107 0.14166 -0.30625 0.14074 -0.29688 0.14352 C -0.29518 0.14398 -0.29336 0.14514 -0.29167 0.14583 C -0.28451 0.14861 -0.28255 0.14838 -0.27461 0.15278 C -0.27097 0.15486 -0.26732 0.15671 -0.26406 0.15972 C -0.25716 0.1662 -0.2517 0.17731 -0.24427 0.18079 C -0.23946 0.1831 -0.23477 0.18611 -0.22982 0.18796 C -0.2237 0.19004 -0.21159 0.19259 -0.21159 0.19282 C -0.18776 0.20671 -0.21732 0.18958 -0.19701 0.19954 C -0.1944 0.20092 -0.19167 0.20301 -0.18906 0.20416 C -0.18464 0.20625 -0.18034 0.20694 -0.17591 0.20903 C -0.17318 0.21018 -0.17071 0.21227 -0.16797 0.21366 C -0.16341 0.21597 -0.15821 0.21643 -0.15378 0.21829 C -0.15013 0.21967 -0.14662 0.22153 -0.14297 0.22291 C -0.13763 0.225 -0.12969 0.22639 -0.12461 0.22754 C -0.12318 0.22847 -0.12201 0.22963 -0.12058 0.23009 C -0.11667 0.23125 -0.11263 0.23079 -0.10873 0.23241 C -0.1069 0.2331 -0.10534 0.23588 -0.10352 0.23704 C -0.10143 0.23819 -0.09909 0.23842 -0.09688 0.23935 C -0.09558 0.24004 -0.0944 0.24074 -0.09297 0.24166 C -0.08854 0.24467 -0.08386 0.24629 -0.07982 0.25092 C -0.07865 0.25254 -0.07761 0.25463 -0.07591 0.25579 C -0.07084 0.25949 -0.06003 0.26504 -0.06003 0.26528 C -0.05196 0.27477 -0.06094 0.26528 -0.04961 0.27199 C -0.03438 0.28125 -0.05977 0.27384 -0.03255 0.27916 C -0.02461 0.2831 -0.0237 0.2831 -0.0168 0.28842 C -0.01459 0.29004 -0.01016 0.29491 -0.00742 0.2956 C -0.00482 0.29606 -0.00222 0.2956 0.00039 0.2956 " pathEditMode="relative" rAng="0" ptsTypes="AAAAAAAAAAAAAAAAAAAAAAAAAAAAAAAAA">
                                      <p:cBhvr>
                                        <p:cTn id="74" dur="2000" fill="hold"/>
                                        <p:tgtEl>
                                          <p:spTgt spid="4"/>
                                        </p:tgtEl>
                                        <p:attrNameLst>
                                          <p:attrName>ppt_x</p:attrName>
                                          <p:attrName>ppt_y</p:attrName>
                                        </p:attrNameLst>
                                      </p:cBhvr>
                                      <p:rCtr x="18086" y="8773"/>
                                    </p:animMotion>
                                  </p:childTnLst>
                                </p:cTn>
                              </p:par>
                              <p:par>
                                <p:cTn id="75" presetID="1" presetClass="exit" presetSubtype="0" fill="hold" grpId="1" nodeType="withEffect">
                                  <p:stCondLst>
                                    <p:cond delay="0"/>
                                  </p:stCondLst>
                                  <p:childTnLst>
                                    <p:set>
                                      <p:cBhvr>
                                        <p:cTn id="76" dur="1" fill="hold">
                                          <p:stCondLst>
                                            <p:cond delay="0"/>
                                          </p:stCondLst>
                                        </p:cTn>
                                        <p:tgtEl>
                                          <p:spTgt spid="20"/>
                                        </p:tgtEl>
                                        <p:attrNameLst>
                                          <p:attrName>style.visibility</p:attrName>
                                        </p:attrNameLst>
                                      </p:cBhvr>
                                      <p:to>
                                        <p:strVal val="hidden"/>
                                      </p:to>
                                    </p:set>
                                  </p:childTnLst>
                                </p:cTn>
                              </p:par>
                              <p:par>
                                <p:cTn id="77" presetID="42"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1000"/>
                                        <p:tgtEl>
                                          <p:spTgt spid="30"/>
                                        </p:tgtEl>
                                      </p:cBhvr>
                                    </p:animEffect>
                                    <p:anim calcmode="lin" valueType="num">
                                      <p:cBhvr>
                                        <p:cTn id="80" dur="1000" fill="hold"/>
                                        <p:tgtEl>
                                          <p:spTgt spid="30"/>
                                        </p:tgtEl>
                                        <p:attrNameLst>
                                          <p:attrName>ppt_x</p:attrName>
                                        </p:attrNameLst>
                                      </p:cBhvr>
                                      <p:tavLst>
                                        <p:tav tm="0">
                                          <p:val>
                                            <p:strVal val="#ppt_x"/>
                                          </p:val>
                                        </p:tav>
                                        <p:tav tm="100000">
                                          <p:val>
                                            <p:strVal val="#ppt_x"/>
                                          </p:val>
                                        </p:tav>
                                      </p:tavLst>
                                    </p:anim>
                                    <p:anim calcmode="lin" valueType="num">
                                      <p:cBhvr>
                                        <p:cTn id="8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0" presetClass="path" presetSubtype="0" accel="50000" decel="50000" fill="hold" nodeType="clickEffect">
                                  <p:stCondLst>
                                    <p:cond delay="0"/>
                                  </p:stCondLst>
                                  <p:childTnLst>
                                    <p:animMotion origin="layout" path="M -0.00209 0.32824 L -0.00209 0.32847 C 0.00534 0.32199 0.0125 0.31435 0.02018 0.30949 C 0.02357 0.30717 0.02721 0.3081 0.03073 0.30717 C 0.03515 0.30579 0.03958 0.30463 0.04388 0.30231 C 0.06198 0.29259 0.05885 0.29074 0.07552 0.27893 C 0.08281 0.27384 0.0901 0.26782 0.09778 0.26504 C 0.10508 0.26227 0.11276 0.26342 0.12018 0.26273 C 0.12539 0.26111 0.13073 0.25995 0.13594 0.25787 C 0.14127 0.25602 0.14648 0.25278 0.15182 0.25092 C 0.15781 0.24884 0.16406 0.24838 0.17018 0.24629 C 0.17552 0.24444 0.1806 0.2412 0.18594 0.23935 C 0.18945 0.23796 0.19297 0.23796 0.19648 0.2368 C 0.23164 0.22639 0.19896 0.23634 0.21354 0.22986 C 0.21992 0.22708 0.22409 0.22731 0.23073 0.22291 C 0.23437 0.22037 0.23763 0.21643 0.24127 0.21342 C 0.24557 0.21018 0.25013 0.20764 0.25442 0.20416 C 0.26419 0.19606 0.27304 0.18449 0.28333 0.17847 C 0.28463 0.17754 0.28607 0.17731 0.28724 0.17616 C 0.29648 0.1669 0.29896 0.1581 0.31094 0.15278 C 0.31445 0.15116 0.31797 0.14977 0.32148 0.14791 C 0.32682 0.14514 0.3319 0.1412 0.33724 0.13866 C 0.34023 0.13727 0.34336 0.13727 0.34648 0.13634 C 0.34909 0.13565 0.35169 0.13472 0.35429 0.13403 C 0.35872 0.13287 0.36562 0.13148 0.37018 0.1294 C 0.37278 0.12801 0.37539 0.12616 0.37799 0.12454 C 0.38607 0.11504 0.37734 0.12454 0.38984 0.11528 C 0.39323 0.11273 0.40442 0.10208 0.4069 0.09884 C 0.40846 0.09699 0.40937 0.09375 0.41094 0.0919 C 0.4125 0.08981 0.41445 0.08889 0.41614 0.08727 C 0.41758 0.08588 0.42018 0.08264 0.42018 0.08287 " pathEditMode="relative" rAng="0" ptsTypes="AAAAAAAAAAAAAAAAAAAAAAAAAAAAAAA">
                                      <p:cBhvr>
                                        <p:cTn id="85" dur="2000" fill="hold"/>
                                        <p:tgtEl>
                                          <p:spTgt spid="4"/>
                                        </p:tgtEl>
                                        <p:attrNameLst>
                                          <p:attrName>ppt_x</p:attrName>
                                          <p:attrName>ppt_y</p:attrName>
                                        </p:attrNameLst>
                                      </p:cBhvr>
                                      <p:rCtr x="21107" y="-12269"/>
                                    </p:animMotion>
                                  </p:childTnLst>
                                </p:cTn>
                              </p:par>
                              <p:par>
                                <p:cTn id="86" presetID="1" presetClass="exit" presetSubtype="0" fill="hold" grpId="1" nodeType="withEffect">
                                  <p:stCondLst>
                                    <p:cond delay="0"/>
                                  </p:stCondLst>
                                  <p:childTnLst>
                                    <p:set>
                                      <p:cBhvr>
                                        <p:cTn id="87" dur="1" fill="hold">
                                          <p:stCondLst>
                                            <p:cond delay="0"/>
                                          </p:stCondLst>
                                        </p:cTn>
                                        <p:tgtEl>
                                          <p:spTgt spid="30"/>
                                        </p:tgtEl>
                                        <p:attrNameLst>
                                          <p:attrName>style.visibility</p:attrName>
                                        </p:attrNameLst>
                                      </p:cBhvr>
                                      <p:to>
                                        <p:strVal val="hidden"/>
                                      </p:to>
                                    </p:set>
                                  </p:childTnLst>
                                </p:cTn>
                              </p:par>
                              <p:par>
                                <p:cTn id="88" presetID="42" presetClass="entr" presetSubtype="0" fill="hold" grpId="0" nodeType="with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1000"/>
                                        <p:tgtEl>
                                          <p:spTgt spid="27"/>
                                        </p:tgtEl>
                                      </p:cBhvr>
                                    </p:animEffect>
                                    <p:anim calcmode="lin" valueType="num">
                                      <p:cBhvr>
                                        <p:cTn id="91" dur="1000" fill="hold"/>
                                        <p:tgtEl>
                                          <p:spTgt spid="27"/>
                                        </p:tgtEl>
                                        <p:attrNameLst>
                                          <p:attrName>ppt_x</p:attrName>
                                        </p:attrNameLst>
                                      </p:cBhvr>
                                      <p:tavLst>
                                        <p:tav tm="0">
                                          <p:val>
                                            <p:strVal val="#ppt_x"/>
                                          </p:val>
                                        </p:tav>
                                        <p:tav tm="100000">
                                          <p:val>
                                            <p:strVal val="#ppt_x"/>
                                          </p:val>
                                        </p:tav>
                                      </p:tavLst>
                                    </p:anim>
                                    <p:anim calcmode="lin" valueType="num">
                                      <p:cBhvr>
                                        <p:cTn id="9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0" presetClass="path" presetSubtype="0" accel="50000" decel="50000" fill="hold" nodeType="clickEffect">
                                  <p:stCondLst>
                                    <p:cond delay="0"/>
                                  </p:stCondLst>
                                  <p:childTnLst>
                                    <p:animMotion origin="layout" path="M 0.41888 0.11759 L 0.41888 0.11782 C 0.39127 0.12129 0.40247 0.12083 0.36354 0.11759 L 0.29388 0.11065 C 0.28281 0.10833 0.27174 0.10787 0.26094 0.10347 C 0.25703 0.10185 0.24245 0.09537 0.23594 0.09421 C 0.22929 0.09305 0.22278 0.09236 0.21614 0.0919 L 0.15703 0.08727 C 0.15429 0.08634 0.15169 0.08565 0.14909 0.08472 C 0.14726 0.08426 0.14557 0.08264 0.14388 0.08241 C 0.13021 0.08102 0.11666 0.08102 0.10299 0.08009 C 0.10169 0.0794 0.10039 0.07847 0.09909 0.07778 C 0.09466 0.07592 0.08594 0.07315 0.08594 0.07338 C 0.08086 0.06875 0.07903 0.06736 0.07409 0.06134 C 0.07226 0.05926 0.0707 0.05648 0.06888 0.0544 C 0.06719 0.05254 0.06523 0.05139 0.06354 0.04977 C 0.06224 0.04838 0.06107 0.04606 0.05963 0.04514 C 0.05703 0.04352 0.05429 0.04352 0.05169 0.04282 C 0.04948 0.0412 0.04739 0.03935 0.04518 0.03796 C 0.0414 0.03611 0.03802 0.03634 0.03463 0.03333 C 0.0332 0.03217 0.03203 0.02986 0.0306 0.0287 C 0.02942 0.02754 0.02799 0.02731 0.02669 0.02639 C 0.01966 0.02106 0.02383 0.02176 0.01888 0.02176 " pathEditMode="relative" rAng="0" ptsTypes="AAAAAAAAAAAAAAAAAAAAAAA">
                                      <p:cBhvr>
                                        <p:cTn id="96" dur="2000" fill="hold"/>
                                        <p:tgtEl>
                                          <p:spTgt spid="4"/>
                                        </p:tgtEl>
                                        <p:attrNameLst>
                                          <p:attrName>ppt_x</p:attrName>
                                          <p:attrName>ppt_y</p:attrName>
                                        </p:attrNameLst>
                                      </p:cBhvr>
                                      <p:rCtr x="-20000" y="-4676"/>
                                    </p:animMotion>
                                  </p:childTnLst>
                                </p:cTn>
                              </p:par>
                              <p:par>
                                <p:cTn id="97" presetID="1" presetClass="exit" presetSubtype="0" fill="hold" grpId="1" nodeType="withEffect">
                                  <p:stCondLst>
                                    <p:cond delay="0"/>
                                  </p:stCondLst>
                                  <p:childTnLst>
                                    <p:set>
                                      <p:cBhvr>
                                        <p:cTn id="98" dur="1" fill="hold">
                                          <p:stCondLst>
                                            <p:cond delay="0"/>
                                          </p:stCondLst>
                                        </p:cTn>
                                        <p:tgtEl>
                                          <p:spTgt spid="27"/>
                                        </p:tgtEl>
                                        <p:attrNameLst>
                                          <p:attrName>style.visibility</p:attrName>
                                        </p:attrNameLst>
                                      </p:cBhvr>
                                      <p:to>
                                        <p:strVal val="hidden"/>
                                      </p:to>
                                    </p:set>
                                  </p:childTnLst>
                                </p:cTn>
                              </p:par>
                              <p:par>
                                <p:cTn id="99" presetID="42" presetClass="entr" presetSubtype="0"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fade">
                                      <p:cBhvr>
                                        <p:cTn id="101" dur="1000"/>
                                        <p:tgtEl>
                                          <p:spTgt spid="28"/>
                                        </p:tgtEl>
                                      </p:cBhvr>
                                    </p:animEffect>
                                    <p:anim calcmode="lin" valueType="num">
                                      <p:cBhvr>
                                        <p:cTn id="102" dur="1000" fill="hold"/>
                                        <p:tgtEl>
                                          <p:spTgt spid="28"/>
                                        </p:tgtEl>
                                        <p:attrNameLst>
                                          <p:attrName>ppt_x</p:attrName>
                                        </p:attrNameLst>
                                      </p:cBhvr>
                                      <p:tavLst>
                                        <p:tav tm="0">
                                          <p:val>
                                            <p:strVal val="#ppt_x"/>
                                          </p:val>
                                        </p:tav>
                                        <p:tav tm="100000">
                                          <p:val>
                                            <p:strVal val="#ppt_x"/>
                                          </p:val>
                                        </p:tav>
                                      </p:tavLst>
                                    </p:anim>
                                    <p:anim calcmode="lin" valueType="num">
                                      <p:cBhvr>
                                        <p:cTn id="10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0" presetClass="path" presetSubtype="0" accel="50000" decel="50000" fill="hold" nodeType="clickEffect">
                                  <p:stCondLst>
                                    <p:cond delay="0"/>
                                  </p:stCondLst>
                                  <p:childTnLst>
                                    <p:animMotion origin="layout" path="M 0.01627 0.03819 L 0.01627 0.03842 C 0.00482 0.03889 -0.00664 0.03889 -0.01797 0.04051 C -0.02422 0.0412 -0.03021 0.04398 -0.03646 0.04514 C -0.04206 0.04629 -0.04779 0.04676 -0.05352 0.04745 C -0.06146 0.05139 -0.06927 0.05579 -0.07722 0.05903 C -0.08425 0.06204 -0.10183 0.06319 -0.10612 0.06389 C -0.11094 0.06435 -0.11576 0.06551 -0.12058 0.0662 C -0.14909 0.07014 -0.12891 0.06643 -0.15091 0.07083 C -0.16693 0.08032 -0.14961 0.07083 -0.19167 0.07546 C -0.19206 0.07546 -0.22787 0.08217 -0.23373 0.08241 C -0.28581 0.08518 -0.29857 0.08472 -0.34154 0.08472 " pathEditMode="relative" rAng="0" ptsTypes="AAAAAAAAAAAA">
                                      <p:cBhvr>
                                        <p:cTn id="107" dur="2000" fill="hold"/>
                                        <p:tgtEl>
                                          <p:spTgt spid="4"/>
                                        </p:tgtEl>
                                        <p:attrNameLst>
                                          <p:attrName>ppt_x</p:attrName>
                                          <p:attrName>ppt_y</p:attrName>
                                        </p:attrNameLst>
                                      </p:cBhvr>
                                      <p:rCtr x="-17891" y="2315"/>
                                    </p:animMotion>
                                  </p:childTnLst>
                                </p:cTn>
                              </p:par>
                              <p:par>
                                <p:cTn id="108" presetID="1" presetClass="exit" presetSubtype="0" fill="hold" grpId="1" nodeType="withEffect">
                                  <p:stCondLst>
                                    <p:cond delay="0"/>
                                  </p:stCondLst>
                                  <p:childTnLst>
                                    <p:set>
                                      <p:cBhvr>
                                        <p:cTn id="109" dur="1" fill="hold">
                                          <p:stCondLst>
                                            <p:cond delay="0"/>
                                          </p:stCondLst>
                                        </p:cTn>
                                        <p:tgtEl>
                                          <p:spTgt spid="28"/>
                                        </p:tgtEl>
                                        <p:attrNameLst>
                                          <p:attrName>style.visibility</p:attrName>
                                        </p:attrNameLst>
                                      </p:cBhvr>
                                      <p:to>
                                        <p:strVal val="hidden"/>
                                      </p:to>
                                    </p:set>
                                  </p:childTnLst>
                                </p:cTn>
                              </p:par>
                              <p:par>
                                <p:cTn id="110" presetID="42" presetClass="entr" presetSubtype="0" fill="hold" grpId="0" nodeType="with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fade">
                                      <p:cBhvr>
                                        <p:cTn id="112" dur="1000"/>
                                        <p:tgtEl>
                                          <p:spTgt spid="25"/>
                                        </p:tgtEl>
                                      </p:cBhvr>
                                    </p:animEffect>
                                    <p:anim calcmode="lin" valueType="num">
                                      <p:cBhvr>
                                        <p:cTn id="113" dur="1000" fill="hold"/>
                                        <p:tgtEl>
                                          <p:spTgt spid="25"/>
                                        </p:tgtEl>
                                        <p:attrNameLst>
                                          <p:attrName>ppt_x</p:attrName>
                                        </p:attrNameLst>
                                      </p:cBhvr>
                                      <p:tavLst>
                                        <p:tav tm="0">
                                          <p:val>
                                            <p:strVal val="#ppt_x"/>
                                          </p:val>
                                        </p:tav>
                                        <p:tav tm="100000">
                                          <p:val>
                                            <p:strVal val="#ppt_x"/>
                                          </p:val>
                                        </p:tav>
                                      </p:tavLst>
                                    </p:anim>
                                    <p:anim calcmode="lin" valueType="num">
                                      <p:cBhvr>
                                        <p:cTn id="1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0" presetClass="path" presetSubtype="0" accel="50000" decel="50000" fill="hold" nodeType="clickEffect">
                                  <p:stCondLst>
                                    <p:cond delay="0"/>
                                  </p:stCondLst>
                                  <p:childTnLst>
                                    <p:animMotion origin="layout" path="M -0.35339 0.12477 L -0.35339 0.125 C -0.34818 0.12616 -0.34297 0.12754 -0.33763 0.1294 C -0.33594 0.12986 -0.33412 0.13032 -0.33242 0.13171 C -0.31615 0.14467 -0.33021 0.13889 -0.31537 0.14329 C -0.31263 0.14491 -0.31003 0.14653 -0.30742 0.14815 C -0.30573 0.14884 -0.30378 0.14884 -0.30222 0.15046 C -0.30013 0.15208 -0.29896 0.15579 -0.29688 0.15741 C -0.29349 0.15995 -0.28985 0.16065 -0.28633 0.16204 C -0.27995 0.16458 -0.27305 0.16551 -0.26667 0.16666 C -0.26003 0.16991 -0.25339 0.17199 -0.24688 0.17616 C -0.23815 0.18148 -0.22956 0.18842 -0.22058 0.19236 C -0.21888 0.19329 -0.21706 0.19375 -0.21537 0.19491 C -0.21263 0.19629 -0.20612 0.20116 -0.20352 0.20416 C -0.2017 0.20625 -0.20026 0.20949 -0.19818 0.21111 C -0.19258 0.2162 -0.18737 0.21666 -0.18112 0.21829 C -0.17683 0.22129 -0.17123 0.22546 -0.16667 0.22754 C -0.1642 0.2287 -0.16159 0.22893 -0.15873 0.22986 C -0.15651 0.23055 -0.15456 0.23125 -0.15222 0.23217 C -0.15039 0.23287 -0.1487 0.23379 -0.14688 0.23449 C -0.14479 0.23541 -0.14258 0.23588 -0.14037 0.2368 C -0.13503 0.23912 -0.12995 0.24329 -0.12461 0.24398 C -0.11797 0.24467 -0.11146 0.24514 -0.10482 0.24629 C -0.1013 0.24676 -0.09779 0.24815 -0.09427 0.24861 C -0.08516 0.24977 -0.07604 0.25 -0.06667 0.25092 C -0.06055 0.25162 -0.05443 0.25254 -0.04831 0.25324 C -0.04649 0.25555 -0.04518 0.25856 -0.04297 0.26018 C -0.04037 0.2625 -0.025 0.26481 -0.02461 0.26504 C -0.01498 0.2706 -0.0194 0.26852 -0.01146 0.27199 C -0.00391 0.28518 -0.01146 0.2743 -0.00222 0.28125 C 0.01041 0.29097 -0.00821 0.28171 0.00703 0.28842 " pathEditMode="relative" rAng="0" ptsTypes="AAAAAAAAAAAAAAAAAAAAAAAAAAAAAAA">
                                      <p:cBhvr>
                                        <p:cTn id="118" dur="2000" fill="hold"/>
                                        <p:tgtEl>
                                          <p:spTgt spid="4"/>
                                        </p:tgtEl>
                                        <p:attrNameLst>
                                          <p:attrName>ppt_x</p:attrName>
                                          <p:attrName>ppt_y</p:attrName>
                                        </p:attrNameLst>
                                      </p:cBhvr>
                                      <p:rCtr x="18021" y="8171"/>
                                    </p:animMotion>
                                  </p:childTnLst>
                                </p:cTn>
                              </p:par>
                              <p:par>
                                <p:cTn id="119" presetID="1" presetClass="exit" presetSubtype="0" fill="hold" grpId="1" nodeType="withEffect">
                                  <p:stCondLst>
                                    <p:cond delay="0"/>
                                  </p:stCondLst>
                                  <p:childTnLst>
                                    <p:set>
                                      <p:cBhvr>
                                        <p:cTn id="120" dur="1" fill="hold">
                                          <p:stCondLst>
                                            <p:cond delay="0"/>
                                          </p:stCondLst>
                                        </p:cTn>
                                        <p:tgtEl>
                                          <p:spTgt spid="25"/>
                                        </p:tgtEl>
                                        <p:attrNameLst>
                                          <p:attrName>style.visibility</p:attrName>
                                        </p:attrNameLst>
                                      </p:cBhvr>
                                      <p:to>
                                        <p:strVal val="hidden"/>
                                      </p:to>
                                    </p:set>
                                  </p:childTnLst>
                                </p:cTn>
                              </p:par>
                              <p:par>
                                <p:cTn id="121" presetID="42" presetClass="entr" presetSubtype="0" fill="hold" grpId="0" nodeType="withEffect">
                                  <p:stCondLst>
                                    <p:cond delay="0"/>
                                  </p:stCondLst>
                                  <p:childTnLst>
                                    <p:set>
                                      <p:cBhvr>
                                        <p:cTn id="122" dur="1" fill="hold">
                                          <p:stCondLst>
                                            <p:cond delay="0"/>
                                          </p:stCondLst>
                                        </p:cTn>
                                        <p:tgtEl>
                                          <p:spTgt spid="26"/>
                                        </p:tgtEl>
                                        <p:attrNameLst>
                                          <p:attrName>style.visibility</p:attrName>
                                        </p:attrNameLst>
                                      </p:cBhvr>
                                      <p:to>
                                        <p:strVal val="visible"/>
                                      </p:to>
                                    </p:set>
                                    <p:animEffect transition="in" filter="fade">
                                      <p:cBhvr>
                                        <p:cTn id="123" dur="1000"/>
                                        <p:tgtEl>
                                          <p:spTgt spid="26"/>
                                        </p:tgtEl>
                                      </p:cBhvr>
                                    </p:animEffect>
                                    <p:anim calcmode="lin" valueType="num">
                                      <p:cBhvr>
                                        <p:cTn id="124" dur="1000" fill="hold"/>
                                        <p:tgtEl>
                                          <p:spTgt spid="26"/>
                                        </p:tgtEl>
                                        <p:attrNameLst>
                                          <p:attrName>ppt_x</p:attrName>
                                        </p:attrNameLst>
                                      </p:cBhvr>
                                      <p:tavLst>
                                        <p:tav tm="0">
                                          <p:val>
                                            <p:strVal val="#ppt_x"/>
                                          </p:val>
                                        </p:tav>
                                        <p:tav tm="100000">
                                          <p:val>
                                            <p:strVal val="#ppt_x"/>
                                          </p:val>
                                        </p:tav>
                                      </p:tavLst>
                                    </p:anim>
                                    <p:anim calcmode="lin" valueType="num">
                                      <p:cBhvr>
                                        <p:cTn id="12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0" presetClass="path" presetSubtype="0" accel="50000" decel="50000" fill="hold" nodeType="clickEffect">
                                  <p:stCondLst>
                                    <p:cond delay="0"/>
                                  </p:stCondLst>
                                  <p:childTnLst>
                                    <p:animMotion origin="layout" path="M 0.00573 0.32592 L 0.00573 0.32616 C 0.01497 0.31852 0.02773 0.30764 0.03724 0.30486 C 0.04948 0.30116 0.04245 0.30278 0.05833 0.3 C 0.06133 0.29861 0.06445 0.29722 0.06758 0.29537 C 0.0707 0.29329 0.07357 0.29051 0.07669 0.28842 C 0.07799 0.2875 0.07942 0.28704 0.08073 0.28611 C 0.0957 0.27546 0.08489 0.28194 0.09388 0.27662 C 0.09687 0.27268 0.09948 0.26736 0.10299 0.26504 C 0.10937 0.26088 0.11627 0.26088 0.12278 0.25787 C 0.14544 0.24791 0.10013 0.25694 0.14778 0.25092 L 0.15703 0.24861 C 0.16054 0.24768 0.16406 0.24745 0.16758 0.24629 C 0.17109 0.24514 0.17461 0.24329 0.17812 0.24166 C 0.18242 0.23935 0.18685 0.23704 0.19127 0.23449 C 0.19778 0.23079 0.20416 0.22546 0.21094 0.22291 C 0.21653 0.22083 0.22239 0.22129 0.22812 0.2206 C 0.22942 0.21967 0.23086 0.21944 0.23203 0.21829 C 0.23971 0.20926 0.24583 0.19583 0.25442 0.19004 L 0.26497 0.1831 C 0.26705 0.17916 0.26888 0.1743 0.27148 0.17129 C 0.27383 0.16875 0.27682 0.16875 0.27942 0.16666 C 0.28333 0.16366 0.28724 0.15995 0.29127 0.15741 C 0.3013 0.15069 0.31705 0.14143 0.32812 0.13866 C 0.33463 0.13704 0.34127 0.13727 0.34778 0.13634 C 0.3513 0.13565 0.35482 0.13472 0.35833 0.13403 C 0.36015 0.1331 0.36185 0.13241 0.36367 0.13148 C 0.36575 0.13079 0.36823 0.13102 0.37018 0.12916 C 0.37187 0.12778 0.37239 0.12361 0.37422 0.12222 C 0.37565 0.12106 0.39258 0.11759 0.39258 0.11782 C 0.39518 0.11597 0.39817 0.11551 0.40052 0.11296 C 0.40716 0.10509 0.40156 0.11065 0.40833 0.10579 C 0.41133 0.1037 0.41758 0.09838 0.42148 0.09653 C 0.422 0.09629 0.42239 0.09653 0.42291 0.09653 " pathEditMode="relative" rAng="0" ptsTypes="AAAAAAAAAAAAAAAAAAAAAAAAAAAAAAAAAA">
                                      <p:cBhvr>
                                        <p:cTn id="129" dur="2000" fill="hold"/>
                                        <p:tgtEl>
                                          <p:spTgt spid="4"/>
                                        </p:tgtEl>
                                        <p:attrNameLst>
                                          <p:attrName>ppt_x</p:attrName>
                                          <p:attrName>ppt_y</p:attrName>
                                        </p:attrNameLst>
                                      </p:cBhvr>
                                      <p:rCtr x="20859" y="-11481"/>
                                    </p:animMotion>
                                  </p:childTnLst>
                                </p:cTn>
                              </p:par>
                              <p:par>
                                <p:cTn id="130" presetID="1" presetClass="exit" presetSubtype="0" fill="hold" grpId="1" nodeType="withEffect">
                                  <p:stCondLst>
                                    <p:cond delay="0"/>
                                  </p:stCondLst>
                                  <p:childTnLst>
                                    <p:set>
                                      <p:cBhvr>
                                        <p:cTn id="131" dur="1" fill="hold">
                                          <p:stCondLst>
                                            <p:cond delay="0"/>
                                          </p:stCondLst>
                                        </p:cTn>
                                        <p:tgtEl>
                                          <p:spTgt spid="26"/>
                                        </p:tgtEl>
                                        <p:attrNameLst>
                                          <p:attrName>style.visibility</p:attrName>
                                        </p:attrNameLst>
                                      </p:cBhvr>
                                      <p:to>
                                        <p:strVal val="hidden"/>
                                      </p:to>
                                    </p:set>
                                  </p:childTnLst>
                                </p:cTn>
                              </p:par>
                              <p:par>
                                <p:cTn id="132" presetID="42" presetClass="entr" presetSubtype="0" fill="hold" grpId="0" nodeType="withEffect">
                                  <p:stCondLst>
                                    <p:cond delay="0"/>
                                  </p:stCondLst>
                                  <p:childTnLst>
                                    <p:set>
                                      <p:cBhvr>
                                        <p:cTn id="133" dur="1" fill="hold">
                                          <p:stCondLst>
                                            <p:cond delay="0"/>
                                          </p:stCondLst>
                                        </p:cTn>
                                        <p:tgtEl>
                                          <p:spTgt spid="22"/>
                                        </p:tgtEl>
                                        <p:attrNameLst>
                                          <p:attrName>style.visibility</p:attrName>
                                        </p:attrNameLst>
                                      </p:cBhvr>
                                      <p:to>
                                        <p:strVal val="visible"/>
                                      </p:to>
                                    </p:set>
                                    <p:animEffect transition="in" filter="fade">
                                      <p:cBhvr>
                                        <p:cTn id="134" dur="1000"/>
                                        <p:tgtEl>
                                          <p:spTgt spid="22"/>
                                        </p:tgtEl>
                                      </p:cBhvr>
                                    </p:animEffect>
                                    <p:anim calcmode="lin" valueType="num">
                                      <p:cBhvr>
                                        <p:cTn id="135" dur="1000" fill="hold"/>
                                        <p:tgtEl>
                                          <p:spTgt spid="22"/>
                                        </p:tgtEl>
                                        <p:attrNameLst>
                                          <p:attrName>ppt_x</p:attrName>
                                        </p:attrNameLst>
                                      </p:cBhvr>
                                      <p:tavLst>
                                        <p:tav tm="0">
                                          <p:val>
                                            <p:strVal val="#ppt_x"/>
                                          </p:val>
                                        </p:tav>
                                        <p:tav tm="100000">
                                          <p:val>
                                            <p:strVal val="#ppt_x"/>
                                          </p:val>
                                        </p:tav>
                                      </p:tavLst>
                                    </p:anim>
                                    <p:anim calcmode="lin" valueType="num">
                                      <p:cBhvr>
                                        <p:cTn id="1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8 0.36836 0.12199 0.36354 0.11991 C 0.34883 0.11342 0.35351 0.11088 0.33724 0.10579 C 0.33203 0.10416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1 0.10833 0.06852 C 0.10625 0.06759 0.09883 0.06528 0.09648 0.06366 C 0.09466 0.0625 0.09297 0.06018 0.09114 0.05903 C 0.08333 0.05393 0.08099 0.05416 0.07278 0.05208 C 0.07187 0.05046 0.07122 0.04838 0.07018 0.04745 C 0.06849 0.04583 0.06653 0.04583 0.06484 0.04514 C 0.06354 0.04444 0.06224 0.04375 0.06094 0.04259 C 0.0487 0.03333 0.06419 0.04236 0.04648 0.03333 C 0.04205 0.02824 0.04336 0.0287 0.03854 0.02639 C 0.03242 0.02315 0.03463 0.02639 0.03203 0.02176 " pathEditMode="relative" rAng="0" ptsTypes="AAAAAAAAAAAAAAAAAAAAAAAAA">
                                      <p:cBhvr>
                                        <p:cTn id="140" dur="2000" fill="hold"/>
                                        <p:tgtEl>
                                          <p:spTgt spid="4"/>
                                        </p:tgtEl>
                                        <p:attrNameLst>
                                          <p:attrName>ppt_x</p:attrName>
                                          <p:attrName>ppt_y</p:attrName>
                                        </p:attrNameLst>
                                      </p:cBhvr>
                                      <p:rCtr x="-19414" y="-5602"/>
                                    </p:animMotion>
                                  </p:childTnLst>
                                </p:cTn>
                              </p:par>
                              <p:par>
                                <p:cTn id="141" presetID="1" presetClass="exit" presetSubtype="0" fill="hold" grpId="1" nodeType="withEffect">
                                  <p:stCondLst>
                                    <p:cond delay="0"/>
                                  </p:stCondLst>
                                  <p:childTnLst>
                                    <p:set>
                                      <p:cBhvr>
                                        <p:cTn id="142" dur="1" fill="hold">
                                          <p:stCondLst>
                                            <p:cond delay="0"/>
                                          </p:stCondLst>
                                        </p:cTn>
                                        <p:tgtEl>
                                          <p:spTgt spid="22"/>
                                        </p:tgtEl>
                                        <p:attrNameLst>
                                          <p:attrName>style.visibility</p:attrName>
                                        </p:attrNameLst>
                                      </p:cBhvr>
                                      <p:to>
                                        <p:strVal val="hidden"/>
                                      </p:to>
                                    </p:set>
                                  </p:childTnLst>
                                </p:cTn>
                              </p:par>
                              <p:par>
                                <p:cTn id="143" presetID="42" presetClass="entr" presetSubtype="0" fill="hold" grpId="0" nodeType="withEffect">
                                  <p:stCondLst>
                                    <p:cond delay="0"/>
                                  </p:stCondLst>
                                  <p:childTnLst>
                                    <p:set>
                                      <p:cBhvr>
                                        <p:cTn id="144" dur="1" fill="hold">
                                          <p:stCondLst>
                                            <p:cond delay="0"/>
                                          </p:stCondLst>
                                        </p:cTn>
                                        <p:tgtEl>
                                          <p:spTgt spid="19"/>
                                        </p:tgtEl>
                                        <p:attrNameLst>
                                          <p:attrName>style.visibility</p:attrName>
                                        </p:attrNameLst>
                                      </p:cBhvr>
                                      <p:to>
                                        <p:strVal val="visible"/>
                                      </p:to>
                                    </p:set>
                                    <p:animEffect transition="in" filter="fade">
                                      <p:cBhvr>
                                        <p:cTn id="145" dur="1000"/>
                                        <p:tgtEl>
                                          <p:spTgt spid="19"/>
                                        </p:tgtEl>
                                      </p:cBhvr>
                                    </p:animEffect>
                                    <p:anim calcmode="lin" valueType="num">
                                      <p:cBhvr>
                                        <p:cTn id="146" dur="1000" fill="hold"/>
                                        <p:tgtEl>
                                          <p:spTgt spid="19"/>
                                        </p:tgtEl>
                                        <p:attrNameLst>
                                          <p:attrName>ppt_x</p:attrName>
                                        </p:attrNameLst>
                                      </p:cBhvr>
                                      <p:tavLst>
                                        <p:tav tm="0">
                                          <p:val>
                                            <p:strVal val="#ppt_x"/>
                                          </p:val>
                                        </p:tav>
                                        <p:tav tm="100000">
                                          <p:val>
                                            <p:strVal val="#ppt_x"/>
                                          </p:val>
                                        </p:tav>
                                      </p:tavLst>
                                    </p:anim>
                                    <p:anim calcmode="lin" valueType="num">
                                      <p:cBhvr>
                                        <p:cTn id="14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2 -0.19271 0.06204 -0.22852 0.06366 L -0.30742 0.06852 C -0.31016 0.06921 -0.31276 0.06967 -0.31537 0.07083 C -0.3237 0.07454 -0.32448 0.07824 -0.33386 0.08009 C -0.33776 0.08079 -0.34167 0.08009 -0.34558 0.08009 " pathEditMode="relative" rAng="0" ptsTypes="AAAAAAAAAAAAAAA">
                                      <p:cBhvr>
                                        <p:cTn id="151" dur="2000" fill="hold"/>
                                        <p:tgtEl>
                                          <p:spTgt spid="4"/>
                                        </p:tgtEl>
                                        <p:attrNameLst>
                                          <p:attrName>ppt_x</p:attrName>
                                          <p:attrName>ppt_y</p:attrName>
                                        </p:attrNameLst>
                                      </p:cBhvr>
                                      <p:rCtr x="-18216" y="2454"/>
                                    </p:animMotion>
                                  </p:childTnLst>
                                </p:cTn>
                              </p:par>
                              <p:par>
                                <p:cTn id="152" presetID="1" presetClass="exit" presetSubtype="0" fill="hold" grpId="1" nodeType="withEffect">
                                  <p:stCondLst>
                                    <p:cond delay="0"/>
                                  </p:stCondLst>
                                  <p:childTnLst>
                                    <p:set>
                                      <p:cBhvr>
                                        <p:cTn id="153" dur="1" fill="hold">
                                          <p:stCondLst>
                                            <p:cond delay="0"/>
                                          </p:stCondLst>
                                        </p:cTn>
                                        <p:tgtEl>
                                          <p:spTgt spid="19"/>
                                        </p:tgtEl>
                                        <p:attrNameLst>
                                          <p:attrName>style.visibility</p:attrName>
                                        </p:attrNameLst>
                                      </p:cBhvr>
                                      <p:to>
                                        <p:strVal val="hidden"/>
                                      </p:to>
                                    </p:set>
                                  </p:childTnLst>
                                </p:cTn>
                              </p:par>
                              <p:par>
                                <p:cTn id="154" presetID="42" presetClass="entr" presetSubtype="0" fill="hold" grpId="0" nodeType="withEffect">
                                  <p:stCondLst>
                                    <p:cond delay="0"/>
                                  </p:stCondLst>
                                  <p:childTnLst>
                                    <p:set>
                                      <p:cBhvr>
                                        <p:cTn id="155" dur="1" fill="hold">
                                          <p:stCondLst>
                                            <p:cond delay="0"/>
                                          </p:stCondLst>
                                        </p:cTn>
                                        <p:tgtEl>
                                          <p:spTgt spid="29"/>
                                        </p:tgtEl>
                                        <p:attrNameLst>
                                          <p:attrName>style.visibility</p:attrName>
                                        </p:attrNameLst>
                                      </p:cBhvr>
                                      <p:to>
                                        <p:strVal val="visible"/>
                                      </p:to>
                                    </p:set>
                                    <p:animEffect transition="in" filter="fade">
                                      <p:cBhvr>
                                        <p:cTn id="156" dur="1000"/>
                                        <p:tgtEl>
                                          <p:spTgt spid="29"/>
                                        </p:tgtEl>
                                      </p:cBhvr>
                                    </p:animEffect>
                                    <p:anim calcmode="lin" valueType="num">
                                      <p:cBhvr>
                                        <p:cTn id="157" dur="1000" fill="hold"/>
                                        <p:tgtEl>
                                          <p:spTgt spid="29"/>
                                        </p:tgtEl>
                                        <p:attrNameLst>
                                          <p:attrName>ppt_x</p:attrName>
                                        </p:attrNameLst>
                                      </p:cBhvr>
                                      <p:tavLst>
                                        <p:tav tm="0">
                                          <p:val>
                                            <p:strVal val="#ppt_x"/>
                                          </p:val>
                                        </p:tav>
                                        <p:tav tm="100000">
                                          <p:val>
                                            <p:strVal val="#ppt_x"/>
                                          </p:val>
                                        </p:tav>
                                      </p:tavLst>
                                    </p:anim>
                                    <p:anim calcmode="lin" valueType="num">
                                      <p:cBhvr>
                                        <p:cTn id="15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0" presetClass="path" presetSubtype="0" accel="50000" decel="50000" fill="hold" nodeType="clickEffect">
                                  <p:stCondLst>
                                    <p:cond delay="0"/>
                                  </p:stCondLst>
                                  <p:childTnLst>
                                    <p:animMotion origin="layout" path="M -0.35209 0.12477 L -0.35209 0.125 C -0.34688 0.12778 -0.34154 0.13055 -0.33633 0.13403 C -0.33451 0.13518 -0.33295 0.13773 -0.33112 0.13866 C -0.32852 0.14004 -0.32578 0.14028 -0.32318 0.14097 C -0.31289 0.14838 -0.32018 0.14421 -0.30742 0.14815 C -0.3013 0.14977 -0.29505 0.15301 -0.28906 0.15509 C -0.28373 0.15671 -0.27318 0.15972 -0.27318 0.15995 C -0.27175 0.16065 -0.25808 0.16829 -0.25482 0.17153 C -0.24063 0.18518 -0.25222 0.17754 -0.24297 0.1831 C -0.24076 0.18611 -0.2388 0.19004 -0.23633 0.19236 C -0.23477 0.19398 -0.23281 0.19375 -0.23112 0.19491 C -0.2181 0.20254 -0.23099 0.19722 -0.21797 0.20185 C -0.21615 0.20347 -0.21459 0.20532 -0.21276 0.20648 C -0.21055 0.20764 -0.20834 0.20787 -0.20612 0.20879 C -0.2043 0.20949 -0.20261 0.21018 -0.20091 0.21111 C -0.18594 0.21991 -0.2017 0.2125 -0.18906 0.21829 C -0.18047 0.22569 -0.18646 0.22176 -0.17461 0.22523 C -0.15781 0.23009 -0.18138 0.225 -0.15612 0.22986 C -0.14414 0.23518 -0.15638 0.23032 -0.13373 0.23449 C -0.13112 0.23495 -0.12852 0.23611 -0.12591 0.2368 C -0.12005 0.23842 -0.11563 0.23912 -0.11003 0.24166 C -0.10873 0.24213 -0.10755 0.24352 -0.10612 0.24398 C -0.10222 0.24514 -0.09818 0.24537 -0.09427 0.24629 C -0.07253 0.25139 -0.10638 0.2456 -0.07058 0.25092 C -0.06706 0.25254 -0.06367 0.25416 -0.06016 0.25555 C -0.05183 0.25879 -0.05391 0.25648 -0.04701 0.26018 C -0.04427 0.26157 -0.0418 0.26366 -0.03906 0.26504 C -0.02266 0.27222 -0.0431 0.26296 -0.02982 0.26967 C -0.02813 0.2706 -0.0263 0.27106 -0.02461 0.27199 C -0.02018 0.27407 -0.02031 0.27523 -0.01537 0.27662 C -0.01185 0.27778 -0.00834 0.27824 -0.00482 0.27893 C -0.00391 0.28055 -0.00339 0.28264 -0.00222 0.28356 C 0.00065 0.28611 0.00195 0.28588 0.00442 0.28588 " pathEditMode="relative" rAng="0" ptsTypes="AAAAAAAAAAAAAAAAAAAAAAAAAAAAAAAAAA">
                                      <p:cBhvr>
                                        <p:cTn id="162" dur="2000" fill="hold"/>
                                        <p:tgtEl>
                                          <p:spTgt spid="4"/>
                                        </p:tgtEl>
                                        <p:attrNameLst>
                                          <p:attrName>ppt_x</p:attrName>
                                          <p:attrName>ppt_y</p:attrName>
                                        </p:attrNameLst>
                                      </p:cBhvr>
                                      <p:rCtr x="17826" y="8056"/>
                                    </p:animMotion>
                                  </p:childTnLst>
                                </p:cTn>
                              </p:par>
                              <p:par>
                                <p:cTn id="163" presetID="1" presetClass="exit" presetSubtype="0" fill="hold" grpId="1" nodeType="withEffect">
                                  <p:stCondLst>
                                    <p:cond delay="0"/>
                                  </p:stCondLst>
                                  <p:childTnLst>
                                    <p:set>
                                      <p:cBhvr>
                                        <p:cTn id="164" dur="1" fill="hold">
                                          <p:stCondLst>
                                            <p:cond delay="0"/>
                                          </p:stCondLst>
                                        </p:cTn>
                                        <p:tgtEl>
                                          <p:spTgt spid="29"/>
                                        </p:tgtEl>
                                        <p:attrNameLst>
                                          <p:attrName>style.visibility</p:attrName>
                                        </p:attrNameLst>
                                      </p:cBhvr>
                                      <p:to>
                                        <p:strVal val="hidden"/>
                                      </p:to>
                                    </p:set>
                                  </p:childTnLst>
                                </p:cTn>
                              </p:par>
                              <p:par>
                                <p:cTn id="165" presetID="42" presetClass="entr" presetSubtype="0" fill="hold" grpId="0" nodeType="withEffect">
                                  <p:stCondLst>
                                    <p:cond delay="0"/>
                                  </p:stCondLst>
                                  <p:childTnLst>
                                    <p:set>
                                      <p:cBhvr>
                                        <p:cTn id="166" dur="1" fill="hold">
                                          <p:stCondLst>
                                            <p:cond delay="0"/>
                                          </p:stCondLst>
                                        </p:cTn>
                                        <p:tgtEl>
                                          <p:spTgt spid="21"/>
                                        </p:tgtEl>
                                        <p:attrNameLst>
                                          <p:attrName>style.visibility</p:attrName>
                                        </p:attrNameLst>
                                      </p:cBhvr>
                                      <p:to>
                                        <p:strVal val="visible"/>
                                      </p:to>
                                    </p:set>
                                    <p:animEffect transition="in" filter="fade">
                                      <p:cBhvr>
                                        <p:cTn id="167" dur="1000"/>
                                        <p:tgtEl>
                                          <p:spTgt spid="21"/>
                                        </p:tgtEl>
                                      </p:cBhvr>
                                    </p:animEffect>
                                    <p:anim calcmode="lin" valueType="num">
                                      <p:cBhvr>
                                        <p:cTn id="168" dur="1000" fill="hold"/>
                                        <p:tgtEl>
                                          <p:spTgt spid="21"/>
                                        </p:tgtEl>
                                        <p:attrNameLst>
                                          <p:attrName>ppt_x</p:attrName>
                                        </p:attrNameLst>
                                      </p:cBhvr>
                                      <p:tavLst>
                                        <p:tav tm="0">
                                          <p:val>
                                            <p:strVal val="#ppt_x"/>
                                          </p:val>
                                        </p:tav>
                                        <p:tav tm="100000">
                                          <p:val>
                                            <p:strVal val="#ppt_x"/>
                                          </p:val>
                                        </p:tav>
                                      </p:tavLst>
                                    </p:anim>
                                    <p:anim calcmode="lin" valueType="num">
                                      <p:cBhvr>
                                        <p:cTn id="16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0" fill="hold">
                      <p:stCondLst>
                        <p:cond delay="indefinite"/>
                      </p:stCondLst>
                      <p:childTnLst>
                        <p:par>
                          <p:cTn id="171" fill="hold">
                            <p:stCondLst>
                              <p:cond delay="0"/>
                            </p:stCondLst>
                            <p:childTnLst>
                              <p:par>
                                <p:cTn id="172" presetID="0" presetClass="path" presetSubtype="0" accel="50000" decel="50000" fill="hold" nodeType="clickEffect">
                                  <p:stCondLst>
                                    <p:cond delay="0"/>
                                  </p:stCondLst>
                                  <p:childTnLst>
                                    <p:animMotion origin="layout" path="M 0.00182 0.32129 L 0.00182 0.32153 C 0.0487 0.2868 0.00781 0.31296 0.03333 0.30254 C 0.04258 0.29861 0.04153 0.2956 0.05182 0.29074 C 0.0582 0.28773 0.0651 0.28704 0.07148 0.28379 C 0.07461 0.28217 0.0776 0.28079 0.08073 0.27916 C 0.08333 0.27754 0.08594 0.27569 0.08867 0.2743 C 0.09258 0.27245 0.09648 0.27153 0.10039 0.26967 C 0.10182 0.26921 0.10299 0.26782 0.10442 0.26736 C 0.10833 0.2662 0.11224 0.26574 0.11627 0.26504 C 0.11966 0.26204 0.12799 0.2544 0.13073 0.25324 C 0.13594 0.25139 0.14127 0.25185 0.14648 0.25092 C 0.15052 0.24861 0.15429 0.24583 0.15833 0.24398 C 0.16094 0.24282 0.16367 0.24259 0.16627 0.24166 C 0.16797 0.24097 0.16979 0.24004 0.17148 0.23935 C 0.17942 0.23611 0.18724 0.23194 0.19518 0.22986 L 0.22409 0.22291 C 0.23607 0.21018 0.22513 0.21991 0.23867 0.21366 C 0.24271 0.21157 0.24648 0.20856 0.25052 0.20648 C 0.25573 0.20393 0.26107 0.20231 0.26627 0.19954 C 0.26914 0.19791 0.27591 0.19004 0.27812 0.18796 C 0.27982 0.18611 0.28164 0.18495 0.28333 0.1831 C 0.29739 0.16759 0.27578 0.18472 0.30312 0.16204 C 0.30469 0.16065 0.30664 0.16111 0.30833 0.15972 C 0.31289 0.15625 0.31679 0.15069 0.32148 0.14815 C 0.32708 0.14514 0.33294 0.14491 0.33867 0.14352 C 0.3487 0.14074 0.35286 0.14051 0.36367 0.13866 C 0.36758 0.13634 0.37148 0.13333 0.37552 0.13171 C 0.3789 0.13032 0.38268 0.13125 0.38607 0.1294 C 0.4069 0.11829 0.39609 0.12291 0.40573 0.11296 C 0.41015 0.10856 0.41575 0.10486 0.42018 0.10139 C 0.42109 0.10069 0.422 0.09977 0.42291 0.09907 " pathEditMode="relative" rAng="0" ptsTypes="AAAAAAAAAAAAAAAAAAAAAAAAAAAAAAAA">
                                      <p:cBhvr>
                                        <p:cTn id="173" dur="2000" fill="hold"/>
                                        <p:tgtEl>
                                          <p:spTgt spid="4"/>
                                        </p:tgtEl>
                                        <p:attrNameLst>
                                          <p:attrName>ppt_x</p:attrName>
                                          <p:attrName>ppt_y</p:attrName>
                                        </p:attrNameLst>
                                      </p:cBhvr>
                                      <p:rCtr x="21055" y="-11111"/>
                                    </p:animMotion>
                                  </p:childTnLst>
                                </p:cTn>
                              </p:par>
                              <p:par>
                                <p:cTn id="174" presetID="1" presetClass="exit" presetSubtype="0" fill="hold" grpId="1" nodeType="withEffect">
                                  <p:stCondLst>
                                    <p:cond delay="0"/>
                                  </p:stCondLst>
                                  <p:childTnLst>
                                    <p:set>
                                      <p:cBhvr>
                                        <p:cTn id="175" dur="1" fill="hold">
                                          <p:stCondLst>
                                            <p:cond delay="0"/>
                                          </p:stCondLst>
                                        </p:cTn>
                                        <p:tgtEl>
                                          <p:spTgt spid="21"/>
                                        </p:tgtEl>
                                        <p:attrNameLst>
                                          <p:attrName>style.visibility</p:attrName>
                                        </p:attrNameLst>
                                      </p:cBhvr>
                                      <p:to>
                                        <p:strVal val="hidden"/>
                                      </p:to>
                                    </p:set>
                                  </p:childTnLst>
                                </p:cTn>
                              </p:par>
                              <p:par>
                                <p:cTn id="176" presetID="42" presetClass="entr" presetSubtype="0" fill="hold" grpId="0" nodeType="withEffect">
                                  <p:stCondLst>
                                    <p:cond delay="0"/>
                                  </p:stCondLst>
                                  <p:childTnLst>
                                    <p:set>
                                      <p:cBhvr>
                                        <p:cTn id="177" dur="1" fill="hold">
                                          <p:stCondLst>
                                            <p:cond delay="0"/>
                                          </p:stCondLst>
                                        </p:cTn>
                                        <p:tgtEl>
                                          <p:spTgt spid="32"/>
                                        </p:tgtEl>
                                        <p:attrNameLst>
                                          <p:attrName>style.visibility</p:attrName>
                                        </p:attrNameLst>
                                      </p:cBhvr>
                                      <p:to>
                                        <p:strVal val="visible"/>
                                      </p:to>
                                    </p:set>
                                    <p:animEffect transition="in" filter="fade">
                                      <p:cBhvr>
                                        <p:cTn id="178" dur="1000"/>
                                        <p:tgtEl>
                                          <p:spTgt spid="32"/>
                                        </p:tgtEl>
                                      </p:cBhvr>
                                    </p:animEffect>
                                    <p:anim calcmode="lin" valueType="num">
                                      <p:cBhvr>
                                        <p:cTn id="179" dur="1000" fill="hold"/>
                                        <p:tgtEl>
                                          <p:spTgt spid="32"/>
                                        </p:tgtEl>
                                        <p:attrNameLst>
                                          <p:attrName>ppt_x</p:attrName>
                                        </p:attrNameLst>
                                      </p:cBhvr>
                                      <p:tavLst>
                                        <p:tav tm="0">
                                          <p:val>
                                            <p:strVal val="#ppt_x"/>
                                          </p:val>
                                        </p:tav>
                                        <p:tav tm="100000">
                                          <p:val>
                                            <p:strVal val="#ppt_x"/>
                                          </p:val>
                                        </p:tav>
                                      </p:tavLst>
                                    </p:anim>
                                    <p:anim calcmode="lin" valueType="num">
                                      <p:cBhvr>
                                        <p:cTn id="18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1" fill="hold" display="0">
                  <p:stCondLst>
                    <p:cond delay="indefinite"/>
                  </p:stCondLst>
                  <p:endCondLst>
                    <p:cond evt="onStopAudio" delay="0">
                      <p:tgtEl>
                        <p:sldTgt/>
                      </p:tgtEl>
                    </p:cond>
                  </p:endCondLst>
                </p:cTn>
                <p:tgtEl>
                  <p:spTgt spid="18"/>
                </p:tgtEl>
              </p:cMediaNode>
            </p:audio>
            <p:seq concurrent="1" nextAc="seek">
              <p:cTn id="182" restart="whenNotActive" fill="hold" evtFilter="cancelBubble" nodeType="interactiveSeq">
                <p:stCondLst>
                  <p:cond evt="onClick" delay="0">
                    <p:tgtEl>
                      <p:spTgt spid="9"/>
                    </p:tgtEl>
                  </p:cond>
                </p:stCondLst>
                <p:endSync evt="end" delay="0">
                  <p:rtn val="all"/>
                </p:endSync>
                <p:childTnLst>
                  <p:par>
                    <p:cTn id="183" fill="hold">
                      <p:stCondLst>
                        <p:cond delay="0"/>
                      </p:stCondLst>
                      <p:childTnLst>
                        <p:par>
                          <p:cTn id="184" fill="hold">
                            <p:stCondLst>
                              <p:cond delay="0"/>
                            </p:stCondLst>
                            <p:childTnLst>
                              <p:par>
                                <p:cTn id="185" presetID="2" presetClass="exit" presetSubtype="9" fill="hold" nodeType="clickEffect">
                                  <p:stCondLst>
                                    <p:cond delay="0"/>
                                  </p:stCondLst>
                                  <p:childTnLst>
                                    <p:anim calcmode="lin" valueType="num">
                                      <p:cBhvr additive="base">
                                        <p:cTn id="186" dur="500"/>
                                        <p:tgtEl>
                                          <p:spTgt spid="9"/>
                                        </p:tgtEl>
                                        <p:attrNameLst>
                                          <p:attrName>ppt_x</p:attrName>
                                        </p:attrNameLst>
                                      </p:cBhvr>
                                      <p:tavLst>
                                        <p:tav tm="0">
                                          <p:val>
                                            <p:strVal val="ppt_x"/>
                                          </p:val>
                                        </p:tav>
                                        <p:tav tm="100000">
                                          <p:val>
                                            <p:strVal val="0-ppt_w/2"/>
                                          </p:val>
                                        </p:tav>
                                      </p:tavLst>
                                    </p:anim>
                                    <p:anim calcmode="lin" valueType="num">
                                      <p:cBhvr additive="base">
                                        <p:cTn id="187" dur="500"/>
                                        <p:tgtEl>
                                          <p:spTgt spid="9"/>
                                        </p:tgtEl>
                                        <p:attrNameLst>
                                          <p:attrName>ppt_y</p:attrName>
                                        </p:attrNameLst>
                                      </p:cBhvr>
                                      <p:tavLst>
                                        <p:tav tm="0">
                                          <p:val>
                                            <p:strVal val="ppt_y"/>
                                          </p:val>
                                        </p:tav>
                                        <p:tav tm="100000">
                                          <p:val>
                                            <p:strVal val="0-ppt_h/2"/>
                                          </p:val>
                                        </p:tav>
                                      </p:tavLst>
                                    </p:anim>
                                    <p:set>
                                      <p:cBhvr>
                                        <p:cTn id="18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89" restart="whenNotActive" fill="hold" evtFilter="cancelBubble" nodeType="interactiveSeq">
                <p:stCondLst>
                  <p:cond evt="onClick" delay="0">
                    <p:tgtEl>
                      <p:spTgt spid="16"/>
                    </p:tgtEl>
                  </p:cond>
                </p:stCondLst>
                <p:endSync evt="end" delay="0">
                  <p:rtn val="all"/>
                </p:endSync>
                <p:childTnLst>
                  <p:par>
                    <p:cTn id="190" fill="hold">
                      <p:stCondLst>
                        <p:cond delay="0"/>
                      </p:stCondLst>
                      <p:childTnLst>
                        <p:par>
                          <p:cTn id="191" fill="hold">
                            <p:stCondLst>
                              <p:cond delay="0"/>
                            </p:stCondLst>
                            <p:childTnLst>
                              <p:par>
                                <p:cTn id="192" presetID="2" presetClass="exit" presetSubtype="3" fill="hold" nodeType="clickEffect">
                                  <p:stCondLst>
                                    <p:cond delay="0"/>
                                  </p:stCondLst>
                                  <p:childTnLst>
                                    <p:anim calcmode="lin" valueType="num">
                                      <p:cBhvr additive="base">
                                        <p:cTn id="193" dur="500"/>
                                        <p:tgtEl>
                                          <p:spTgt spid="16"/>
                                        </p:tgtEl>
                                        <p:attrNameLst>
                                          <p:attrName>ppt_x</p:attrName>
                                        </p:attrNameLst>
                                      </p:cBhvr>
                                      <p:tavLst>
                                        <p:tav tm="0">
                                          <p:val>
                                            <p:strVal val="ppt_x"/>
                                          </p:val>
                                        </p:tav>
                                        <p:tav tm="100000">
                                          <p:val>
                                            <p:strVal val="1+ppt_w/2"/>
                                          </p:val>
                                        </p:tav>
                                      </p:tavLst>
                                    </p:anim>
                                    <p:anim calcmode="lin" valueType="num">
                                      <p:cBhvr additive="base">
                                        <p:cTn id="194" dur="500"/>
                                        <p:tgtEl>
                                          <p:spTgt spid="16"/>
                                        </p:tgtEl>
                                        <p:attrNameLst>
                                          <p:attrName>ppt_y</p:attrName>
                                        </p:attrNameLst>
                                      </p:cBhvr>
                                      <p:tavLst>
                                        <p:tav tm="0">
                                          <p:val>
                                            <p:strVal val="ppt_y"/>
                                          </p:val>
                                        </p:tav>
                                        <p:tav tm="100000">
                                          <p:val>
                                            <p:strVal val="0-ppt_h/2"/>
                                          </p:val>
                                        </p:tav>
                                      </p:tavLst>
                                    </p:anim>
                                    <p:set>
                                      <p:cBhvr>
                                        <p:cTn id="19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96" restart="whenNotActive" fill="hold" evtFilter="cancelBubble" nodeType="interactiveSeq">
                <p:stCondLst>
                  <p:cond evt="onClick" delay="0">
                    <p:tgtEl>
                      <p:spTgt spid="15"/>
                    </p:tgtEl>
                  </p:cond>
                </p:stCondLst>
                <p:endSync evt="end" delay="0">
                  <p:rtn val="all"/>
                </p:endSync>
                <p:childTnLst>
                  <p:par>
                    <p:cTn id="197" fill="hold">
                      <p:stCondLst>
                        <p:cond delay="0"/>
                      </p:stCondLst>
                      <p:childTnLst>
                        <p:par>
                          <p:cTn id="198" fill="hold">
                            <p:stCondLst>
                              <p:cond delay="0"/>
                            </p:stCondLst>
                            <p:childTnLst>
                              <p:par>
                                <p:cTn id="199" presetID="2" presetClass="exit" presetSubtype="3" fill="hold" nodeType="clickEffect">
                                  <p:stCondLst>
                                    <p:cond delay="0"/>
                                  </p:stCondLst>
                                  <p:childTnLst>
                                    <p:anim calcmode="lin" valueType="num">
                                      <p:cBhvr additive="base">
                                        <p:cTn id="200" dur="500"/>
                                        <p:tgtEl>
                                          <p:spTgt spid="15"/>
                                        </p:tgtEl>
                                        <p:attrNameLst>
                                          <p:attrName>ppt_x</p:attrName>
                                        </p:attrNameLst>
                                      </p:cBhvr>
                                      <p:tavLst>
                                        <p:tav tm="0">
                                          <p:val>
                                            <p:strVal val="ppt_x"/>
                                          </p:val>
                                        </p:tav>
                                        <p:tav tm="100000">
                                          <p:val>
                                            <p:strVal val="1+ppt_w/2"/>
                                          </p:val>
                                        </p:tav>
                                      </p:tavLst>
                                    </p:anim>
                                    <p:anim calcmode="lin" valueType="num">
                                      <p:cBhvr additive="base">
                                        <p:cTn id="201" dur="500"/>
                                        <p:tgtEl>
                                          <p:spTgt spid="15"/>
                                        </p:tgtEl>
                                        <p:attrNameLst>
                                          <p:attrName>ppt_y</p:attrName>
                                        </p:attrNameLst>
                                      </p:cBhvr>
                                      <p:tavLst>
                                        <p:tav tm="0">
                                          <p:val>
                                            <p:strVal val="ppt_y"/>
                                          </p:val>
                                        </p:tav>
                                        <p:tav tm="100000">
                                          <p:val>
                                            <p:strVal val="0-ppt_h/2"/>
                                          </p:val>
                                        </p:tav>
                                      </p:tavLst>
                                    </p:anim>
                                    <p:set>
                                      <p:cBhvr>
                                        <p:cTn id="20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03" restart="whenNotActive" fill="hold" evtFilter="cancelBubble" nodeType="interactiveSeq">
                <p:stCondLst>
                  <p:cond evt="onClick" delay="0">
                    <p:tgtEl>
                      <p:spTgt spid="10"/>
                    </p:tgtEl>
                  </p:cond>
                </p:stCondLst>
                <p:endSync evt="end" delay="0">
                  <p:rtn val="all"/>
                </p:endSync>
                <p:childTnLst>
                  <p:par>
                    <p:cTn id="204" fill="hold">
                      <p:stCondLst>
                        <p:cond delay="0"/>
                      </p:stCondLst>
                      <p:childTnLst>
                        <p:par>
                          <p:cTn id="205" fill="hold">
                            <p:stCondLst>
                              <p:cond delay="0"/>
                            </p:stCondLst>
                            <p:childTnLst>
                              <p:par>
                                <p:cTn id="206" presetID="2" presetClass="exit" presetSubtype="9" fill="hold" nodeType="clickEffect">
                                  <p:stCondLst>
                                    <p:cond delay="0"/>
                                  </p:stCondLst>
                                  <p:childTnLst>
                                    <p:anim calcmode="lin" valueType="num">
                                      <p:cBhvr additive="base">
                                        <p:cTn id="207" dur="500"/>
                                        <p:tgtEl>
                                          <p:spTgt spid="10"/>
                                        </p:tgtEl>
                                        <p:attrNameLst>
                                          <p:attrName>ppt_x</p:attrName>
                                        </p:attrNameLst>
                                      </p:cBhvr>
                                      <p:tavLst>
                                        <p:tav tm="0">
                                          <p:val>
                                            <p:strVal val="ppt_x"/>
                                          </p:val>
                                        </p:tav>
                                        <p:tav tm="100000">
                                          <p:val>
                                            <p:strVal val="0-ppt_w/2"/>
                                          </p:val>
                                        </p:tav>
                                      </p:tavLst>
                                    </p:anim>
                                    <p:anim calcmode="lin" valueType="num">
                                      <p:cBhvr additive="base">
                                        <p:cTn id="208" dur="500"/>
                                        <p:tgtEl>
                                          <p:spTgt spid="10"/>
                                        </p:tgtEl>
                                        <p:attrNameLst>
                                          <p:attrName>ppt_y</p:attrName>
                                        </p:attrNameLst>
                                      </p:cBhvr>
                                      <p:tavLst>
                                        <p:tav tm="0">
                                          <p:val>
                                            <p:strVal val="ppt_y"/>
                                          </p:val>
                                        </p:tav>
                                        <p:tav tm="100000">
                                          <p:val>
                                            <p:strVal val="0-ppt_h/2"/>
                                          </p:val>
                                        </p:tav>
                                      </p:tavLst>
                                    </p:anim>
                                    <p:set>
                                      <p:cBhvr>
                                        <p:cTn id="20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audio>
              <p:cMediaNode vol="23469" numSld="999">
                <p:cTn id="210" repeatCount="indefinite" fill="hold" display="0">
                  <p:stCondLst>
                    <p:cond delay="indefinite"/>
                  </p:stCondLst>
                  <p:endCondLst>
                    <p:cond evt="onStopAudio" delay="0">
                      <p:tgtEl>
                        <p:sldTgt/>
                      </p:tgtEl>
                    </p:cond>
                  </p:endCondLst>
                </p:cTn>
                <p:tgtEl>
                  <p:spTgt spid="2"/>
                </p:tgtEl>
              </p:cMediaNode>
            </p:audio>
          </p:childTnLst>
        </p:cTn>
      </p:par>
    </p:tnLst>
    <p:bldLst>
      <p:bldP spid="11" grpId="0"/>
      <p:bldP spid="11" grpId="1"/>
      <p:bldP spid="12" grpId="0"/>
      <p:bldP spid="12" grpId="1"/>
      <p:bldP spid="14" grpId="0"/>
      <p:bldP spid="14" grpId="1"/>
      <p:bldP spid="13" grpId="0"/>
      <p:bldP spid="13" grpId="1"/>
      <p:bldP spid="19" grpId="0"/>
      <p:bldP spid="19" grpId="1"/>
      <p:bldP spid="20" grpId="0"/>
      <p:bldP spid="20" grpId="1"/>
      <p:bldP spid="21" grpId="0"/>
      <p:bldP spid="21" grpId="1"/>
      <p:bldP spid="22" grpId="0"/>
      <p:bldP spid="22"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481057" y="2519463"/>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12" name="Word2">
            <a:extLst>
              <a:ext uri="{FF2B5EF4-FFF2-40B4-BE49-F238E27FC236}">
                <a16:creationId xmlns:a16="http://schemas.microsoft.com/office/drawing/2014/main" id="{26C56AEF-DC3F-B7C3-A782-5325539C7542}"/>
              </a:ext>
            </a:extLst>
          </p:cNvPr>
          <p:cNvSpPr txBox="1"/>
          <p:nvPr/>
        </p:nvSpPr>
        <p:spPr>
          <a:xfrm>
            <a:off x="885878" y="2914023"/>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0" name="Word1">
            <a:extLst>
              <a:ext uri="{FF2B5EF4-FFF2-40B4-BE49-F238E27FC236}">
                <a16:creationId xmlns:a16="http://schemas.microsoft.com/office/drawing/2014/main" id="{5D91E06C-6CA4-26A4-8307-269EB675EE0E}"/>
              </a:ext>
            </a:extLst>
          </p:cNvPr>
          <p:cNvSpPr txBox="1"/>
          <p:nvPr/>
        </p:nvSpPr>
        <p:spPr>
          <a:xfrm>
            <a:off x="815078" y="2254171"/>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sp>
        <p:nvSpPr>
          <p:cNvPr id="22" name="Word3">
            <a:extLst>
              <a:ext uri="{FF2B5EF4-FFF2-40B4-BE49-F238E27FC236}">
                <a16:creationId xmlns:a16="http://schemas.microsoft.com/office/drawing/2014/main" id="{EAAEF098-F533-64CF-8357-6EFF6DC133DE}"/>
              </a:ext>
            </a:extLst>
          </p:cNvPr>
          <p:cNvSpPr txBox="1"/>
          <p:nvPr/>
        </p:nvSpPr>
        <p:spPr>
          <a:xfrm>
            <a:off x="10636219" y="2947486"/>
            <a:ext cx="835806" cy="707886"/>
          </a:xfrm>
          <a:prstGeom prst="rect">
            <a:avLst/>
          </a:prstGeom>
          <a:noFill/>
        </p:spPr>
        <p:txBody>
          <a:bodyPr wrap="none" rtlCol="0">
            <a:spAutoFit/>
          </a:bodyPr>
          <a:lstStyle/>
          <a:p>
            <a:r>
              <a:rPr lang="en-US" sz="4000" b="1" dirty="0">
                <a:solidFill>
                  <a:schemeClr val="bg1"/>
                </a:solidFill>
                <a:highlight>
                  <a:srgbClr val="808080"/>
                </a:highlight>
              </a:rPr>
              <a:t>my</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99362" y="2933603"/>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4660384" y="1790974"/>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sp>
        <p:nvSpPr>
          <p:cNvPr id="25" name="Word4">
            <a:extLst>
              <a:ext uri="{FF2B5EF4-FFF2-40B4-BE49-F238E27FC236}">
                <a16:creationId xmlns:a16="http://schemas.microsoft.com/office/drawing/2014/main" id="{00182699-F2FF-4BF7-D0BB-C7C923BDEDE7}"/>
              </a:ext>
            </a:extLst>
          </p:cNvPr>
          <p:cNvSpPr txBox="1"/>
          <p:nvPr/>
        </p:nvSpPr>
        <p:spPr>
          <a:xfrm>
            <a:off x="2246386" y="2302203"/>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9" name="Word3">
            <a:extLst>
              <a:ext uri="{FF2B5EF4-FFF2-40B4-BE49-F238E27FC236}">
                <a16:creationId xmlns:a16="http://schemas.microsoft.com/office/drawing/2014/main" id="{6D7FC91F-B75A-6C36-BF71-2460EF49464E}"/>
              </a:ext>
            </a:extLst>
          </p:cNvPr>
          <p:cNvSpPr txBox="1"/>
          <p:nvPr/>
        </p:nvSpPr>
        <p:spPr>
          <a:xfrm>
            <a:off x="2132602" y="2972131"/>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32" name="Word1">
            <a:extLst>
              <a:ext uri="{FF2B5EF4-FFF2-40B4-BE49-F238E27FC236}">
                <a16:creationId xmlns:a16="http://schemas.microsoft.com/office/drawing/2014/main" id="{E34DCAA4-3371-D9EF-DA75-F3FC9D3D9BB9}"/>
              </a:ext>
            </a:extLst>
          </p:cNvPr>
          <p:cNvSpPr txBox="1"/>
          <p:nvPr/>
        </p:nvSpPr>
        <p:spPr>
          <a:xfrm>
            <a:off x="10453756" y="2356789"/>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pic>
        <p:nvPicPr>
          <p:cNvPr id="2" name="Bomb" descr="A round object with a face and a yellow light&#10;&#10;Description automatically generated">
            <a:extLst>
              <a:ext uri="{FF2B5EF4-FFF2-40B4-BE49-F238E27FC236}">
                <a16:creationId xmlns:a16="http://schemas.microsoft.com/office/drawing/2014/main" id="{FBDF5B55-161E-2E51-44F9-71EA6B6D76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52614" y="3761052"/>
            <a:ext cx="1419575" cy="1203312"/>
          </a:xfrm>
          <a:prstGeom prst="rect">
            <a:avLst/>
          </a:prstGeom>
        </p:spPr>
      </p:pic>
      <p:sp>
        <p:nvSpPr>
          <p:cNvPr id="4" name="Arrow: Left 3">
            <a:hlinkClick r:id="rId9" action="ppaction://hlinksldjump"/>
            <a:extLst>
              <a:ext uri="{FF2B5EF4-FFF2-40B4-BE49-F238E27FC236}">
                <a16:creationId xmlns:a16="http://schemas.microsoft.com/office/drawing/2014/main" id="{CE2CF53C-131D-339C-9008-35AB1D6AFB99}"/>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77E9D8D-565D-7982-B960-122CBD99E272}"/>
              </a:ext>
            </a:extLst>
          </p:cNvPr>
          <p:cNvSpPr txBox="1"/>
          <p:nvPr/>
        </p:nvSpPr>
        <p:spPr>
          <a:xfrm>
            <a:off x="3841491" y="312556"/>
            <a:ext cx="5313208" cy="707886"/>
          </a:xfrm>
          <a:prstGeom prst="rect">
            <a:avLst/>
          </a:prstGeom>
          <a:noFill/>
        </p:spPr>
        <p:txBody>
          <a:bodyPr wrap="square" rtlCol="0">
            <a:spAutoFit/>
          </a:bodyPr>
          <a:lstStyle/>
          <a:p>
            <a:r>
              <a:rPr lang="en-US" sz="2000" dirty="0">
                <a:solidFill>
                  <a:schemeClr val="bg1"/>
                </a:solidFill>
                <a:highlight>
                  <a:srgbClr val="0000FF"/>
                </a:highlight>
              </a:rPr>
              <a:t>*(____) = students should spell a textbook character’s name or their own name in English</a:t>
            </a:r>
          </a:p>
        </p:txBody>
      </p:sp>
    </p:spTree>
    <p:extLst>
      <p:ext uri="{BB962C8B-B14F-4D97-AF65-F5344CB8AC3E}">
        <p14:creationId xmlns:p14="http://schemas.microsoft.com/office/powerpoint/2010/main" val="35950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8 0.04167 -0.0763 0.04375 -0.08112 0.04491 C -0.08594 0.04607 -0.09075 0.04653 -0.09557 0.04745 C -0.10052 0.04884 -0.10521 0.05093 -0.11016 0.05208 C -0.11484 0.05324 -0.11979 0.05301 -0.12461 0.0544 C -0.14258 0.05972 -0.12435 0.06065 -0.14831 0.06366 C -0.16185 0.06551 -0.17539 0.06551 -0.18906 0.0662 L -0.25091 0.06852 L -0.29557 0.07083 C -0.30091 0.07199 -0.3099 0.07384 -0.31536 0.07546 C -0.34831 0.08519 -0.33516 0.08472 -0.34948 0.08472 " pathEditMode="relative" rAng="0" ptsTypes="AAAAAAAAAAAAAAA">
                                      <p:cBhvr>
                                        <p:cTn id="17" dur="2000" fill="hold"/>
                                        <p:tgtEl>
                                          <p:spTgt spid="2"/>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2"/>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9 0.09421 C 0.14531 0.09329 0.14492 0.09028 0.14388 0.08935 C 0.1418 0.08796 0.13945 0.0882 0.13724 0.08704 C 0.13464 0.08588 0.13203 0.0838 0.12943 0.08241 C 0.1276 0.08148 0.12578 0.08102 0.12409 0.08009 C 0.12279 0.0794 0.12149 0.07824 0.12018 0.07778 C 0.11758 0.07662 0.11484 0.07616 0.11224 0.07546 C 0.11055 0.07384 0.10885 0.07153 0.10703 0.07083 C 0.10352 0.06921 0.1 0.06945 0.09649 0.06852 C 0.09427 0.06783 0.09206 0.0669 0.08984 0.06597 C 0.08659 0.0625 0.08177 0.05695 0.078 0.0544 C 0.07552 0.05255 0.07018 0.04977 0.07018 0.05 C 0.06159 0.03449 0.06706 0.04005 0.05833 0.03565 C 0.05703 0.03495 0.05573 0.03403 0.05443 0.03333 C 0.05195 0.03009 0.0431 0.01806 0.04128 0.0169 L 0.03724 0.01458 C 0.03633 0.01227 0.03581 0.00949 0.03464 0.00764 C 0.03307 0.00486 0.03008 0.00232 0.02813 0.0007 " pathEditMode="relative" rAng="0" ptsTypes="AAAAAAAAAAAAAAAAAAAAAAAA">
                                      <p:cBhvr>
                                        <p:cTn id="39" dur="2000" fill="hold"/>
                                        <p:tgtEl>
                                          <p:spTgt spid="2"/>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3 0.0382 C -0.00299 0.04074 -0.00924 0.0412 -0.01536 0.04283 C -0.03437 0.04792 -0.01055 0.04236 -0.03385 0.04745 C -0.04232 0.05139 -0.03958 0.0507 -0.05221 0.05208 C -0.06016 0.05324 -0.06797 0.05417 -0.07591 0.0544 L -0.13646 0.05695 C -0.14258 0.05833 -0.1487 0.05926 -0.15482 0.06158 C -0.15976 0.0632 -0.16432 0.06713 -0.16927 0.06852 C -0.18021 0.07176 -0.19128 0.07269 -0.20221 0.07546 C -0.20833 0.07708 -0.21445 0.07847 -0.22057 0.08009 C -0.2276 0.08218 -0.2345 0.08681 -0.24167 0.08727 C -0.27891 0.08912 -0.31615 0.08727 -0.35338 0.08727 " pathEditMode="relative" rAng="0" ptsTypes="AAAAAAAAAAAAAA">
                                      <p:cBhvr>
                                        <p:cTn id="50" dur="2000" fill="hold"/>
                                        <p:tgtEl>
                                          <p:spTgt spid="2"/>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7 0.13218 " pathEditMode="relative" rAng="0" ptsTypes="AA">
                                      <p:cBhvr>
                                        <p:cTn id="61" dur="2000" fill="hold"/>
                                        <p:tgtEl>
                                          <p:spTgt spid="2"/>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3 C 0.39128 0.1213 0.40247 0.12083 0.36354 0.11759 L 0.29388 0.11065 C 0.28281 0.10833 0.27175 0.10787 0.26094 0.10347 C 0.25703 0.10185 0.24245 0.09537 0.23594 0.09421 C 0.2293 0.09306 0.22279 0.09236 0.21615 0.0919 L 0.15703 0.08727 C 0.1543 0.08634 0.15169 0.08565 0.14909 0.08472 C 0.14727 0.08426 0.14557 0.08264 0.14388 0.08241 C 0.13021 0.08102 0.11667 0.08102 0.103 0.08009 C 0.10169 0.0794 0.10039 0.07847 0.09909 0.07778 C 0.09466 0.07593 0.08594 0.07315 0.08594 0.07338 C 0.08086 0.06875 0.07904 0.06736 0.07409 0.06134 C 0.07227 0.05926 0.0707 0.05648 0.06888 0.0544 C 0.06719 0.05255 0.06524 0.05139 0.06354 0.04977 C 0.06224 0.04838 0.06107 0.04607 0.05964 0.04514 C 0.05703 0.04352 0.0543 0.04352 0.05169 0.04283 C 0.04948 0.0412 0.0474 0.03935 0.04518 0.03796 C 0.04141 0.03611 0.03802 0.03634 0.03464 0.03333 C 0.0332 0.03218 0.03203 0.02986 0.0306 0.0287 C 0.02943 0.02755 0.028 0.02732 0.02669 0.02639 C 0.01966 0.02107 0.02383 0.02176 0.01888 0.02176 " pathEditMode="relative" rAng="0" ptsTypes="AAAAAAAAAAAAAAAAAAAAAAA">
                                      <p:cBhvr>
                                        <p:cTn id="72" dur="2000" fill="hold"/>
                                        <p:tgtEl>
                                          <p:spTgt spid="2"/>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8 0.0382 L 0.01628 0.03843 C 0.00482 0.03889 -0.00664 0.03889 -0.01797 0.04051 C -0.02422 0.0412 -0.03021 0.04398 -0.03646 0.04514 C -0.04206 0.0463 -0.04779 0.04676 -0.05351 0.04745 C -0.06146 0.05139 -0.06927 0.05579 -0.07721 0.05903 C -0.08424 0.06204 -0.10182 0.0632 -0.10612 0.06389 C -0.11094 0.06435 -0.11575 0.06551 -0.12057 0.0662 C -0.14909 0.07014 -0.12891 0.06644 -0.15091 0.07083 C -0.16693 0.08033 -0.14961 0.07083 -0.19167 0.07546 C -0.19206 0.07546 -0.22786 0.08218 -0.23372 0.08241 C -0.28581 0.08519 -0.29857 0.08472 -0.34154 0.08472 " pathEditMode="relative" rAng="0" ptsTypes="AAAAAAAAAAAA">
                                      <p:cBhvr>
                                        <p:cTn id="83" dur="2000" fill="hold"/>
                                        <p:tgtEl>
                                          <p:spTgt spid="2"/>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2"/>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9 0.13333 0.39518 0.13148 C 0.38932 0.13033 0.38372 0.12662 0.378 0.12454 C 0.37318 0.12269 0.36836 0.12199 0.36354 0.11991 C 0.34883 0.11343 0.35352 0.11088 0.33724 0.10579 C 0.33203 0.10417 0.32669 0.10463 0.32149 0.10347 C 0.30781 0.1007 0.29427 0.09722 0.2806 0.09421 C 0.2776 0.09352 0.27448 0.0919 0.27149 0.0919 C 0.24596 0.09051 0.22057 0.09028 0.19518 0.08958 C 0.19076 0.08866 0.18633 0.08773 0.1819 0.08704 C 0.17409 0.08611 0.16615 0.08588 0.15833 0.08472 C 0.14987 0.08357 0.13333 0.08009 0.13333 0.08033 C 0.13151 0.0794 0.12982 0.07847 0.128 0.07778 C 0.12578 0.07685 0.12357 0.07639 0.12149 0.07546 C 0.10703 0.06852 0.1194 0.07292 0.10833 0.06852 C 0.10625 0.06759 0.09883 0.06528 0.09649 0.06366 C 0.09466 0.0625 0.09297 0.06019 0.09115 0.05903 C 0.08333 0.05394 0.08099 0.05417 0.07279 0.05208 C 0.07188 0.05046 0.07122 0.04838 0.07018 0.04745 C 0.06849 0.04583 0.06654 0.04583 0.06484 0.04514 C 0.06354 0.04445 0.06224 0.04375 0.06094 0.04259 C 0.0487 0.03333 0.06419 0.04236 0.04649 0.03333 C 0.04206 0.02824 0.04336 0.0287 0.03854 0.02639 C 0.03242 0.02315 0.03464 0.02639 0.03203 0.02176 " pathEditMode="relative" rAng="0" ptsTypes="AAAAAAAAAAAAAAAAAAAAAAAAA">
                                      <p:cBhvr>
                                        <p:cTn id="105" dur="2000" fill="hold"/>
                                        <p:tgtEl>
                                          <p:spTgt spid="2"/>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6 0.03588 C -0.01888 0.03658 -0.0224 0.03727 -0.02591 0.0382 C -0.02812 0.03866 -0.03047 0.03982 -0.03255 0.04051 C -0.03646 0.04144 -0.04049 0.0419 -0.0444 0.04283 L -0.05495 0.04514 C -0.06797 0.0544 -0.06198 0.05139 -0.08516 0.0544 C -0.09479 0.05579 -0.10443 0.05602 -0.11406 0.05671 C -0.11797 0.05764 -0.122 0.05857 -0.12591 0.05903 C -0.16068 0.06343 -0.19271 0.06204 -0.22851 0.06366 L -0.30742 0.06852 C -0.31016 0.06921 -0.31276 0.06968 -0.31536 0.07083 C -0.3237 0.07454 -0.32448 0.07824 -0.33385 0.08009 C -0.33776 0.08079 -0.34167 0.08009 -0.34557 0.08009 " pathEditMode="relative" rAng="0" ptsTypes="AAAAAAAAAAAAAAA">
                                      <p:cBhvr>
                                        <p:cTn id="116" dur="2000" fill="hold"/>
                                        <p:tgtEl>
                                          <p:spTgt spid="2"/>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3 0.11551 L 0.46211 0.11852 " pathEditMode="relative" rAng="0" ptsTypes="AA">
                                      <p:cBhvr>
                                        <p:cTn id="127" dur="2000" fill="hold"/>
                                        <p:tgtEl>
                                          <p:spTgt spid="2"/>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9"/>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9"/>
                                        </p:tgtEl>
                                        <p:attrNameLst>
                                          <p:attrName>ppt_x</p:attrName>
                                        </p:attrNameLst>
                                      </p:cBhvr>
                                      <p:tavLst>
                                        <p:tav tm="0">
                                          <p:val>
                                            <p:strVal val="ppt_x"/>
                                          </p:val>
                                        </p:tav>
                                        <p:tav tm="100000">
                                          <p:val>
                                            <p:strVal val="0-ppt_w/2"/>
                                          </p:val>
                                        </p:tav>
                                      </p:tavLst>
                                    </p:anim>
                                    <p:anim calcmode="lin" valueType="num">
                                      <p:cBhvr additive="base">
                                        <p:cTn id="141" dur="500"/>
                                        <p:tgtEl>
                                          <p:spTgt spid="9"/>
                                        </p:tgtEl>
                                        <p:attrNameLst>
                                          <p:attrName>ppt_y</p:attrName>
                                        </p:attrNameLst>
                                      </p:cBhvr>
                                      <p:tavLst>
                                        <p:tav tm="0">
                                          <p:val>
                                            <p:strVal val="ppt_y"/>
                                          </p:val>
                                        </p:tav>
                                        <p:tav tm="100000">
                                          <p:val>
                                            <p:strVal val="0-ppt_h/2"/>
                                          </p:val>
                                        </p:tav>
                                      </p:tavLst>
                                    </p:anim>
                                    <p:set>
                                      <p:cBhvr>
                                        <p:cTn id="14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43" restart="whenNotActive" fill="hold" evtFilter="cancelBubble" nodeType="interactiveSeq">
                <p:stCondLst>
                  <p:cond evt="onClick" delay="0">
                    <p:tgtEl>
                      <p:spTgt spid="1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16"/>
                                        </p:tgtEl>
                                        <p:attrNameLst>
                                          <p:attrName>ppt_x</p:attrName>
                                        </p:attrNameLst>
                                      </p:cBhvr>
                                      <p:tavLst>
                                        <p:tav tm="0">
                                          <p:val>
                                            <p:strVal val="ppt_x"/>
                                          </p:val>
                                        </p:tav>
                                        <p:tav tm="100000">
                                          <p:val>
                                            <p:strVal val="1+ppt_w/2"/>
                                          </p:val>
                                        </p:tav>
                                      </p:tavLst>
                                    </p:anim>
                                    <p:anim calcmode="lin" valueType="num">
                                      <p:cBhvr additive="base">
                                        <p:cTn id="148" dur="500"/>
                                        <p:tgtEl>
                                          <p:spTgt spid="16"/>
                                        </p:tgtEl>
                                        <p:attrNameLst>
                                          <p:attrName>ppt_y</p:attrName>
                                        </p:attrNameLst>
                                      </p:cBhvr>
                                      <p:tavLst>
                                        <p:tav tm="0">
                                          <p:val>
                                            <p:strVal val="ppt_y"/>
                                          </p:val>
                                        </p:tav>
                                        <p:tav tm="100000">
                                          <p:val>
                                            <p:strVal val="0-ppt_h/2"/>
                                          </p:val>
                                        </p:tav>
                                      </p:tavLst>
                                    </p:anim>
                                    <p:set>
                                      <p:cBhvr>
                                        <p:cTn id="14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50" restart="whenNotActive" fill="hold" evtFilter="cancelBubble" nodeType="interactiveSeq">
                <p:stCondLst>
                  <p:cond evt="onClick" delay="0">
                    <p:tgtEl>
                      <p:spTgt spid="10"/>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10"/>
                                        </p:tgtEl>
                                        <p:attrNameLst>
                                          <p:attrName>ppt_x</p:attrName>
                                        </p:attrNameLst>
                                      </p:cBhvr>
                                      <p:tavLst>
                                        <p:tav tm="0">
                                          <p:val>
                                            <p:strVal val="ppt_x"/>
                                          </p:val>
                                        </p:tav>
                                        <p:tav tm="100000">
                                          <p:val>
                                            <p:strVal val="0-ppt_w/2"/>
                                          </p:val>
                                        </p:tav>
                                      </p:tavLst>
                                    </p:anim>
                                    <p:anim calcmode="lin" valueType="num">
                                      <p:cBhvr additive="base">
                                        <p:cTn id="155" dur="500"/>
                                        <p:tgtEl>
                                          <p:spTgt spid="10"/>
                                        </p:tgtEl>
                                        <p:attrNameLst>
                                          <p:attrName>ppt_y</p:attrName>
                                        </p:attrNameLst>
                                      </p:cBhvr>
                                      <p:tavLst>
                                        <p:tav tm="0">
                                          <p:val>
                                            <p:strVal val="ppt_y"/>
                                          </p:val>
                                        </p:tav>
                                        <p:tav tm="100000">
                                          <p:val>
                                            <p:strVal val="0-ppt_h/2"/>
                                          </p:val>
                                        </p:tav>
                                      </p:tavLst>
                                    </p:anim>
                                    <p:set>
                                      <p:cBhvr>
                                        <p:cTn id="15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2" name="Word2">
            <a:extLst>
              <a:ext uri="{FF2B5EF4-FFF2-40B4-BE49-F238E27FC236}">
                <a16:creationId xmlns:a16="http://schemas.microsoft.com/office/drawing/2014/main" id="{26C56AEF-DC3F-B7C3-A782-5325539C7542}"/>
              </a:ext>
            </a:extLst>
          </p:cNvPr>
          <p:cNvSpPr txBox="1"/>
          <p:nvPr/>
        </p:nvSpPr>
        <p:spPr>
          <a:xfrm>
            <a:off x="1032284" y="292530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4" name="Word4">
            <a:extLst>
              <a:ext uri="{FF2B5EF4-FFF2-40B4-BE49-F238E27FC236}">
                <a16:creationId xmlns:a16="http://schemas.microsoft.com/office/drawing/2014/main" id="{D4BC7B4A-018E-6AF4-67A2-76816917EACA}"/>
              </a:ext>
            </a:extLst>
          </p:cNvPr>
          <p:cNvSpPr txBox="1"/>
          <p:nvPr/>
        </p:nvSpPr>
        <p:spPr>
          <a:xfrm>
            <a:off x="8877321" y="2962057"/>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20" name="Word1">
            <a:extLst>
              <a:ext uri="{FF2B5EF4-FFF2-40B4-BE49-F238E27FC236}">
                <a16:creationId xmlns:a16="http://schemas.microsoft.com/office/drawing/2014/main" id="{5D91E06C-6CA4-26A4-8307-269EB675EE0E}"/>
              </a:ext>
            </a:extLst>
          </p:cNvPr>
          <p:cNvSpPr txBox="1"/>
          <p:nvPr/>
        </p:nvSpPr>
        <p:spPr>
          <a:xfrm>
            <a:off x="845050" y="2348952"/>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sp>
        <p:nvSpPr>
          <p:cNvPr id="22" name="Word3">
            <a:extLst>
              <a:ext uri="{FF2B5EF4-FFF2-40B4-BE49-F238E27FC236}">
                <a16:creationId xmlns:a16="http://schemas.microsoft.com/office/drawing/2014/main" id="{EAAEF098-F533-64CF-8357-6EFF6DC133DE}"/>
              </a:ext>
            </a:extLst>
          </p:cNvPr>
          <p:cNvSpPr txBox="1"/>
          <p:nvPr/>
        </p:nvSpPr>
        <p:spPr>
          <a:xfrm>
            <a:off x="10630350" y="2948535"/>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sp>
        <p:nvSpPr>
          <p:cNvPr id="25" name="Word4">
            <a:extLst>
              <a:ext uri="{FF2B5EF4-FFF2-40B4-BE49-F238E27FC236}">
                <a16:creationId xmlns:a16="http://schemas.microsoft.com/office/drawing/2014/main" id="{00182699-F2FF-4BF7-D0BB-C7C923BDEDE7}"/>
              </a:ext>
            </a:extLst>
          </p:cNvPr>
          <p:cNvSpPr txBox="1"/>
          <p:nvPr/>
        </p:nvSpPr>
        <p:spPr>
          <a:xfrm>
            <a:off x="2215141" y="2317885"/>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9" name="Word3">
            <a:extLst>
              <a:ext uri="{FF2B5EF4-FFF2-40B4-BE49-F238E27FC236}">
                <a16:creationId xmlns:a16="http://schemas.microsoft.com/office/drawing/2014/main" id="{6D7FC91F-B75A-6C36-BF71-2460EF49464E}"/>
              </a:ext>
            </a:extLst>
          </p:cNvPr>
          <p:cNvSpPr txBox="1"/>
          <p:nvPr/>
        </p:nvSpPr>
        <p:spPr>
          <a:xfrm>
            <a:off x="2028435" y="2942751"/>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32" name="Word1">
            <a:extLst>
              <a:ext uri="{FF2B5EF4-FFF2-40B4-BE49-F238E27FC236}">
                <a16:creationId xmlns:a16="http://schemas.microsoft.com/office/drawing/2014/main" id="{E34DCAA4-3371-D9EF-DA75-F3FC9D3D9BB9}"/>
              </a:ext>
            </a:extLst>
          </p:cNvPr>
          <p:cNvSpPr txBox="1"/>
          <p:nvPr/>
        </p:nvSpPr>
        <p:spPr>
          <a:xfrm>
            <a:off x="10488801" y="2357838"/>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Picture 2" descr="A round object with a face and a yellow light&#10;&#10;Description automatically generated">
            <a:extLst>
              <a:ext uri="{FF2B5EF4-FFF2-40B4-BE49-F238E27FC236}">
                <a16:creationId xmlns:a16="http://schemas.microsoft.com/office/drawing/2014/main" id="{096F5D88-5D52-7A8C-F8F9-525F20B9DF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2376" y="3818148"/>
            <a:ext cx="1482305" cy="1256485"/>
          </a:xfrm>
          <a:prstGeom prst="rect">
            <a:avLst/>
          </a:prstGeom>
        </p:spPr>
      </p:pic>
      <p:sp>
        <p:nvSpPr>
          <p:cNvPr id="5" name="Arrow: Left 4">
            <a:hlinkClick r:id="rId9" action="ppaction://hlinksldjump"/>
            <a:extLst>
              <a:ext uri="{FF2B5EF4-FFF2-40B4-BE49-F238E27FC236}">
                <a16:creationId xmlns:a16="http://schemas.microsoft.com/office/drawing/2014/main" id="{00D32B48-A05F-7444-E66B-39D9A05178D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E339128-3474-9CE8-7BC7-0389228103FA}"/>
              </a:ext>
            </a:extLst>
          </p:cNvPr>
          <p:cNvSpPr txBox="1"/>
          <p:nvPr/>
        </p:nvSpPr>
        <p:spPr>
          <a:xfrm>
            <a:off x="3841491" y="312556"/>
            <a:ext cx="5294850" cy="707886"/>
          </a:xfrm>
          <a:prstGeom prst="rect">
            <a:avLst/>
          </a:prstGeom>
          <a:noFill/>
        </p:spPr>
        <p:txBody>
          <a:bodyPr wrap="square" rtlCol="0">
            <a:spAutoFit/>
          </a:bodyPr>
          <a:lstStyle/>
          <a:p>
            <a:r>
              <a:rPr lang="en-US" sz="2000" dirty="0">
                <a:solidFill>
                  <a:schemeClr val="bg1"/>
                </a:solidFill>
                <a:highlight>
                  <a:srgbClr val="0000FF"/>
                </a:highlight>
              </a:rPr>
              <a:t>*(____) = students should spell a textbook character’s name or their own name in English</a:t>
            </a:r>
          </a:p>
        </p:txBody>
      </p:sp>
    </p:spTree>
    <p:extLst>
      <p:ext uri="{BB962C8B-B14F-4D97-AF65-F5344CB8AC3E}">
        <p14:creationId xmlns:p14="http://schemas.microsoft.com/office/powerpoint/2010/main" val="2722240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7 -0.0763 0.04375 -0.08112 0.04491 C -0.08594 0.04606 -0.09076 0.04653 -0.09557 0.04745 C -0.10052 0.04884 -0.10521 0.05093 -0.11016 0.05208 C -0.11485 0.05324 -0.11979 0.05301 -0.12461 0.0544 C -0.14258 0.05972 -0.12435 0.06065 -0.14831 0.06366 C -0.16185 0.06551 -0.17539 0.06551 -0.18906 0.0662 L -0.25091 0.06852 L -0.29557 0.07083 C -0.30091 0.07199 -0.3099 0.07384 -0.31537 0.07546 C -0.34831 0.08518 -0.33516 0.08472 -0.34948 0.08472 " pathEditMode="relative" rAng="0" ptsTypes="AAAAAAAAAAAAAAA">
                                      <p:cBhvr>
                                        <p:cTn id="17" dur="2000" fill="hold"/>
                                        <p:tgtEl>
                                          <p:spTgt spid="3"/>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3"/>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8 0.09421 C 0.14531 0.09329 0.14492 0.09028 0.14388 0.08935 C 0.1418 0.08796 0.13945 0.08819 0.13724 0.08704 C 0.13463 0.08588 0.13203 0.0838 0.12943 0.08241 C 0.1276 0.08148 0.12578 0.08102 0.12409 0.08009 C 0.12278 0.0794 0.12148 0.07824 0.12018 0.07778 C 0.11758 0.07662 0.11484 0.07616 0.11224 0.07546 C 0.11055 0.07384 0.10885 0.07153 0.10703 0.07083 C 0.10351 0.06921 0.1 0.06944 0.09648 0.06852 C 0.09427 0.06782 0.09206 0.0669 0.08984 0.06597 C 0.08659 0.0625 0.08177 0.05694 0.07799 0.0544 C 0.07552 0.05255 0.07018 0.04977 0.07018 0.05 C 0.06159 0.03449 0.06706 0.04005 0.05833 0.03565 C 0.05703 0.03495 0.05573 0.03403 0.05443 0.03333 C 0.05195 0.03009 0.0431 0.01806 0.04127 0.0169 L 0.03724 0.01458 C 0.03633 0.01227 0.03581 0.00949 0.03463 0.00764 C 0.03307 0.00486 0.03008 0.00231 0.02812 0.00069 " pathEditMode="relative" rAng="0" ptsTypes="AAAAAAAAAAAAAAAAAAAAAAAA">
                                      <p:cBhvr>
                                        <p:cTn id="39" dur="2000" fill="hold"/>
                                        <p:tgtEl>
                                          <p:spTgt spid="3"/>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3 L 0.01758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2 0.06713 -0.16927 0.06852 C -0.18021 0.07176 -0.19128 0.07268 -0.20222 0.07546 C -0.20834 0.07708 -0.21445 0.07847 -0.22057 0.08009 C -0.22761 0.08218 -0.23451 0.08681 -0.24167 0.08727 C -0.27891 0.08912 -0.31615 0.08727 -0.35339 0.08727 " pathEditMode="relative" rAng="0" ptsTypes="AAAAAAAAAAAAAA">
                                      <p:cBhvr>
                                        <p:cTn id="50" dur="2000" fill="hold"/>
                                        <p:tgtEl>
                                          <p:spTgt spid="3"/>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3"/>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4 0.10347 C 0.25703 0.10185 0.24245 0.09537 0.23594 0.09421 C 0.2293 0.09306 0.22278 0.09236 0.21614 0.0919 L 0.15703 0.08727 C 0.1543 0.08634 0.15169 0.08565 0.14909 0.08472 C 0.14726 0.08426 0.14557 0.08264 0.14388 0.08241 C 0.13021 0.08102 0.11666 0.08102 0.10299 0.08009 C 0.10169 0.0794 0.10039 0.07847 0.09909 0.07778 C 0.09466 0.07593 0.08594 0.07315 0.08594 0.07338 C 0.08086 0.06875 0.07903 0.06736 0.07409 0.06134 C 0.07226 0.05926 0.0707 0.05648 0.06888 0.0544 C 0.06719 0.05255 0.06523 0.05139 0.06354 0.04977 C 0.06224 0.04838 0.06107 0.04606 0.05963 0.04514 C 0.05703 0.04352 0.0543 0.04352 0.05169 0.04282 C 0.04948 0.0412 0.04739 0.03935 0.04518 0.03796 C 0.0414 0.03611 0.03802 0.03634 0.03463 0.03333 C 0.0332 0.03218 0.03203 0.02986 0.0306 0.0287 C 0.02943 0.02755 0.02799 0.02731 0.02669 0.02639 C 0.01966 0.02106 0.02383 0.02176 0.01888 0.02176 " pathEditMode="relative" rAng="0" ptsTypes="AAAAAAAAAAAAAAAAAAAAAAA">
                                      <p:cBhvr>
                                        <p:cTn id="72" dur="2000" fill="hold"/>
                                        <p:tgtEl>
                                          <p:spTgt spid="3"/>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2 0.03889 -0.00664 0.03889 -0.01797 0.04051 C -0.02422 0.0412 -0.03021 0.04398 -0.03646 0.04514 C -0.04206 0.0463 -0.04779 0.04676 -0.05352 0.04745 C -0.06146 0.05139 -0.06927 0.05579 -0.07722 0.05903 C -0.08425 0.06204 -0.10182 0.06319 -0.10612 0.06389 C -0.11094 0.06435 -0.11576 0.06551 -0.12057 0.0662 C -0.14909 0.07014 -0.12891 0.06643 -0.15091 0.07083 C -0.16693 0.08032 -0.14961 0.07083 -0.19167 0.07546 C -0.19206 0.07546 -0.22787 0.08218 -0.23373 0.08241 C -0.28581 0.08518 -0.29857 0.08472 -0.34154 0.08472 " pathEditMode="relative" rAng="0" ptsTypes="AAAAAAAAAAAA">
                                      <p:cBhvr>
                                        <p:cTn id="83" dur="2000" fill="hold"/>
                                        <p:tgtEl>
                                          <p:spTgt spid="3"/>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3"/>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8 0.12268 0.36836 0.12199 0.36354 0.11991 C 0.34883 0.11343 0.35351 0.11088 0.33724 0.10579 C 0.33203 0.10417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2 0.10833 0.06852 C 0.10625 0.06759 0.09883 0.06528 0.09648 0.06366 C 0.09466 0.0625 0.09297 0.06018 0.09114 0.05903 C 0.08333 0.05393 0.08099 0.05417 0.07278 0.05208 C 0.07187 0.05046 0.07122 0.04838 0.07018 0.04745 C 0.06849 0.04583 0.06653 0.04583 0.06484 0.04514 C 0.06354 0.04444 0.06224 0.04375 0.06094 0.04259 C 0.0487 0.03333 0.06419 0.04236 0.04648 0.03333 C 0.04206 0.02824 0.04336 0.0287 0.03854 0.02639 C 0.03242 0.02315 0.03463 0.02639 0.03203 0.02176 " pathEditMode="relative" rAng="0" ptsTypes="AAAAAAAAAAAAAAAAAAAAAAAAA">
                                      <p:cBhvr>
                                        <p:cTn id="105" dur="2000" fill="hold"/>
                                        <p:tgtEl>
                                          <p:spTgt spid="3"/>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3 -0.19271 0.06204 -0.22852 0.06366 L -0.30742 0.06852 C -0.31016 0.06921 -0.31276 0.06968 -0.31537 0.07083 C -0.3237 0.07454 -0.32448 0.07824 -0.33386 0.08009 C -0.33776 0.08079 -0.34167 0.08009 -0.34557 0.08009 " pathEditMode="relative" rAng="0" ptsTypes="AAAAAAAAAAAAAAA">
                                      <p:cBhvr>
                                        <p:cTn id="116" dur="2000" fill="hold"/>
                                        <p:tgtEl>
                                          <p:spTgt spid="3"/>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3"/>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16"/>
                                        </p:tgtEl>
                                        <p:attrNameLst>
                                          <p:attrName>ppt_x</p:attrName>
                                        </p:attrNameLst>
                                      </p:cBhvr>
                                      <p:tavLst>
                                        <p:tav tm="0">
                                          <p:val>
                                            <p:strVal val="ppt_x"/>
                                          </p:val>
                                        </p:tav>
                                        <p:tav tm="100000">
                                          <p:val>
                                            <p:strVal val="1+ppt_w/2"/>
                                          </p:val>
                                        </p:tav>
                                      </p:tavLst>
                                    </p:anim>
                                    <p:anim calcmode="lin" valueType="num">
                                      <p:cBhvr additive="base">
                                        <p:cTn id="141" dur="500"/>
                                        <p:tgtEl>
                                          <p:spTgt spid="16"/>
                                        </p:tgtEl>
                                        <p:attrNameLst>
                                          <p:attrName>ppt_y</p:attrName>
                                        </p:attrNameLst>
                                      </p:cBhvr>
                                      <p:tavLst>
                                        <p:tav tm="0">
                                          <p:val>
                                            <p:strVal val="ppt_y"/>
                                          </p:val>
                                        </p:tav>
                                        <p:tav tm="100000">
                                          <p:val>
                                            <p:strVal val="0-ppt_h/2"/>
                                          </p:val>
                                        </p:tav>
                                      </p:tavLst>
                                    </p:anim>
                                    <p:set>
                                      <p:cBhvr>
                                        <p:cTn id="142"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43" restart="whenNotActive" fill="hold" evtFilter="cancelBubble" nodeType="interactiveSeq">
                <p:stCondLst>
                  <p:cond evt="onClick" delay="0">
                    <p:tgtEl>
                      <p:spTgt spid="10"/>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10"/>
                                        </p:tgtEl>
                                        <p:attrNameLst>
                                          <p:attrName>ppt_x</p:attrName>
                                        </p:attrNameLst>
                                      </p:cBhvr>
                                      <p:tavLst>
                                        <p:tav tm="0">
                                          <p:val>
                                            <p:strVal val="ppt_x"/>
                                          </p:val>
                                        </p:tav>
                                        <p:tav tm="100000">
                                          <p:val>
                                            <p:strVal val="0-ppt_w/2"/>
                                          </p:val>
                                        </p:tav>
                                      </p:tavLst>
                                    </p:anim>
                                    <p:anim calcmode="lin" valueType="num">
                                      <p:cBhvr additive="base">
                                        <p:cTn id="148" dur="500"/>
                                        <p:tgtEl>
                                          <p:spTgt spid="10"/>
                                        </p:tgtEl>
                                        <p:attrNameLst>
                                          <p:attrName>ppt_y</p:attrName>
                                        </p:attrNameLst>
                                      </p:cBhvr>
                                      <p:tavLst>
                                        <p:tav tm="0">
                                          <p:val>
                                            <p:strVal val="ppt_y"/>
                                          </p:val>
                                        </p:tav>
                                        <p:tav tm="100000">
                                          <p:val>
                                            <p:strVal val="0-ppt_h/2"/>
                                          </p:val>
                                        </p:tav>
                                      </p:tavLst>
                                    </p:anim>
                                    <p:set>
                                      <p:cBhvr>
                                        <p:cTn id="14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50" restart="whenNotActive" fill="hold" evtFilter="cancelBubble" nodeType="interactiveSeq">
                <p:stCondLst>
                  <p:cond evt="onClick" delay="0">
                    <p:tgtEl>
                      <p:spTgt spid="2"/>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2"/>
                                        </p:tgtEl>
                                        <p:attrNameLst>
                                          <p:attrName>ppt_x</p:attrName>
                                        </p:attrNameLst>
                                      </p:cBhvr>
                                      <p:tavLst>
                                        <p:tav tm="0">
                                          <p:val>
                                            <p:strVal val="ppt_x"/>
                                          </p:val>
                                        </p:tav>
                                        <p:tav tm="100000">
                                          <p:val>
                                            <p:strVal val="1+ppt_w/2"/>
                                          </p:val>
                                        </p:tav>
                                      </p:tavLst>
                                    </p:anim>
                                    <p:anim calcmode="lin" valueType="num">
                                      <p:cBhvr additive="base">
                                        <p:cTn id="155" dur="500"/>
                                        <p:tgtEl>
                                          <p:spTgt spid="2"/>
                                        </p:tgtEl>
                                        <p:attrNameLst>
                                          <p:attrName>ppt_y</p:attrName>
                                        </p:attrNameLst>
                                      </p:cBhvr>
                                      <p:tavLst>
                                        <p:tav tm="0">
                                          <p:val>
                                            <p:strVal val="ppt_y"/>
                                          </p:val>
                                        </p:tav>
                                        <p:tav tm="100000">
                                          <p:val>
                                            <p:strVal val="0-ppt_h/2"/>
                                          </p:val>
                                        </p:tav>
                                      </p:tavLst>
                                    </p:anim>
                                    <p:set>
                                      <p:cBhvr>
                                        <p:cTn id="156"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2" name="Word2">
            <a:extLst>
              <a:ext uri="{FF2B5EF4-FFF2-40B4-BE49-F238E27FC236}">
                <a16:creationId xmlns:a16="http://schemas.microsoft.com/office/drawing/2014/main" id="{26C56AEF-DC3F-B7C3-A782-5325539C7542}"/>
              </a:ext>
            </a:extLst>
          </p:cNvPr>
          <p:cNvSpPr txBox="1"/>
          <p:nvPr/>
        </p:nvSpPr>
        <p:spPr>
          <a:xfrm>
            <a:off x="725814" y="2948535"/>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0" name="Word1">
            <a:extLst>
              <a:ext uri="{FF2B5EF4-FFF2-40B4-BE49-F238E27FC236}">
                <a16:creationId xmlns:a16="http://schemas.microsoft.com/office/drawing/2014/main" id="{5D91E06C-6CA4-26A4-8307-269EB675EE0E}"/>
              </a:ext>
            </a:extLst>
          </p:cNvPr>
          <p:cNvSpPr txBox="1"/>
          <p:nvPr/>
        </p:nvSpPr>
        <p:spPr>
          <a:xfrm>
            <a:off x="536928" y="2243957"/>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sp>
        <p:nvSpPr>
          <p:cNvPr id="22" name="Word3">
            <a:extLst>
              <a:ext uri="{FF2B5EF4-FFF2-40B4-BE49-F238E27FC236}">
                <a16:creationId xmlns:a16="http://schemas.microsoft.com/office/drawing/2014/main" id="{EAAEF098-F533-64CF-8357-6EFF6DC133DE}"/>
              </a:ext>
            </a:extLst>
          </p:cNvPr>
          <p:cNvSpPr txBox="1"/>
          <p:nvPr/>
        </p:nvSpPr>
        <p:spPr>
          <a:xfrm>
            <a:off x="10416333" y="2948535"/>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sp>
        <p:nvSpPr>
          <p:cNvPr id="25" name="Word4">
            <a:extLst>
              <a:ext uri="{FF2B5EF4-FFF2-40B4-BE49-F238E27FC236}">
                <a16:creationId xmlns:a16="http://schemas.microsoft.com/office/drawing/2014/main" id="{00182699-F2FF-4BF7-D0BB-C7C923BDEDE7}"/>
              </a:ext>
            </a:extLst>
          </p:cNvPr>
          <p:cNvSpPr txBox="1"/>
          <p:nvPr/>
        </p:nvSpPr>
        <p:spPr>
          <a:xfrm>
            <a:off x="2198533" y="2270489"/>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28" name="Word2">
            <a:extLst>
              <a:ext uri="{FF2B5EF4-FFF2-40B4-BE49-F238E27FC236}">
                <a16:creationId xmlns:a16="http://schemas.microsoft.com/office/drawing/2014/main" id="{39B230A2-BAE5-B102-C61D-DE9D3DF07649}"/>
              </a:ext>
            </a:extLst>
          </p:cNvPr>
          <p:cNvSpPr txBox="1"/>
          <p:nvPr/>
        </p:nvSpPr>
        <p:spPr>
          <a:xfrm>
            <a:off x="6259659" y="1788109"/>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29" name="Word3">
            <a:extLst>
              <a:ext uri="{FF2B5EF4-FFF2-40B4-BE49-F238E27FC236}">
                <a16:creationId xmlns:a16="http://schemas.microsoft.com/office/drawing/2014/main" id="{6D7FC91F-B75A-6C36-BF71-2460EF49464E}"/>
              </a:ext>
            </a:extLst>
          </p:cNvPr>
          <p:cNvSpPr txBox="1"/>
          <p:nvPr/>
        </p:nvSpPr>
        <p:spPr>
          <a:xfrm>
            <a:off x="2259235" y="3003120"/>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32" name="Word1">
            <a:extLst>
              <a:ext uri="{FF2B5EF4-FFF2-40B4-BE49-F238E27FC236}">
                <a16:creationId xmlns:a16="http://schemas.microsoft.com/office/drawing/2014/main" id="{E34DCAA4-3371-D9EF-DA75-F3FC9D3D9BB9}"/>
              </a:ext>
            </a:extLst>
          </p:cNvPr>
          <p:cNvSpPr txBox="1"/>
          <p:nvPr/>
        </p:nvSpPr>
        <p:spPr>
          <a:xfrm>
            <a:off x="10416332" y="2357838"/>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DFAB9A1D-4347-E6C1-85C0-7433A45786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24558" y="3869087"/>
            <a:ext cx="1397931" cy="1184965"/>
          </a:xfrm>
          <a:prstGeom prst="rect">
            <a:avLst/>
          </a:prstGeom>
        </p:spPr>
      </p:pic>
      <p:sp>
        <p:nvSpPr>
          <p:cNvPr id="6" name="Arrow: Left 5">
            <a:hlinkClick r:id="rId9" action="ppaction://hlinksldjump"/>
            <a:extLst>
              <a:ext uri="{FF2B5EF4-FFF2-40B4-BE49-F238E27FC236}">
                <a16:creationId xmlns:a16="http://schemas.microsoft.com/office/drawing/2014/main" id="{B1E41FC3-A91D-ECA8-80C0-E58618145996}"/>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D4D990B-B83D-CA46-03C4-CBB98307C3B2}"/>
              </a:ext>
            </a:extLst>
          </p:cNvPr>
          <p:cNvSpPr txBox="1"/>
          <p:nvPr/>
        </p:nvSpPr>
        <p:spPr>
          <a:xfrm>
            <a:off x="3841491" y="312556"/>
            <a:ext cx="5294850" cy="707886"/>
          </a:xfrm>
          <a:prstGeom prst="rect">
            <a:avLst/>
          </a:prstGeom>
          <a:noFill/>
        </p:spPr>
        <p:txBody>
          <a:bodyPr wrap="square" rtlCol="0">
            <a:spAutoFit/>
          </a:bodyPr>
          <a:lstStyle/>
          <a:p>
            <a:r>
              <a:rPr lang="en-US" sz="2000" dirty="0">
                <a:solidFill>
                  <a:schemeClr val="bg1"/>
                </a:solidFill>
                <a:highlight>
                  <a:srgbClr val="0000FF"/>
                </a:highlight>
              </a:rPr>
              <a:t>*(____) = students should spell a textbook character’s name or their own name in English</a:t>
            </a:r>
          </a:p>
        </p:txBody>
      </p:sp>
    </p:spTree>
    <p:extLst>
      <p:ext uri="{BB962C8B-B14F-4D97-AF65-F5344CB8AC3E}">
        <p14:creationId xmlns:p14="http://schemas.microsoft.com/office/powerpoint/2010/main" val="391007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1 -0.01797 0.03148 -0.02331 0.03334 C -0.03216 0.03635 -0.05156 0.0375 -0.05742 0.03797 C -0.06055 0.03866 -0.06367 0.03935 -0.06667 0.04028 C -0.07149 0.04167 -0.0763 0.04375 -0.08112 0.04491 C -0.08594 0.04607 -0.09076 0.04653 -0.09557 0.04746 C -0.10052 0.04885 -0.10521 0.05093 -0.11016 0.05209 C -0.11485 0.05324 -0.11979 0.05301 -0.12461 0.0544 C -0.14258 0.05973 -0.12435 0.06065 -0.14831 0.06366 C -0.16185 0.06551 -0.17539 0.06551 -0.18906 0.06621 L -0.25091 0.06852 L -0.29557 0.07084 C -0.30091 0.07199 -0.3099 0.07385 -0.31537 0.07547 C -0.34831 0.08519 -0.33516 0.08473 -0.34948 0.08473 " pathEditMode="relative" rAng="0" ptsTypes="AAAAAAAAAAAAAAA">
                                      <p:cBhvr>
                                        <p:cTn id="17" dur="2000" fill="hold"/>
                                        <p:tgtEl>
                                          <p:spTgt spid="4"/>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4"/>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7 C 0.2569 0.11273 0.24388 0.10949 0.23073 0.1081 C 0.15846 0.10047 0.20443 0.10648 0.16484 0.10116 C 0.16133 0.09954 0.15794 0.09792 0.1543 0.09653 C 0.15169 0.09537 0.14896 0.09584 0.14648 0.09422 C 0.14531 0.09329 0.14492 0.09028 0.14388 0.08935 C 0.1418 0.08797 0.13945 0.0882 0.13724 0.08704 C 0.13463 0.08588 0.13203 0.0838 0.12943 0.08241 C 0.1276 0.08148 0.12578 0.08102 0.12409 0.0801 C 0.12279 0.0794 0.12148 0.07824 0.12018 0.07778 C 0.11758 0.07662 0.11484 0.07616 0.11224 0.07547 C 0.11055 0.07385 0.10885 0.07153 0.10703 0.07084 C 0.10351 0.06922 0.1 0.06945 0.09648 0.06852 C 0.09427 0.06783 0.09206 0.0669 0.08984 0.06598 C 0.08659 0.0625 0.08177 0.05695 0.07799 0.0544 C 0.07552 0.05255 0.07018 0.04977 0.07018 0.05 C 0.06159 0.03449 0.06706 0.04005 0.05833 0.03565 C 0.05703 0.03496 0.05573 0.03403 0.05443 0.03334 C 0.05195 0.0301 0.0431 0.01806 0.04127 0.0169 L 0.03724 0.01459 C 0.03633 0.01227 0.03581 0.00949 0.03463 0.00764 C 0.03307 0.00486 0.03008 0.00232 0.02812 0.0007 " pathEditMode="relative" rAng="0" ptsTypes="AAAAAAAAAAAAAAAAAAAAAAAA">
                                      <p:cBhvr>
                                        <p:cTn id="39" dur="2000" fill="hold"/>
                                        <p:tgtEl>
                                          <p:spTgt spid="4"/>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299 0.0382 C -0.003 0.04074 -0.00925 0.04121 -0.01537 0.04283 C -0.03438 0.04792 -0.01055 0.04236 -0.03386 0.04746 C -0.04232 0.05139 -0.03958 0.0507 -0.05221 0.05209 C -0.06016 0.05324 -0.06797 0.05417 -0.07591 0.0544 L -0.13646 0.05695 C -0.14258 0.05834 -0.1487 0.05926 -0.15482 0.06158 C -0.15977 0.0632 -0.16432 0.06713 -0.16927 0.06852 C -0.18021 0.07176 -0.19128 0.07269 -0.20221 0.07547 C -0.20833 0.07709 -0.21445 0.07848 -0.22057 0.0801 C -0.22761 0.08218 -0.23451 0.08681 -0.24167 0.08727 C -0.27891 0.08912 -0.31615 0.08727 -0.35339 0.08727 " pathEditMode="relative" rAng="0" ptsTypes="AAAAAAAAAAAAAA">
                                      <p:cBhvr>
                                        <p:cTn id="50" dur="2000" fill="hold"/>
                                        <p:tgtEl>
                                          <p:spTgt spid="4"/>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4"/>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6 L 0.41888 0.11783 C 0.39127 0.1213 0.40247 0.12084 0.36354 0.1176 L 0.29388 0.11065 C 0.28281 0.10834 0.27174 0.10787 0.26094 0.10348 C 0.25703 0.10185 0.24245 0.09537 0.23594 0.09422 C 0.2293 0.09306 0.22279 0.09236 0.21614 0.0919 L 0.15703 0.08727 C 0.1543 0.08635 0.15169 0.08565 0.14909 0.08473 C 0.14726 0.08426 0.14557 0.08264 0.14388 0.08241 C 0.13021 0.08102 0.11667 0.08102 0.10299 0.0801 C 0.10169 0.0794 0.10039 0.07848 0.09909 0.07778 C 0.09466 0.07593 0.08594 0.07315 0.08594 0.07338 C 0.08086 0.06875 0.07904 0.06736 0.07409 0.06135 C 0.07226 0.05926 0.0707 0.05648 0.06888 0.0544 C 0.06719 0.05255 0.06523 0.05139 0.06354 0.04977 C 0.06224 0.04838 0.06107 0.04607 0.05963 0.04514 C 0.05703 0.04352 0.0543 0.04352 0.05169 0.04283 C 0.04948 0.04121 0.04739 0.03935 0.04518 0.03797 C 0.0414 0.03611 0.03802 0.03635 0.03463 0.03334 C 0.0332 0.03218 0.03203 0.02986 0.0306 0.02871 C 0.02943 0.02755 0.02799 0.02732 0.02669 0.02639 C 0.01966 0.02107 0.02383 0.02176 0.01888 0.02176 " pathEditMode="relative" rAng="0" ptsTypes="AAAAAAAAAAAAAAAAAAAAAAA">
                                      <p:cBhvr>
                                        <p:cTn id="72" dur="2000" fill="hold"/>
                                        <p:tgtEl>
                                          <p:spTgt spid="4"/>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2 L 0.01627 0.03843 C 0.00482 0.03889 -0.00664 0.03889 -0.01797 0.04051 C -0.02422 0.04121 -0.03021 0.04398 -0.03646 0.04514 C -0.04206 0.0463 -0.04779 0.04676 -0.05352 0.04746 C -0.06146 0.05139 -0.06927 0.05579 -0.07721 0.05903 C -0.08425 0.06204 -0.10182 0.0632 -0.10612 0.06389 C -0.11094 0.06435 -0.11576 0.06551 -0.12057 0.06621 C -0.14909 0.07014 -0.12891 0.06644 -0.15091 0.07084 C -0.16693 0.08033 -0.14961 0.07084 -0.19167 0.07547 C -0.19206 0.07547 -0.22787 0.08218 -0.23373 0.08241 C -0.28581 0.08519 -0.29857 0.08473 -0.34154 0.08473 " pathEditMode="relative" rAng="0" ptsTypes="AAAAAAAAAAAA">
                                      <p:cBhvr>
                                        <p:cTn id="83" dur="2000" fill="hold"/>
                                        <p:tgtEl>
                                          <p:spTgt spid="4"/>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4"/>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4 0.39518 0.13148 C 0.38932 0.13033 0.38372 0.12662 0.37799 0.12454 C 0.37318 0.12269 0.36836 0.12199 0.36354 0.11991 C 0.34883 0.11343 0.35351 0.11088 0.33724 0.10579 C 0.33203 0.10417 0.32669 0.10463 0.32148 0.10348 C 0.30781 0.1007 0.29427 0.09723 0.2806 0.09422 C 0.2776 0.09352 0.27448 0.0919 0.27148 0.0919 C 0.24596 0.09051 0.22057 0.09028 0.19518 0.08959 C 0.19075 0.08866 0.18633 0.08773 0.1819 0.08704 C 0.17409 0.08611 0.16614 0.08588 0.15833 0.08473 C 0.14987 0.08357 0.13333 0.0801 0.13333 0.08033 C 0.13151 0.0794 0.12982 0.07848 0.12799 0.07778 C 0.12578 0.07685 0.12357 0.07639 0.12148 0.07547 C 0.10703 0.06852 0.1194 0.07292 0.10833 0.06852 C 0.10625 0.0676 0.09883 0.06528 0.09648 0.06366 C 0.09466 0.0625 0.09297 0.06019 0.09114 0.05903 C 0.08333 0.05394 0.08099 0.05417 0.07279 0.05209 C 0.07187 0.05047 0.07122 0.04838 0.07018 0.04746 C 0.06849 0.04584 0.06654 0.04584 0.06484 0.04514 C 0.06354 0.04445 0.06224 0.04375 0.06094 0.0426 C 0.0487 0.03334 0.06419 0.04236 0.04648 0.03334 C 0.04206 0.02824 0.04336 0.02871 0.03854 0.02639 C 0.03242 0.02315 0.03463 0.02639 0.03203 0.02176 " pathEditMode="relative" rAng="0" ptsTypes="AAAAAAAAAAAAAAAAAAAAAAAAA">
                                      <p:cBhvr>
                                        <p:cTn id="105" dur="2000" fill="hold"/>
                                        <p:tgtEl>
                                          <p:spTgt spid="4"/>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4 -0.01537 0.03588 C -0.01888 0.03658 -0.0224 0.03727 -0.02591 0.0382 C -0.02813 0.03866 -0.03047 0.03982 -0.03255 0.04051 C -0.03646 0.04144 -0.0405 0.0419 -0.0444 0.04283 L -0.05495 0.04514 C -0.06797 0.0544 -0.06198 0.05139 -0.08516 0.0544 C -0.09479 0.05579 -0.10443 0.05602 -0.11406 0.05672 C -0.11797 0.05764 -0.12201 0.05857 -0.12591 0.05903 C -0.16068 0.06343 -0.19271 0.06204 -0.22852 0.06366 L -0.30742 0.06852 C -0.31016 0.06922 -0.31276 0.06968 -0.31537 0.07084 C -0.3237 0.07454 -0.32448 0.07824 -0.33386 0.0801 C -0.33776 0.08079 -0.34167 0.0801 -0.34557 0.0801 " pathEditMode="relative" rAng="0" ptsTypes="AAAAAAAAAAAAAAA">
                                      <p:cBhvr>
                                        <p:cTn id="116" dur="2000" fill="hold"/>
                                        <p:tgtEl>
                                          <p:spTgt spid="4"/>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4"/>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0"/>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10"/>
                                        </p:tgtEl>
                                        <p:attrNameLst>
                                          <p:attrName>ppt_x</p:attrName>
                                        </p:attrNameLst>
                                      </p:cBhvr>
                                      <p:tavLst>
                                        <p:tav tm="0">
                                          <p:val>
                                            <p:strVal val="ppt_x"/>
                                          </p:val>
                                        </p:tav>
                                        <p:tav tm="100000">
                                          <p:val>
                                            <p:strVal val="0-ppt_w/2"/>
                                          </p:val>
                                        </p:tav>
                                      </p:tavLst>
                                    </p:anim>
                                    <p:anim calcmode="lin" valueType="num">
                                      <p:cBhvr additive="base">
                                        <p:cTn id="141" dur="500"/>
                                        <p:tgtEl>
                                          <p:spTgt spid="10"/>
                                        </p:tgtEl>
                                        <p:attrNameLst>
                                          <p:attrName>ppt_y</p:attrName>
                                        </p:attrNameLst>
                                      </p:cBhvr>
                                      <p:tavLst>
                                        <p:tav tm="0">
                                          <p:val>
                                            <p:strVal val="ppt_y"/>
                                          </p:val>
                                        </p:tav>
                                        <p:tav tm="100000">
                                          <p:val>
                                            <p:strVal val="0-ppt_h/2"/>
                                          </p:val>
                                        </p:tav>
                                      </p:tavLst>
                                    </p:anim>
                                    <p:set>
                                      <p:cBhvr>
                                        <p:cTn id="142"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50" restart="whenNotActive" fill="hold" evtFilter="cancelBubble" nodeType="interactiveSeq">
                <p:stCondLst>
                  <p:cond evt="onClick" delay="0">
                    <p:tgtEl>
                      <p:spTgt spid="3"/>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3"/>
                                        </p:tgtEl>
                                        <p:attrNameLst>
                                          <p:attrName>ppt_x</p:attrName>
                                        </p:attrNameLst>
                                      </p:cBhvr>
                                      <p:tavLst>
                                        <p:tav tm="0">
                                          <p:val>
                                            <p:strVal val="ppt_x"/>
                                          </p:val>
                                        </p:tav>
                                        <p:tav tm="100000">
                                          <p:val>
                                            <p:strVal val="0-ppt_w/2"/>
                                          </p:val>
                                        </p:tav>
                                      </p:tavLst>
                                    </p:anim>
                                    <p:anim calcmode="lin" valueType="num">
                                      <p:cBhvr additive="base">
                                        <p:cTn id="155" dur="500"/>
                                        <p:tgtEl>
                                          <p:spTgt spid="3"/>
                                        </p:tgtEl>
                                        <p:attrNameLst>
                                          <p:attrName>ppt_y</p:attrName>
                                        </p:attrNameLst>
                                      </p:cBhvr>
                                      <p:tavLst>
                                        <p:tav tm="0">
                                          <p:val>
                                            <p:strVal val="ppt_y"/>
                                          </p:val>
                                        </p:tav>
                                        <p:tav tm="100000">
                                          <p:val>
                                            <p:strVal val="0-ppt_h/2"/>
                                          </p:val>
                                        </p:tav>
                                      </p:tavLst>
                                    </p:anim>
                                    <p:set>
                                      <p:cBhvr>
                                        <p:cTn id="156"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sp>
        <p:nvSpPr>
          <p:cNvPr id="12" name="Word2">
            <a:extLst>
              <a:ext uri="{FF2B5EF4-FFF2-40B4-BE49-F238E27FC236}">
                <a16:creationId xmlns:a16="http://schemas.microsoft.com/office/drawing/2014/main" id="{26C56AEF-DC3F-B7C3-A782-5325539C7542}"/>
              </a:ext>
            </a:extLst>
          </p:cNvPr>
          <p:cNvSpPr txBox="1"/>
          <p:nvPr/>
        </p:nvSpPr>
        <p:spPr>
          <a:xfrm>
            <a:off x="937015" y="294522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4" name="Word4">
            <a:extLst>
              <a:ext uri="{FF2B5EF4-FFF2-40B4-BE49-F238E27FC236}">
                <a16:creationId xmlns:a16="http://schemas.microsoft.com/office/drawing/2014/main" id="{D4BC7B4A-018E-6AF4-67A2-76816917EACA}"/>
              </a:ext>
            </a:extLst>
          </p:cNvPr>
          <p:cNvSpPr txBox="1"/>
          <p:nvPr/>
        </p:nvSpPr>
        <p:spPr>
          <a:xfrm>
            <a:off x="8915687" y="2962057"/>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0" name="Word1">
            <a:extLst>
              <a:ext uri="{FF2B5EF4-FFF2-40B4-BE49-F238E27FC236}">
                <a16:creationId xmlns:a16="http://schemas.microsoft.com/office/drawing/2014/main" id="{5D91E06C-6CA4-26A4-8307-269EB675EE0E}"/>
              </a:ext>
            </a:extLst>
          </p:cNvPr>
          <p:cNvSpPr txBox="1"/>
          <p:nvPr/>
        </p:nvSpPr>
        <p:spPr>
          <a:xfrm>
            <a:off x="748130" y="2240649"/>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sp>
        <p:nvSpPr>
          <p:cNvPr id="22" name="Word3">
            <a:extLst>
              <a:ext uri="{FF2B5EF4-FFF2-40B4-BE49-F238E27FC236}">
                <a16:creationId xmlns:a16="http://schemas.microsoft.com/office/drawing/2014/main" id="{EAAEF098-F533-64CF-8357-6EFF6DC133DE}"/>
              </a:ext>
            </a:extLst>
          </p:cNvPr>
          <p:cNvSpPr txBox="1"/>
          <p:nvPr/>
        </p:nvSpPr>
        <p:spPr>
          <a:xfrm>
            <a:off x="10791997" y="2947486"/>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5" name="Word4">
            <a:extLst>
              <a:ext uri="{FF2B5EF4-FFF2-40B4-BE49-F238E27FC236}">
                <a16:creationId xmlns:a16="http://schemas.microsoft.com/office/drawing/2014/main" id="{00182699-F2FF-4BF7-D0BB-C7C923BDEDE7}"/>
              </a:ext>
            </a:extLst>
          </p:cNvPr>
          <p:cNvSpPr txBox="1"/>
          <p:nvPr/>
        </p:nvSpPr>
        <p:spPr>
          <a:xfrm>
            <a:off x="2198533" y="2270489"/>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388522"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8" name="Word2">
            <a:extLst>
              <a:ext uri="{FF2B5EF4-FFF2-40B4-BE49-F238E27FC236}">
                <a16:creationId xmlns:a16="http://schemas.microsoft.com/office/drawing/2014/main" id="{39B230A2-BAE5-B102-C61D-DE9D3DF07649}"/>
              </a:ext>
            </a:extLst>
          </p:cNvPr>
          <p:cNvSpPr txBox="1"/>
          <p:nvPr/>
        </p:nvSpPr>
        <p:spPr>
          <a:xfrm>
            <a:off x="6259659" y="1788109"/>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29" name="Word3">
            <a:extLst>
              <a:ext uri="{FF2B5EF4-FFF2-40B4-BE49-F238E27FC236}">
                <a16:creationId xmlns:a16="http://schemas.microsoft.com/office/drawing/2014/main" id="{6D7FC91F-B75A-6C36-BF71-2460EF49464E}"/>
              </a:ext>
            </a:extLst>
          </p:cNvPr>
          <p:cNvSpPr txBox="1"/>
          <p:nvPr/>
        </p:nvSpPr>
        <p:spPr>
          <a:xfrm>
            <a:off x="2021281" y="3003120"/>
            <a:ext cx="1524776" cy="707886"/>
          </a:xfrm>
          <a:prstGeom prst="rect">
            <a:avLst/>
          </a:prstGeom>
          <a:noFill/>
        </p:spPr>
        <p:txBody>
          <a:bodyPr wrap="none" rtlCol="0">
            <a:spAutoFit/>
          </a:bodyPr>
          <a:lstStyle/>
          <a:p>
            <a:r>
              <a:rPr lang="en-US" sz="4000" b="1" dirty="0">
                <a:solidFill>
                  <a:schemeClr val="bg1"/>
                </a:solidFill>
                <a:highlight>
                  <a:srgbClr val="808080"/>
                </a:highlight>
              </a:rPr>
              <a:t>(____)</a:t>
            </a:r>
          </a:p>
        </p:txBody>
      </p:sp>
      <p:sp>
        <p:nvSpPr>
          <p:cNvPr id="32" name="Word1">
            <a:extLst>
              <a:ext uri="{FF2B5EF4-FFF2-40B4-BE49-F238E27FC236}">
                <a16:creationId xmlns:a16="http://schemas.microsoft.com/office/drawing/2014/main" id="{E34DCAA4-3371-D9EF-DA75-F3FC9D3D9BB9}"/>
              </a:ext>
            </a:extLst>
          </p:cNvPr>
          <p:cNvSpPr txBox="1"/>
          <p:nvPr/>
        </p:nvSpPr>
        <p:spPr>
          <a:xfrm>
            <a:off x="10609534" y="2356789"/>
            <a:ext cx="877163" cy="707886"/>
          </a:xfrm>
          <a:prstGeom prst="rect">
            <a:avLst/>
          </a:prstGeom>
          <a:noFill/>
        </p:spPr>
        <p:txBody>
          <a:bodyPr wrap="none" rtlCol="0">
            <a:spAutoFit/>
          </a:bodyPr>
          <a:lstStyle/>
          <a:p>
            <a:r>
              <a:rPr lang="en-US" sz="4000" b="1" dirty="0">
                <a:solidFill>
                  <a:schemeClr val="bg1"/>
                </a:solidFill>
                <a:highlight>
                  <a:srgbClr val="808080"/>
                </a:highlight>
              </a:rPr>
              <a:t>My</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Mango Character" descr="A cartoon face with eyes and mouth&#10;&#10;Description automatically generated">
            <a:extLst>
              <a:ext uri="{FF2B5EF4-FFF2-40B4-BE49-F238E27FC236}">
                <a16:creationId xmlns:a16="http://schemas.microsoft.com/office/drawing/2014/main" id="{092D2FE8-2DC6-83CD-AEFD-FF1EA19EAB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709781" y="3553232"/>
            <a:ext cx="1183988" cy="2165007"/>
          </a:xfrm>
          <a:prstGeom prst="rect">
            <a:avLst/>
          </a:prstGeom>
        </p:spPr>
      </p:pic>
      <p:pic>
        <p:nvPicPr>
          <p:cNvPr id="5" name="Picture 4" descr="A round object with a face and a yellow light&#10;&#10;Description automatically generated">
            <a:extLst>
              <a:ext uri="{FF2B5EF4-FFF2-40B4-BE49-F238E27FC236}">
                <a16:creationId xmlns:a16="http://schemas.microsoft.com/office/drawing/2014/main" id="{15263564-33A9-DCE0-C5BC-59D5EE8310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75546" y="3869087"/>
            <a:ext cx="1415590" cy="1199934"/>
          </a:xfrm>
          <a:prstGeom prst="rect">
            <a:avLst/>
          </a:prstGeom>
        </p:spPr>
      </p:pic>
      <p:sp>
        <p:nvSpPr>
          <p:cNvPr id="8" name="Arrow: Left 7">
            <a:hlinkClick r:id="rId9" action="ppaction://hlinksldjump"/>
            <a:extLst>
              <a:ext uri="{FF2B5EF4-FFF2-40B4-BE49-F238E27FC236}">
                <a16:creationId xmlns:a16="http://schemas.microsoft.com/office/drawing/2014/main" id="{996DC5BB-7851-C403-D10B-2E5937E5CD29}"/>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AAB281F-F2EC-5943-8507-49F36DCD4FFA}"/>
              </a:ext>
            </a:extLst>
          </p:cNvPr>
          <p:cNvSpPr txBox="1"/>
          <p:nvPr/>
        </p:nvSpPr>
        <p:spPr>
          <a:xfrm>
            <a:off x="3841490" y="312556"/>
            <a:ext cx="5429831" cy="707886"/>
          </a:xfrm>
          <a:prstGeom prst="rect">
            <a:avLst/>
          </a:prstGeom>
          <a:noFill/>
        </p:spPr>
        <p:txBody>
          <a:bodyPr wrap="square" rtlCol="0">
            <a:spAutoFit/>
          </a:bodyPr>
          <a:lstStyle/>
          <a:p>
            <a:r>
              <a:rPr lang="en-US" sz="2000" dirty="0">
                <a:solidFill>
                  <a:schemeClr val="bg1"/>
                </a:solidFill>
                <a:highlight>
                  <a:srgbClr val="0000FF"/>
                </a:highlight>
              </a:rPr>
              <a:t>*(____) = students should spell a textbook character’s name or their own name in English</a:t>
            </a:r>
          </a:p>
        </p:txBody>
      </p:sp>
    </p:spTree>
    <p:extLst>
      <p:ext uri="{BB962C8B-B14F-4D97-AF65-F5344CB8AC3E}">
        <p14:creationId xmlns:p14="http://schemas.microsoft.com/office/powerpoint/2010/main" val="425393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3 0.02639 L -0.00743 0.02662 C -0.01276 0.0287 -0.01797 0.03148 -0.02331 0.03333 C -0.03216 0.03634 -0.05157 0.0375 -0.05743 0.03796 C -0.06055 0.03866 -0.06368 0.03935 -0.06667 0.04028 C -0.07149 0.04167 -0.07631 0.04375 -0.08112 0.04491 C -0.08594 0.04607 -0.09076 0.04653 -0.09558 0.04745 C -0.10052 0.04884 -0.10521 0.05093 -0.11016 0.05208 C -0.11485 0.05324 -0.1198 0.05301 -0.12461 0.0544 C -0.14258 0.05972 -0.12435 0.06065 -0.14831 0.06366 C -0.16185 0.06551 -0.17539 0.06551 -0.18907 0.0662 L -0.25091 0.06852 L -0.29558 0.07083 C -0.30091 0.07199 -0.3099 0.07384 -0.31537 0.07546 C -0.34831 0.08519 -0.33516 0.08472 -0.34948 0.08472 " pathEditMode="relative" rAng="0" ptsTypes="AAAAAAAAAAAAAAA">
                                      <p:cBhvr>
                                        <p:cTn id="17" dur="2000" fill="hold"/>
                                        <p:tgtEl>
                                          <p:spTgt spid="5"/>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9 0.12616 L 0.4638 0.1456 " pathEditMode="relative" rAng="0" ptsTypes="AA">
                                      <p:cBhvr>
                                        <p:cTn id="28" dur="2000" fill="hold"/>
                                        <p:tgtEl>
                                          <p:spTgt spid="5"/>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2 0.10648 0.16484 0.10116 C 0.16132 0.09954 0.15794 0.09792 0.15429 0.09653 C 0.15169 0.09537 0.14895 0.09583 0.14648 0.09421 C 0.14531 0.09329 0.14492 0.09028 0.14388 0.08935 C 0.14179 0.08796 0.13945 0.08819 0.13724 0.08704 C 0.13463 0.08588 0.13203 0.0838 0.12942 0.08241 C 0.1276 0.08148 0.12578 0.08102 0.12409 0.08009 C 0.12278 0.0794 0.12148 0.07824 0.12018 0.07778 C 0.11757 0.07662 0.11484 0.07616 0.11224 0.07546 C 0.11054 0.07384 0.10885 0.07153 0.10703 0.07083 C 0.10351 0.06921 0.1 0.06944 0.09648 0.06852 C 0.09427 0.06782 0.09205 0.0669 0.08984 0.06597 C 0.08659 0.0625 0.08177 0.05694 0.07799 0.0544 C 0.07552 0.05255 0.07018 0.04977 0.07018 0.05 C 0.06159 0.03449 0.06705 0.04005 0.05833 0.03565 C 0.05703 0.03495 0.05573 0.03403 0.05442 0.03333 C 0.05195 0.03009 0.0431 0.01806 0.04127 0.0169 L 0.03724 0.01458 C 0.03632 0.01227 0.0358 0.00949 0.03463 0.00764 C 0.03307 0.00486 0.03007 0.00232 0.02812 0.00069 " pathEditMode="relative" rAng="0" ptsTypes="AAAAAAAAAAAAAAAAAAAAAAAA">
                                      <p:cBhvr>
                                        <p:cTn id="39" dur="2000" fill="hold"/>
                                        <p:tgtEl>
                                          <p:spTgt spid="5"/>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7 0.02894 L 0.01757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3 0.06713 -0.16927 0.06852 C -0.18021 0.07176 -0.19128 0.07269 -0.20222 0.07546 C -0.20834 0.07708 -0.21446 0.07847 -0.22058 0.08009 C -0.22761 0.08218 -0.23451 0.08681 -0.24167 0.08727 C -0.27891 0.08912 -0.31615 0.08727 -0.35339 0.08727 " pathEditMode="relative" rAng="0" ptsTypes="AAAAAAAAAAAAAA">
                                      <p:cBhvr>
                                        <p:cTn id="50" dur="2000" fill="hold"/>
                                        <p:tgtEl>
                                          <p:spTgt spid="5"/>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5"/>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3 0.10347 C 0.25703 0.10185 0.24244 0.09537 0.23593 0.09421 C 0.22929 0.09306 0.22278 0.09236 0.21614 0.0919 L 0.15703 0.08727 C 0.15429 0.08634 0.15169 0.08565 0.14909 0.08472 C 0.14726 0.08426 0.14557 0.08264 0.14388 0.08241 C 0.1302 0.08102 0.11666 0.08102 0.10299 0.08009 C 0.10169 0.0794 0.10039 0.07847 0.09909 0.07778 C 0.09466 0.07593 0.08593 0.07315 0.08593 0.07338 C 0.08086 0.06875 0.07903 0.06736 0.07409 0.06134 C 0.07226 0.05926 0.0707 0.05648 0.06888 0.0544 C 0.06718 0.05255 0.06523 0.05139 0.06354 0.04977 C 0.06224 0.04838 0.06106 0.04607 0.05963 0.04514 C 0.05703 0.04352 0.05429 0.04352 0.05169 0.04282 C 0.04948 0.0412 0.04739 0.03935 0.04518 0.03796 C 0.0414 0.03611 0.03802 0.03634 0.03463 0.03333 C 0.0332 0.03218 0.03203 0.02986 0.0306 0.0287 C 0.02942 0.02755 0.02799 0.02732 0.02669 0.02639 C 0.01966 0.02107 0.02382 0.02176 0.01888 0.02176 " pathEditMode="relative" rAng="0" ptsTypes="AAAAAAAAAAAAAAAAAAAAAAA">
                                      <p:cBhvr>
                                        <p:cTn id="72" dur="2000" fill="hold"/>
                                        <p:tgtEl>
                                          <p:spTgt spid="5"/>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1 0.03889 -0.00664 0.03889 -0.01797 0.04051 C -0.02422 0.0412 -0.03021 0.04398 -0.03646 0.04514 C -0.04206 0.0463 -0.04779 0.04676 -0.05352 0.04745 C -0.06146 0.05139 -0.06927 0.05579 -0.07722 0.05903 C -0.08425 0.06204 -0.10183 0.06319 -0.10612 0.06389 C -0.11094 0.06435 -0.11576 0.06551 -0.12058 0.0662 C -0.14909 0.07014 -0.12891 0.06644 -0.15091 0.07083 C -0.16693 0.08032 -0.14961 0.07083 -0.19167 0.07546 C -0.19206 0.07546 -0.22787 0.08218 -0.23373 0.08241 C -0.28581 0.08519 -0.29857 0.08472 -0.34154 0.08472 " pathEditMode="relative" rAng="0" ptsTypes="AAAAAAAAAAAA">
                                      <p:cBhvr>
                                        <p:cTn id="83" dur="2000" fill="hold"/>
                                        <p:tgtEl>
                                          <p:spTgt spid="5"/>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5"/>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9 0.36836 0.12199 0.36354 0.11991 C 0.34882 0.11343 0.35351 0.11088 0.33724 0.10579 C 0.33203 0.10417 0.32669 0.10463 0.32148 0.10347 C 0.30781 0.10069 0.29427 0.09722 0.2806 0.09421 C 0.2776 0.09352 0.27448 0.0919 0.27148 0.0919 C 0.24596 0.09051 0.22057 0.09028 0.19518 0.08958 C 0.19075 0.08866 0.18632 0.08773 0.1819 0.08704 C 0.17409 0.08611 0.16614 0.08588 0.15833 0.08472 C 0.14987 0.08357 0.13333 0.08009 0.13333 0.08032 C 0.13151 0.0794 0.12981 0.07847 0.12799 0.07778 C 0.12578 0.07685 0.12356 0.07639 0.12148 0.07546 C 0.10703 0.06852 0.1194 0.07292 0.10833 0.06852 C 0.10625 0.06759 0.09882 0.06528 0.09648 0.06366 C 0.09466 0.0625 0.09297 0.06019 0.09114 0.05903 C 0.08333 0.05394 0.08099 0.05417 0.07278 0.05208 C 0.07187 0.05046 0.07122 0.04838 0.07018 0.04745 C 0.06849 0.04583 0.06653 0.04583 0.06484 0.04514 C 0.06354 0.04444 0.06224 0.04375 0.06093 0.04259 C 0.04869 0.03333 0.06419 0.04236 0.04648 0.03333 C 0.04205 0.02824 0.04336 0.0287 0.03854 0.02639 C 0.03242 0.02315 0.03463 0.02639 0.03203 0.02176 " pathEditMode="relative" rAng="0" ptsTypes="AAAAAAAAAAAAAAAAAAAAAAAAA">
                                      <p:cBhvr>
                                        <p:cTn id="105" dur="2000" fill="hold"/>
                                        <p:tgtEl>
                                          <p:spTgt spid="5"/>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2 -0.03256 0.04051 C -0.03646 0.04144 -0.0405 0.0419 -0.0444 0.04282 L -0.05495 0.04514 C -0.06797 0.0544 -0.06198 0.05139 -0.08516 0.0544 C -0.0948 0.05579 -0.10443 0.05602 -0.11407 0.05671 C -0.11797 0.05764 -0.12201 0.05857 -0.12591 0.05903 C -0.16068 0.06343 -0.19271 0.06204 -0.22852 0.06366 L -0.30743 0.06852 C -0.31016 0.06921 -0.31276 0.06968 -0.31537 0.07083 C -0.3237 0.07454 -0.32448 0.07824 -0.33386 0.08009 C -0.33776 0.08079 -0.34167 0.08009 -0.34558 0.08009 " pathEditMode="relative" rAng="0" ptsTypes="AAAAAAAAAAAAAAA">
                                      <p:cBhvr>
                                        <p:cTn id="116" dur="2000" fill="hold"/>
                                        <p:tgtEl>
                                          <p:spTgt spid="5"/>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5"/>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50" restart="whenNotActive" fill="hold" evtFilter="cancelBubble" nodeType="interactiveSeq">
                <p:stCondLst>
                  <p:cond evt="onClick" delay="0">
                    <p:tgtEl>
                      <p:spTgt spid="4"/>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4"/>
                                        </p:tgtEl>
                                        <p:attrNameLst>
                                          <p:attrName>ppt_x</p:attrName>
                                        </p:attrNameLst>
                                      </p:cBhvr>
                                      <p:tavLst>
                                        <p:tav tm="0">
                                          <p:val>
                                            <p:strVal val="ppt_x"/>
                                          </p:val>
                                        </p:tav>
                                        <p:tav tm="100000">
                                          <p:val>
                                            <p:strVal val="1+ppt_w/2"/>
                                          </p:val>
                                        </p:tav>
                                      </p:tavLst>
                                    </p:anim>
                                    <p:anim calcmode="lin" valueType="num">
                                      <p:cBhvr additive="base">
                                        <p:cTn id="155" dur="500"/>
                                        <p:tgtEl>
                                          <p:spTgt spid="4"/>
                                        </p:tgtEl>
                                        <p:attrNameLst>
                                          <p:attrName>ppt_y</p:attrName>
                                        </p:attrNameLst>
                                      </p:cBhvr>
                                      <p:tavLst>
                                        <p:tav tm="0">
                                          <p:val>
                                            <p:strVal val="ppt_y"/>
                                          </p:val>
                                        </p:tav>
                                        <p:tav tm="100000">
                                          <p:val>
                                            <p:strVal val="0-ppt_h/2"/>
                                          </p:val>
                                        </p:tav>
                                      </p:tavLst>
                                    </p:anim>
                                    <p:set>
                                      <p:cBhvr>
                                        <p:cTn id="156"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C0FB8E-C66A-6F91-93B7-8B4CA555133A}"/>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106603-C2A1-E8DB-21C7-5592603D19E6}"/>
              </a:ext>
            </a:extLst>
          </p:cNvPr>
          <p:cNvSpPr>
            <a:spLocks noGrp="1"/>
          </p:cNvSpPr>
          <p:nvPr>
            <p:ph type="title"/>
          </p:nvPr>
        </p:nvSpPr>
        <p:spPr/>
        <p:txBody>
          <a:bodyPr/>
          <a:lstStyle/>
          <a:p>
            <a:r>
              <a:rPr lang="en-US" b="1" dirty="0"/>
              <a:t>Instructions for Game Continued</a:t>
            </a:r>
          </a:p>
        </p:txBody>
      </p:sp>
      <p:sp>
        <p:nvSpPr>
          <p:cNvPr id="3" name="Content Placeholder 2">
            <a:extLst>
              <a:ext uri="{FF2B5EF4-FFF2-40B4-BE49-F238E27FC236}">
                <a16:creationId xmlns:a16="http://schemas.microsoft.com/office/drawing/2014/main" id="{15324E27-0F69-E278-8482-D0057DAD1710}"/>
              </a:ext>
            </a:extLst>
          </p:cNvPr>
          <p:cNvSpPr>
            <a:spLocks noGrp="1"/>
          </p:cNvSpPr>
          <p:nvPr>
            <p:ph idx="1"/>
          </p:nvPr>
        </p:nvSpPr>
        <p:spPr>
          <a:xfrm>
            <a:off x="838200" y="1690688"/>
            <a:ext cx="10690186" cy="4486275"/>
          </a:xfrm>
        </p:spPr>
        <p:txBody>
          <a:bodyPr>
            <a:normAutofit fontScale="92500" lnSpcReduction="10000"/>
          </a:bodyPr>
          <a:lstStyle/>
          <a:p>
            <a:pPr marL="0" indent="0">
              <a:buNone/>
            </a:pPr>
            <a:r>
              <a:rPr lang="en-US" dirty="0"/>
              <a:t>After sending away the character who lost, click on the blue arrow in the top left corner to get to the round 2 and round 3 options slide to pick the next round between the three remaining characters and so on. So for example, if the lion character lost in the first round, you would click on the blue box of the Mango vs. Hippo vs. Sunflower characters to begin round 2 of those three characters. The same instructions can be followed for round 3 between the final two characters and then selecting the final character who won in the blue box for a fun “Winner!” animation/celebration slide.</a:t>
            </a:r>
          </a:p>
          <a:p>
            <a:pPr marL="0" indent="0">
              <a:buNone/>
            </a:pPr>
            <a:r>
              <a:rPr lang="en-US" dirty="0"/>
              <a:t>After finishing Game 1, escape the presentation and make your way to the beginning of Game 2 (starts slide 20) for a new set of phrases/words. Follow these same instructions and get to the next starting slide for getting through up to 5 games.</a:t>
            </a:r>
          </a:p>
        </p:txBody>
      </p:sp>
    </p:spTree>
    <p:extLst>
      <p:ext uri="{BB962C8B-B14F-4D97-AF65-F5344CB8AC3E}">
        <p14:creationId xmlns:p14="http://schemas.microsoft.com/office/powerpoint/2010/main" val="3703840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582997" y="2411165"/>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3" name="Word3">
            <a:extLst>
              <a:ext uri="{FF2B5EF4-FFF2-40B4-BE49-F238E27FC236}">
                <a16:creationId xmlns:a16="http://schemas.microsoft.com/office/drawing/2014/main" id="{DB1E3352-2702-3A3D-2206-94FD3E9519F8}"/>
              </a:ext>
            </a:extLst>
          </p:cNvPr>
          <p:cNvSpPr txBox="1"/>
          <p:nvPr/>
        </p:nvSpPr>
        <p:spPr>
          <a:xfrm>
            <a:off x="10164766" y="2496888"/>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16" name="Word1">
            <a:extLst>
              <a:ext uri="{FF2B5EF4-FFF2-40B4-BE49-F238E27FC236}">
                <a16:creationId xmlns:a16="http://schemas.microsoft.com/office/drawing/2014/main" id="{167A7D9A-2971-52D5-200C-1F2A92A220DC}"/>
              </a:ext>
            </a:extLst>
          </p:cNvPr>
          <p:cNvSpPr txBox="1"/>
          <p:nvPr/>
        </p:nvSpPr>
        <p:spPr>
          <a:xfrm>
            <a:off x="590503" y="3132278"/>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17" name="Word2">
            <a:extLst>
              <a:ext uri="{FF2B5EF4-FFF2-40B4-BE49-F238E27FC236}">
                <a16:creationId xmlns:a16="http://schemas.microsoft.com/office/drawing/2014/main" id="{0067F59A-4997-E7E6-A3B3-B7B14946C94D}"/>
              </a:ext>
            </a:extLst>
          </p:cNvPr>
          <p:cNvSpPr txBox="1"/>
          <p:nvPr/>
        </p:nvSpPr>
        <p:spPr>
          <a:xfrm>
            <a:off x="8576841" y="3267814"/>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19" name="Word3">
            <a:extLst>
              <a:ext uri="{FF2B5EF4-FFF2-40B4-BE49-F238E27FC236}">
                <a16:creationId xmlns:a16="http://schemas.microsoft.com/office/drawing/2014/main" id="{6028D050-1573-0D11-533B-32BA32ADCA86}"/>
              </a:ext>
            </a:extLst>
          </p:cNvPr>
          <p:cNvSpPr txBox="1"/>
          <p:nvPr/>
        </p:nvSpPr>
        <p:spPr>
          <a:xfrm>
            <a:off x="501944" y="1543490"/>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4" name="Word4">
            <a:extLst>
              <a:ext uri="{FF2B5EF4-FFF2-40B4-BE49-F238E27FC236}">
                <a16:creationId xmlns:a16="http://schemas.microsoft.com/office/drawing/2014/main" id="{95D68F41-7BF3-CBC5-C3A0-BC20342812C8}"/>
              </a:ext>
            </a:extLst>
          </p:cNvPr>
          <p:cNvSpPr txBox="1"/>
          <p:nvPr/>
        </p:nvSpPr>
        <p:spPr>
          <a:xfrm>
            <a:off x="10206311" y="1602658"/>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359662" y="4075658"/>
            <a:ext cx="1183988"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0344" y="4825561"/>
            <a:ext cx="1429986" cy="121213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444514" y="3251956"/>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 name="Arrow: Left 1">
            <a:hlinkClick r:id="rId8" action="ppaction://hlinksldjump"/>
            <a:extLst>
              <a:ext uri="{FF2B5EF4-FFF2-40B4-BE49-F238E27FC236}">
                <a16:creationId xmlns:a16="http://schemas.microsoft.com/office/drawing/2014/main" id="{1449050A-5807-ABD5-3189-264717C1709F}"/>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063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4 0.01944 L 0.10573 0.01643 C 0.10703 0.0162 0.12695 0.01204 0.13073 0.01204 C 0.15208 0.01204 0.17343 0.01296 0.19492 0.01342 C 0.21041 0.0125 0.22604 0.01088 0.24153 0.01041 L 0.42161 0.00764 L 0.44661 0.00162 C 0.45013 0.00069 0.45377 -0.00093 0.45742 -0.00139 C 0.46705 -0.00232 0.47682 -0.00232 0.48659 -0.00278 L 0.50573 -0.00579 C 0.50768 -0.00602 0.50963 -0.00695 0.51159 -0.00718 C 0.51797 -0.00787 0.52435 -0.0081 0.53073 -0.00857 L 0.62747 -0.00579 C 0.63737 -0.00579 0.64739 -0.00671 0.65742 -0.00718 C 0.6677 -0.00671 0.67799 -0.00671 0.68828 -0.00579 C 0.68932 -0.00556 0.69049 -0.00463 0.69153 -0.00417 C 0.69479 -0.00324 0.69843 -0.00324 0.70156 -0.00139 C 0.70312 -0.00023 0.70481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5 0.0162 L 0.70325 0.01643 C 0.62903 0.02407 0.67356 0.01991 0.50403 0.0162 C 0.49648 0.0162 0.48906 0.01412 0.48151 0.01342 C 0.47565 0.01273 0.46992 0.0125 0.46406 0.0118 C 0.38359 0.00208 0.46419 0.0118 0.41901 0.0044 C 0.41159 0.00324 0.40403 0.00254 0.39648 0.00162 C 0.38528 0.0081 0.39544 0.00254 0.36653 0.00741 C 0.36393 0.00787 0.36159 0.00856 0.35898 0.00879 C 0.34479 0.01018 0.31119 0.01134 0.29987 0.0118 C 0.2957 0.01296 0.29153 0.01412 0.28737 0.01481 C 0.2819 0.01574 0.2763 0.0162 0.2707 0.0162 L 0.20573 0.01782 C 0.14687 0.02477 0.22435 0.01597 0.06159 0.02083 C 0.05429 0.02106 0.04713 0.02268 0.03984 0.02361 C 0.03489 0.02569 0.02994 0.0287 0.02487 0.02963 C 0.01705 0.03125 0.0069 0.03102 -0.0017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 0.01065 C 0.04909 0.01065 0.05234 0.01204 0.05573 0.01204 L 0.17161 0.01065 L 0.18828 0.00903 C 0.19297 0.00856 0.19765 0.00787 0.20234 0.00764 L 0.2582 0.00602 L 0.31992 0.00324 C 0.32461 0.00208 0.32942 0.00139 0.33411 0.00023 C 0.34023 -0.00139 0.34622 -0.00486 0.35234 -0.00579 C 0.35794 -0.00648 0.36354 -0.00486 0.36914 -0.00417 C 0.37812 -0.00093 0.36888 -0.00394 0.38489 -0.00139 C 0.38685 -0.00093 0.3888 1.85185E-6 0.39075 0.00023 C 0.40846 0.00116 0.4263 0.00116 0.44414 0.00162 L 0.51914 0.00463 C 0.52656 0.00486 0.53411 0.00579 0.54153 0.00602 L 0.64987 0.01065 C 0.65442 0.01111 0.65885 0.01111 0.66328 0.01204 C 0.66601 0.0125 0.66875 0.01458 0.67161 0.01504 C 0.67708 0.01597 0.68268 0.01597 0.68828 0.01643 C 0.71276 0.01805 0.70859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 0.01944 L 0.7108 0.01967 C 0.61458 0.02176 0.68125 0.01967 0.61406 0.02245 L 0.53659 0.02523 L 0.43737 0.02384 C 0.422 0.02338 0.41705 0.02037 0.40325 0.01805 C 0.39192 0.01597 0.38034 0.01574 0.36901 0.01504 C 0.36523 0.01342 0.36132 0.0118 0.35742 0.01065 C 0.34817 0.00764 0.34635 0.00764 0.33737 0.00625 L 0.30234 0.00903 C 0.29882 0.00949 0.29518 0.01041 0.29153 0.01065 C 0.27734 0.01134 0.26328 0.01157 0.24909 0.01204 C 0.24518 0.01296 0.24127 0.01435 0.23737 0.01504 C 0.2233 0.01759 0.22721 0.01481 0.21406 0.01944 C 0.20924 0.02106 0.20468 0.02454 0.19987 0.02523 C 0.18567 0.02778 0.14127 0.02916 0.12656 0.02986 L 0.08984 0.02824 C 0.07369 0.02731 0.07161 0.02708 0.05742 0.02523 C 0.03424 0.01852 0.06145 0.02592 0.03567 0.02083 C 0.03463 0.0206 0.03346 0.01991 0.03242 0.01944 L 0.0207 0.01504 C 0.00065 0.01643 -0.00052 0.00579 0.00234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3 0.02986 L -0.01003 0.03009 C 0.01927 0.01944 0.0039 0.02361 0.06575 0.02986 C 0.06836 0.03009 0.07057 0.03403 0.0733 0.03426 C 0.09961 0.03611 0.12604 0.03518 0.15247 0.03588 L 0.24153 0.03125 C 0.29101 0.02778 0.20468 0.02569 0.28489 0.02986 C 0.39257 0.02407 0.19648 0.03657 0.3608 0.01504 C 0.41393 0.00787 0.51744 0.00833 0.56914 0.00764 L 0.65664 0.00903 C 0.66888 0.00949 0.68112 0.00995 0.69323 0.01204 C 0.69531 0.01227 0.69713 0.01481 0.69909 0.01643 L 0.70416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 0.02847 L 0.6983 0.0287 L 0.64414 0.02546 L 0.40989 0.01944 C 0.37083 0.00741 0.39062 0.01088 0.35078 0.00903 C 0.34244 0.00995 0.33398 0.00972 0.32578 0.0118 C 0.32226 0.01273 0.31914 0.0162 0.31575 0.01782 C 0.31406 0.01875 0.31237 0.01898 0.3108 0.01944 C 0.30208 0.02106 0.29349 0.02222 0.28489 0.02384 C 0.28242 0.0243 0.27994 0.02523 0.27747 0.02546 C 0.26731 0.02616 0.25742 0.02639 0.24739 0.02685 L 0.10078 0.02384 C 0.08294 0.02338 0.0651 0.02315 0.04739 0.02083 C 0.04088 0.02014 0.03463 0.0162 0.02825 0.01481 C 0.02213 0.01366 0.01601 0.01389 0.00989 0.01342 L -0.0017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7 C 0.00625 0.01829 0.01757 0.0169 0.02903 0.01643 C 0.03125 0.01643 0.03346 0.01736 0.03567 0.01782 C 0.04909 0.0206 0.04935 0.0206 0.06067 0.02222 C 0.06289 0.02338 0.0651 0.02454 0.06731 0.02523 C 0.10794 0.0368 0.16523 0.02268 0.19492 0.02083 C 0.23346 0.01435 0.19036 0.02083 0.25651 0.01643 C 0.26406 0.01597 0.27161 0.01435 0.2789 0.01342 C 0.28437 0.00995 0.28945 0.00579 0.29492 0.00324 C 0.30638 -0.00232 0.32057 0.00092 0.33151 0.00162 C 0.33489 0.00324 0.33815 0.00486 0.34153 0.00602 C 0.34635 0.00787 0.35468 0.00856 0.35911 0.00903 L 0.48906 0.00764 C 0.49153 0.00741 0.49401 0.00648 0.49661 0.00602 L 0.54323 -0.00116 C 0.55078 -0.00023 0.5582 0.00139 0.56575 0.00162 C 0.61093 0.00324 0.65507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3 0.02546 L 0.69583 0.02569 L 0.62656 0.02384 L 0.59323 0.02245 L 0.50078 0.02083 L 0.46497 0.01643 C 0.45273 0.01458 0.44049 0.0118 0.42825 0.01041 L 0.41497 0.00903 C 0.41211 0.00856 0.40937 0.00787 0.40664 0.00741 L 0.38476 0.00463 L 0.35156 0.00903 L 0.33906 0.01041 C 0.32265 0.01296 0.34205 0.0118 0.31653 0.01342 C 0.29817 0.01458 0.26549 0.01574 0.2483 0.01643 L 0.21575 0.01782 C 0.20169 0.02014 0.19687 0.02129 0.17903 0.02083 C 0.16718 0.0206 0.1552 0.01898 0.14323 0.01782 L -0.00756 0.01944 C -0.00977 0.01944 -0.0142 0.02083 -0.0142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3 0.01921 L -0.01003 0.01944 C -0.00313 0.01829 0.00377 0.01643 0.01067 0.0162 C 0.04492 0.01551 0.04205 0.0169 0.06484 0.01921 L 0.08073 0.02083 C 0.09375 0.02245 0.08554 0.02245 0.10156 0.02523 C 0.10625 0.02592 0.11106 0.02616 0.11575 0.02662 C 0.1194 0.02708 0.12291 0.02778 0.12656 0.02824 L 0.16328 0.03125 L 0.19401 0.02662 C 0.19713 0.02616 0.20013 0.02546 0.20325 0.02523 C 0.21549 0.0243 0.2276 0.0243 0.23984 0.02361 C 0.28711 0.01435 0.2457 0.02199 0.36731 0.02083 L 0.51731 0.01921 C 0.52539 0.01875 0.53346 0.01852 0.54153 0.01782 C 0.55351 0.01666 0.56536 0.01366 0.57734 0.01342 C 0.61315 0.01227 0.64895 0.01342 0.6848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2 0.0081 L 0.00351 0.00972 " pathEditMode="relative" ptsTypes="AA">
                                      <p:cBhvr>
                                        <p:cTn id="116" dur="2000" fill="hold"/>
                                        <p:tgtEl>
                                          <p:spTgt spid="4"/>
                                        </p:tgtEl>
                                        <p:attrNameLst>
                                          <p:attrName>ppt_x</p:attrName>
                                          <p:attrName>ppt_y</p:attrName>
                                        </p:attrNameLst>
                                      </p:cBhvr>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2 0.0081 L 0.7095 0.0081 " pathEditMode="relative" ptsTypes="AA">
                                      <p:cBhvr>
                                        <p:cTn id="127" dur="2000" fill="hold"/>
                                        <p:tgtEl>
                                          <p:spTgt spid="4"/>
                                        </p:tgtEl>
                                        <p:attrNameLst>
                                          <p:attrName>ppt_x</p:attrName>
                                          <p:attrName>ppt_y</p:attrName>
                                        </p:attrNameLst>
                                      </p:cBhvr>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6"/>
                                        </p:tgtEl>
                                        <p:attrNameLst>
                                          <p:attrName>ppt_x</p:attrName>
                                        </p:attrNameLst>
                                      </p:cBhvr>
                                      <p:tavLst>
                                        <p:tav tm="0">
                                          <p:val>
                                            <p:strVal val="ppt_x"/>
                                          </p:val>
                                        </p:tav>
                                        <p:tav tm="100000">
                                          <p:val>
                                            <p:strVal val="1+ppt_w/2"/>
                                          </p:val>
                                        </p:tav>
                                      </p:tavLst>
                                    </p:anim>
                                    <p:anim calcmode="lin" valueType="num">
                                      <p:cBhvr additive="base">
                                        <p:cTn id="148" dur="500"/>
                                        <p:tgtEl>
                                          <p:spTgt spid="26"/>
                                        </p:tgtEl>
                                        <p:attrNameLst>
                                          <p:attrName>ppt_y</p:attrName>
                                        </p:attrNameLst>
                                      </p:cBhvr>
                                      <p:tavLst>
                                        <p:tav tm="0">
                                          <p:val>
                                            <p:strVal val="ppt_y"/>
                                          </p:val>
                                        </p:tav>
                                        <p:tav tm="100000">
                                          <p:val>
                                            <p:strVal val="0-ppt_h/2"/>
                                          </p:val>
                                        </p:tav>
                                      </p:tavLst>
                                    </p:anim>
                                    <p:set>
                                      <p:cBhvr>
                                        <p:cTn id="14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784924" y="2410683"/>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3" name="Word3">
            <a:extLst>
              <a:ext uri="{FF2B5EF4-FFF2-40B4-BE49-F238E27FC236}">
                <a16:creationId xmlns:a16="http://schemas.microsoft.com/office/drawing/2014/main" id="{DB1E3352-2702-3A3D-2206-94FD3E9519F8}"/>
              </a:ext>
            </a:extLst>
          </p:cNvPr>
          <p:cNvSpPr txBox="1"/>
          <p:nvPr/>
        </p:nvSpPr>
        <p:spPr>
          <a:xfrm>
            <a:off x="10534764" y="247665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6" name="Word1">
            <a:extLst>
              <a:ext uri="{FF2B5EF4-FFF2-40B4-BE49-F238E27FC236}">
                <a16:creationId xmlns:a16="http://schemas.microsoft.com/office/drawing/2014/main" id="{167A7D9A-2971-52D5-200C-1F2A92A220DC}"/>
              </a:ext>
            </a:extLst>
          </p:cNvPr>
          <p:cNvSpPr txBox="1"/>
          <p:nvPr/>
        </p:nvSpPr>
        <p:spPr>
          <a:xfrm>
            <a:off x="640260" y="3117318"/>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9" name="Word3">
            <a:extLst>
              <a:ext uri="{FF2B5EF4-FFF2-40B4-BE49-F238E27FC236}">
                <a16:creationId xmlns:a16="http://schemas.microsoft.com/office/drawing/2014/main" id="{6028D050-1573-0D11-533B-32BA32ADCA86}"/>
              </a:ext>
            </a:extLst>
          </p:cNvPr>
          <p:cNvSpPr txBox="1"/>
          <p:nvPr/>
        </p:nvSpPr>
        <p:spPr>
          <a:xfrm>
            <a:off x="784924" y="1528530"/>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24" name="Word4">
            <a:extLst>
              <a:ext uri="{FF2B5EF4-FFF2-40B4-BE49-F238E27FC236}">
                <a16:creationId xmlns:a16="http://schemas.microsoft.com/office/drawing/2014/main" id="{95D68F41-7BF3-CBC5-C3A0-BC20342812C8}"/>
              </a:ext>
            </a:extLst>
          </p:cNvPr>
          <p:cNvSpPr txBox="1"/>
          <p:nvPr/>
        </p:nvSpPr>
        <p:spPr>
          <a:xfrm>
            <a:off x="10309504" y="1582427"/>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309504" y="3231725"/>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pic>
        <p:nvPicPr>
          <p:cNvPr id="2" name="Hippo Character" descr="A cartoon of a hippo&#10;&#10;Description automatically generated">
            <a:extLst>
              <a:ext uri="{FF2B5EF4-FFF2-40B4-BE49-F238E27FC236}">
                <a16:creationId xmlns:a16="http://schemas.microsoft.com/office/drawing/2014/main" id="{BF5E01C7-42D8-8739-CFD4-49E58BA973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742475" y="4624183"/>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294" y="4952328"/>
            <a:ext cx="1429986" cy="1212137"/>
          </a:xfrm>
          <a:prstGeom prst="rect">
            <a:avLst/>
          </a:prstGeom>
        </p:spPr>
      </p:pic>
      <p:sp>
        <p:nvSpPr>
          <p:cNvPr id="3" name="Arrow: Left 2">
            <a:hlinkClick r:id="rId8" action="ppaction://hlinksldjump"/>
            <a:extLst>
              <a:ext uri="{FF2B5EF4-FFF2-40B4-BE49-F238E27FC236}">
                <a16:creationId xmlns:a16="http://schemas.microsoft.com/office/drawing/2014/main" id="{1F842F85-45FB-4DC3-CD92-8490F0DDEC43}"/>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25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3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8 -0.00579 C 0.68933 -0.00556 0.6905 -0.00463 0.69154 -0.00417 C 0.6948 -0.00324 0.69844 -0.00324 0.70157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5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 0.01574 0.27631 0.0162 0.27071 0.0162 L 0.20573 0.01782 C 0.14688 0.02477 0.22435 0.01597 0.06159 0.02083 C 0.0543 0.02106 0.04714 0.02268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4 C 0.04909 0.01064 0.05235 0.01203 0.05573 0.01203 L 0.17162 0.01064 L 0.18828 0.00902 C 0.19297 0.00856 0.19766 0.00787 0.20235 0.00764 L 0.25821 0.00602 L 0.31993 0.00324 C 0.32461 0.00208 0.32943 0.00139 0.33412 0.00023 C 0.34024 -0.00139 0.34623 -0.00486 0.35235 -0.00579 C 0.35795 -0.00648 0.36355 -0.00486 0.36914 -0.00417 C 0.37813 -0.00093 0.36888 -0.00394 0.3849 -0.00139 C 0.38685 -0.00093 0.38881 3.33333E-6 0.39076 0.00023 C 0.40847 0.00115 0.42631 0.00115 0.44414 0.00162 L 0.51914 0.00463 C 0.52657 0.00486 0.53412 0.00578 0.54154 0.00602 L 0.64987 0.01064 C 0.65443 0.01111 0.65886 0.01111 0.66328 0.01203 C 0.66602 0.0125 0.66875 0.01458 0.67162 0.01504 C 0.67709 0.01597 0.68269 0.01597 0.68828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8 0.01157 0.24909 0.01203 C 0.24519 0.01296 0.24128 0.01435 0.23737 0.01504 C 0.22331 0.01759 0.22722 0.01481 0.21407 0.01944 C 0.20925 0.02106 0.20469 0.02453 0.19987 0.02523 C 0.18568 0.02777 0.14128 0.02916 0.12657 0.02986 L 0.08985 0.02824 C 0.0737 0.02731 0.07162 0.02708 0.05743 0.02523 C 0.03425 0.01852 0.06146 0.02592 0.03568 0.02083 C 0.03464 0.0206 0.03347 0.0199 0.03243 0.01944 L 0.02071 0.01504 C 0.00065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2 0.07331 0.03426 C 0.09961 0.03611 0.12605 0.03518 0.15248 0.03588 L 0.24154 0.03125 C 0.29102 0.02777 0.20469 0.02569 0.2849 0.02986 C 0.39258 0.02407 0.19649 0.03657 0.36081 0.01504 C 0.41394 0.00787 0.51745 0.00833 0.56914 0.00764 L 0.65664 0.00902 C 0.66888 0.00949 0.68112 0.00995 0.69323 0.01203 C 0.69532 0.01227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 0.39063 0.01088 0.35078 0.00902 C 0.34245 0.00995 0.33399 0.00972 0.32578 0.0118 C 0.32227 0.01273 0.31914 0.0162 0.31576 0.01782 C 0.31407 0.01875 0.31237 0.01898 0.31081 0.01944 C 0.30209 0.02106 0.29349 0.02222 0.2849 0.02384 C 0.28243 0.0243 0.27995 0.02523 0.27748 0.02546 C 0.26732 0.02615 0.25743 0.02639 0.2474 0.02685 L 0.10078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89 0.02338 0.06511 0.02453 0.06732 0.02523 C 0.10795 0.0368 0.16524 0.02268 0.19493 0.02083 C 0.23347 0.01435 0.19037 0.02083 0.25651 0.01643 C 0.26407 0.01597 0.27162 0.01435 0.27891 0.01342 C 0.28438 0.00995 0.28946 0.00578 0.29493 0.00324 C 0.30638 -0.00232 0.32058 0.00092 0.33151 0.00162 C 0.3349 0.00324 0.33815 0.00486 0.34154 0.00602 C 0.34636 0.00787 0.35469 0.00856 0.35912 0.00902 L 0.48907 0.00764 C 0.49154 0.0074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8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 0.02708 0.12292 0.02777 0.12657 0.02824 L 0.16328 0.03125 L 0.19401 0.02662 C 0.19714 0.02615 0.20013 0.02546 0.20326 0.02523 C 0.2155 0.0243 0.22761 0.0243 0.23985 0.02361 C 0.28711 0.01435 0.24571 0.02199 0.36732 0.02083 L 0.51732 0.01921 C 0.52539 0.01875 0.53347 0.01852 0.54154 0.01782 C 0.55352 0.01666 0.56537 0.01365 0.57735 0.01342 C 0.61315 0.01227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784924" y="2396205"/>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3" name="Word3">
            <a:extLst>
              <a:ext uri="{FF2B5EF4-FFF2-40B4-BE49-F238E27FC236}">
                <a16:creationId xmlns:a16="http://schemas.microsoft.com/office/drawing/2014/main" id="{DB1E3352-2702-3A3D-2206-94FD3E9519F8}"/>
              </a:ext>
            </a:extLst>
          </p:cNvPr>
          <p:cNvSpPr txBox="1"/>
          <p:nvPr/>
        </p:nvSpPr>
        <p:spPr>
          <a:xfrm>
            <a:off x="10600863" y="247665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6" name="Word1">
            <a:extLst>
              <a:ext uri="{FF2B5EF4-FFF2-40B4-BE49-F238E27FC236}">
                <a16:creationId xmlns:a16="http://schemas.microsoft.com/office/drawing/2014/main" id="{167A7D9A-2971-52D5-200C-1F2A92A220DC}"/>
              </a:ext>
            </a:extLst>
          </p:cNvPr>
          <p:cNvSpPr txBox="1"/>
          <p:nvPr/>
        </p:nvSpPr>
        <p:spPr>
          <a:xfrm>
            <a:off x="792431" y="3117318"/>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19" name="Word3">
            <a:extLst>
              <a:ext uri="{FF2B5EF4-FFF2-40B4-BE49-F238E27FC236}">
                <a16:creationId xmlns:a16="http://schemas.microsoft.com/office/drawing/2014/main" id="{6028D050-1573-0D11-533B-32BA32ADCA86}"/>
              </a:ext>
            </a:extLst>
          </p:cNvPr>
          <p:cNvSpPr txBox="1"/>
          <p:nvPr/>
        </p:nvSpPr>
        <p:spPr>
          <a:xfrm>
            <a:off x="937096" y="1528530"/>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4" name="Word4">
            <a:extLst>
              <a:ext uri="{FF2B5EF4-FFF2-40B4-BE49-F238E27FC236}">
                <a16:creationId xmlns:a16="http://schemas.microsoft.com/office/drawing/2014/main" id="{95D68F41-7BF3-CBC5-C3A0-BC20342812C8}"/>
              </a:ext>
            </a:extLst>
          </p:cNvPr>
          <p:cNvSpPr txBox="1"/>
          <p:nvPr/>
        </p:nvSpPr>
        <p:spPr>
          <a:xfrm>
            <a:off x="10492879" y="1582427"/>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492879" y="3231725"/>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pic>
        <p:nvPicPr>
          <p:cNvPr id="3" name="Sun Flower Character" descr="A cartoon flower with a face&#10;&#10;Description automatically generated">
            <a:extLst>
              <a:ext uri="{FF2B5EF4-FFF2-40B4-BE49-F238E27FC236}">
                <a16:creationId xmlns:a16="http://schemas.microsoft.com/office/drawing/2014/main" id="{A29B43DB-3845-D85B-E86E-36CC805970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9322" y="4071289"/>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981" y="4941170"/>
            <a:ext cx="1429986" cy="1212137"/>
          </a:xfrm>
          <a:prstGeom prst="rect">
            <a:avLst/>
          </a:prstGeom>
        </p:spPr>
      </p:pic>
      <p:sp>
        <p:nvSpPr>
          <p:cNvPr id="2" name="Arrow: Left 1">
            <a:hlinkClick r:id="rId8" action="ppaction://hlinksldjump"/>
            <a:extLst>
              <a:ext uri="{FF2B5EF4-FFF2-40B4-BE49-F238E27FC236}">
                <a16:creationId xmlns:a16="http://schemas.microsoft.com/office/drawing/2014/main" id="{454A5DE4-E29F-AAA6-D014-559AF3A8D80B}"/>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561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4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9 -0.00579 C 0.68933 -0.00556 0.6905 -0.00463 0.69154 -0.00417 C 0.6948 -0.00324 0.69844 -0.00324 0.70157 -0.00139 C 0.70313 -0.00024 0.70482 0.00162 0.70665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6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1 0.01574 0.27631 0.0162 0.27071 0.0162 L 0.20573 0.01782 C 0.14688 0.02476 0.22435 0.01597 0.06159 0.02083 C 0.0543 0.02106 0.04714 0.02268 0.03985 0.02361 C 0.0349 0.02569 0.02995 0.0287 0.02487 0.02963 C 0.01706 0.03125 0.00691 0.03101 -0.00169 0.03101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1 0.00764 L -0.01171 0.00787 L 0.04571 0.01064 C 0.04909 0.01064 0.05235 0.01203 0.05573 0.01203 L 0.17162 0.01064 L 0.18829 0.00902 C 0.19297 0.00856 0.19766 0.00787 0.20235 0.00764 L 0.25821 0.00601 L 0.31993 0.00324 C 0.32461 0.00208 0.32943 0.00139 0.33412 0.00023 C 0.34024 -0.00139 0.34623 -0.00486 0.35235 -0.00579 C 0.35795 -0.00649 0.36355 -0.00486 0.36915 -0.00417 C 0.37813 -0.00093 0.36888 -0.00394 0.3849 -0.00139 C 0.38685 -0.00093 0.38881 3.7037E-6 0.39076 0.00023 C 0.40847 0.00115 0.42631 0.00115 0.44415 0.00162 L 0.51915 0.00463 C 0.52657 0.00486 0.53412 0.00578 0.54154 0.00601 L 0.64987 0.01064 C 0.65443 0.01111 0.65886 0.01111 0.66329 0.01203 C 0.66602 0.0125 0.66875 0.01458 0.67162 0.01504 C 0.67709 0.01597 0.68269 0.01597 0.68829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9 0.01157 0.24909 0.01203 C 0.24519 0.01296 0.24128 0.01435 0.23737 0.01504 C 0.22331 0.01759 0.22722 0.01481 0.21407 0.01944 C 0.20925 0.02106 0.20469 0.02453 0.19987 0.02523 C 0.18568 0.02777 0.14128 0.02916 0.12657 0.02986 L 0.08985 0.02824 C 0.0737 0.02731 0.07162 0.02708 0.05743 0.02523 C 0.03425 0.01851 0.06146 0.02592 0.03568 0.02083 C 0.03464 0.0206 0.03347 0.0199 0.03243 0.01944 L 0.02071 0.01504 C 0.00066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8 0.01944 0.00391 0.02361 0.06576 0.02986 C 0.06836 0.03009 0.07058 0.03402 0.07331 0.03426 C 0.09961 0.03611 0.12605 0.03518 0.15248 0.03588 L 0.24154 0.03125 C 0.29102 0.02777 0.20469 0.02569 0.2849 0.02986 C 0.39258 0.02407 0.19649 0.03657 0.36081 0.01504 C 0.41394 0.00787 0.51745 0.00833 0.56915 0.00764 L 0.65665 0.00902 C 0.66888 0.00949 0.68112 0.00995 0.69323 0.01203 C 0.69532 0.01226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5 0.02546 L 0.4099 0.01944 C 0.37084 0.0074 0.39063 0.01088 0.35079 0.00902 C 0.34245 0.00995 0.33399 0.00972 0.32579 0.0118 C 0.32227 0.01273 0.31915 0.0162 0.31576 0.01782 C 0.31407 0.01875 0.31237 0.01898 0.31081 0.01944 C 0.30209 0.02106 0.29349 0.02222 0.2849 0.02384 C 0.28243 0.0243 0.27995 0.02523 0.27748 0.02546 C 0.26732 0.02615 0.25743 0.02639 0.2474 0.02685 L 0.10079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9 0.02338 0.06511 0.02453 0.06732 0.02523 C 0.10795 0.0368 0.16524 0.02268 0.19493 0.02083 C 0.23347 0.01435 0.19037 0.02083 0.25651 0.01643 C 0.26407 0.01597 0.27162 0.01435 0.27891 0.01342 C 0.28438 0.00995 0.28946 0.00578 0.29493 0.00324 C 0.30638 -0.00232 0.32058 0.00092 0.33151 0.00162 C 0.3349 0.00324 0.33816 0.00486 0.34154 0.00601 C 0.34636 0.00787 0.35469 0.00856 0.35912 0.00902 L 0.48907 0.00764 C 0.49154 0.0074 0.49401 0.00648 0.49662 0.00601 L 0.54323 -0.00116 C 0.55079 -0.00024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9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1 0.02708 0.12292 0.02777 0.12657 0.02824 L 0.16329 0.03125 L 0.19401 0.02662 C 0.19714 0.02615 0.20013 0.02546 0.20326 0.02523 C 0.2155 0.0243 0.22761 0.0243 0.23985 0.02361 C 0.28711 0.01435 0.24571 0.02199 0.36732 0.02083 L 0.51732 0.01921 C 0.5254 0.01875 0.53347 0.01851 0.54154 0.01782 C 0.55352 0.01666 0.56537 0.01365 0.57735 0.01342 C 0.61316 0.01226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495031" y="2385021"/>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3" name="Word3">
            <a:extLst>
              <a:ext uri="{FF2B5EF4-FFF2-40B4-BE49-F238E27FC236}">
                <a16:creationId xmlns:a16="http://schemas.microsoft.com/office/drawing/2014/main" id="{DB1E3352-2702-3A3D-2206-94FD3E9519F8}"/>
              </a:ext>
            </a:extLst>
          </p:cNvPr>
          <p:cNvSpPr txBox="1"/>
          <p:nvPr/>
        </p:nvSpPr>
        <p:spPr>
          <a:xfrm>
            <a:off x="10483834" y="2476656"/>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6" name="Word1">
            <a:extLst>
              <a:ext uri="{FF2B5EF4-FFF2-40B4-BE49-F238E27FC236}">
                <a16:creationId xmlns:a16="http://schemas.microsoft.com/office/drawing/2014/main" id="{167A7D9A-2971-52D5-200C-1F2A92A220DC}"/>
              </a:ext>
            </a:extLst>
          </p:cNvPr>
          <p:cNvSpPr txBox="1"/>
          <p:nvPr/>
        </p:nvSpPr>
        <p:spPr>
          <a:xfrm>
            <a:off x="502537" y="3106134"/>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2" y="3267814"/>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9" name="Word3">
            <a:extLst>
              <a:ext uri="{FF2B5EF4-FFF2-40B4-BE49-F238E27FC236}">
                <a16:creationId xmlns:a16="http://schemas.microsoft.com/office/drawing/2014/main" id="{6028D050-1573-0D11-533B-32BA32ADCA86}"/>
              </a:ext>
            </a:extLst>
          </p:cNvPr>
          <p:cNvSpPr txBox="1"/>
          <p:nvPr/>
        </p:nvSpPr>
        <p:spPr>
          <a:xfrm>
            <a:off x="647201" y="1517346"/>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4" name="Word4">
            <a:extLst>
              <a:ext uri="{FF2B5EF4-FFF2-40B4-BE49-F238E27FC236}">
                <a16:creationId xmlns:a16="http://schemas.microsoft.com/office/drawing/2014/main" id="{95D68F41-7BF3-CBC5-C3A0-BC20342812C8}"/>
              </a:ext>
            </a:extLst>
          </p:cNvPr>
          <p:cNvSpPr txBox="1"/>
          <p:nvPr/>
        </p:nvSpPr>
        <p:spPr>
          <a:xfrm>
            <a:off x="10483834" y="1582426"/>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701587" y="3231724"/>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576" y="4473947"/>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3" name="Arrow: Left 2">
            <a:hlinkClick r:id="rId8" action="ppaction://hlinksldjump"/>
            <a:extLst>
              <a:ext uri="{FF2B5EF4-FFF2-40B4-BE49-F238E27FC236}">
                <a16:creationId xmlns:a16="http://schemas.microsoft.com/office/drawing/2014/main" id="{8AFC6796-64CA-E470-F323-8CB48F6252E0}"/>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716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738062" y="238841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3" name="Word3">
            <a:extLst>
              <a:ext uri="{FF2B5EF4-FFF2-40B4-BE49-F238E27FC236}">
                <a16:creationId xmlns:a16="http://schemas.microsoft.com/office/drawing/2014/main" id="{DB1E3352-2702-3A3D-2206-94FD3E9519F8}"/>
              </a:ext>
            </a:extLst>
          </p:cNvPr>
          <p:cNvSpPr txBox="1"/>
          <p:nvPr/>
        </p:nvSpPr>
        <p:spPr>
          <a:xfrm>
            <a:off x="10641564" y="247665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6" name="Word1">
            <a:extLst>
              <a:ext uri="{FF2B5EF4-FFF2-40B4-BE49-F238E27FC236}">
                <a16:creationId xmlns:a16="http://schemas.microsoft.com/office/drawing/2014/main" id="{167A7D9A-2971-52D5-200C-1F2A92A220DC}"/>
              </a:ext>
            </a:extLst>
          </p:cNvPr>
          <p:cNvSpPr txBox="1"/>
          <p:nvPr/>
        </p:nvSpPr>
        <p:spPr>
          <a:xfrm>
            <a:off x="745568" y="3109530"/>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7" name="Word2">
            <a:extLst>
              <a:ext uri="{FF2B5EF4-FFF2-40B4-BE49-F238E27FC236}">
                <a16:creationId xmlns:a16="http://schemas.microsoft.com/office/drawing/2014/main" id="{0067F59A-4997-E7E6-A3B3-B7B14946C94D}"/>
              </a:ext>
            </a:extLst>
          </p:cNvPr>
          <p:cNvSpPr txBox="1"/>
          <p:nvPr/>
        </p:nvSpPr>
        <p:spPr>
          <a:xfrm>
            <a:off x="8730542" y="3267814"/>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9" name="Word3">
            <a:extLst>
              <a:ext uri="{FF2B5EF4-FFF2-40B4-BE49-F238E27FC236}">
                <a16:creationId xmlns:a16="http://schemas.microsoft.com/office/drawing/2014/main" id="{6028D050-1573-0D11-533B-32BA32ADCA86}"/>
              </a:ext>
            </a:extLst>
          </p:cNvPr>
          <p:cNvSpPr txBox="1"/>
          <p:nvPr/>
        </p:nvSpPr>
        <p:spPr>
          <a:xfrm>
            <a:off x="890232" y="1520742"/>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24" name="Word4">
            <a:extLst>
              <a:ext uri="{FF2B5EF4-FFF2-40B4-BE49-F238E27FC236}">
                <a16:creationId xmlns:a16="http://schemas.microsoft.com/office/drawing/2014/main" id="{95D68F41-7BF3-CBC5-C3A0-BC20342812C8}"/>
              </a:ext>
            </a:extLst>
          </p:cNvPr>
          <p:cNvSpPr txBox="1"/>
          <p:nvPr/>
        </p:nvSpPr>
        <p:spPr>
          <a:xfrm>
            <a:off x="10241371" y="1582427"/>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457845" y="3231725"/>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pic>
        <p:nvPicPr>
          <p:cNvPr id="3" name="Sun Flower Character" descr="A cartoon flower with a face&#10;&#10;Description automatically generated">
            <a:extLst>
              <a:ext uri="{FF2B5EF4-FFF2-40B4-BE49-F238E27FC236}">
                <a16:creationId xmlns:a16="http://schemas.microsoft.com/office/drawing/2014/main" id="{E15AF165-B06B-2A4B-6B8C-75C5ACF58B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56174" y="4119522"/>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2" name="Arrow: Left 1">
            <a:hlinkClick r:id="rId8" action="ppaction://hlinksldjump"/>
            <a:extLst>
              <a:ext uri="{FF2B5EF4-FFF2-40B4-BE49-F238E27FC236}">
                <a16:creationId xmlns:a16="http://schemas.microsoft.com/office/drawing/2014/main" id="{1E7823F8-325D-6138-AA87-CAEAC9FF5B58}"/>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551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529087" y="2441942"/>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13" name="Word3">
            <a:extLst>
              <a:ext uri="{FF2B5EF4-FFF2-40B4-BE49-F238E27FC236}">
                <a16:creationId xmlns:a16="http://schemas.microsoft.com/office/drawing/2014/main" id="{DB1E3352-2702-3A3D-2206-94FD3E9519F8}"/>
              </a:ext>
            </a:extLst>
          </p:cNvPr>
          <p:cNvSpPr txBox="1"/>
          <p:nvPr/>
        </p:nvSpPr>
        <p:spPr>
          <a:xfrm>
            <a:off x="10461929" y="2505971"/>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16" name="Word1">
            <a:extLst>
              <a:ext uri="{FF2B5EF4-FFF2-40B4-BE49-F238E27FC236}">
                <a16:creationId xmlns:a16="http://schemas.microsoft.com/office/drawing/2014/main" id="{167A7D9A-2971-52D5-200C-1F2A92A220DC}"/>
              </a:ext>
            </a:extLst>
          </p:cNvPr>
          <p:cNvSpPr txBox="1"/>
          <p:nvPr/>
        </p:nvSpPr>
        <p:spPr>
          <a:xfrm>
            <a:off x="536593" y="3163055"/>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17" name="Word2">
            <a:extLst>
              <a:ext uri="{FF2B5EF4-FFF2-40B4-BE49-F238E27FC236}">
                <a16:creationId xmlns:a16="http://schemas.microsoft.com/office/drawing/2014/main" id="{0067F59A-4997-E7E6-A3B3-B7B14946C94D}"/>
              </a:ext>
            </a:extLst>
          </p:cNvPr>
          <p:cNvSpPr txBox="1"/>
          <p:nvPr/>
        </p:nvSpPr>
        <p:spPr>
          <a:xfrm>
            <a:off x="8798826" y="3267814"/>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19" name="Word3">
            <a:extLst>
              <a:ext uri="{FF2B5EF4-FFF2-40B4-BE49-F238E27FC236}">
                <a16:creationId xmlns:a16="http://schemas.microsoft.com/office/drawing/2014/main" id="{6028D050-1573-0D11-533B-32BA32ADCA86}"/>
              </a:ext>
            </a:extLst>
          </p:cNvPr>
          <p:cNvSpPr txBox="1"/>
          <p:nvPr/>
        </p:nvSpPr>
        <p:spPr>
          <a:xfrm>
            <a:off x="681258" y="1574267"/>
            <a:ext cx="1156983" cy="707886"/>
          </a:xfrm>
          <a:prstGeom prst="rect">
            <a:avLst/>
          </a:prstGeom>
          <a:noFill/>
        </p:spPr>
        <p:txBody>
          <a:bodyPr wrap="none" rtlCol="0">
            <a:spAutoFit/>
          </a:bodyPr>
          <a:lstStyle/>
          <a:p>
            <a:r>
              <a:rPr lang="en-US" sz="4000" b="1" dirty="0">
                <a:solidFill>
                  <a:schemeClr val="bg1"/>
                </a:solidFill>
                <a:highlight>
                  <a:srgbClr val="808080"/>
                </a:highlight>
              </a:rPr>
              <a:t>your</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516488" cy="707886"/>
          </a:xfrm>
          <a:prstGeom prst="rect">
            <a:avLst/>
          </a:prstGeom>
          <a:noFill/>
        </p:spPr>
        <p:txBody>
          <a:bodyPr wrap="none" rtlCol="0">
            <a:spAutoFit/>
          </a:bodyPr>
          <a:lstStyle/>
          <a:p>
            <a:r>
              <a:rPr lang="en-US" sz="4000" b="1" dirty="0">
                <a:solidFill>
                  <a:schemeClr val="bg1"/>
                </a:solidFill>
                <a:highlight>
                  <a:srgbClr val="808080"/>
                </a:highlight>
              </a:rPr>
              <a:t>is</a:t>
            </a:r>
          </a:p>
        </p:txBody>
      </p:sp>
      <p:sp>
        <p:nvSpPr>
          <p:cNvPr id="24" name="Word4">
            <a:extLst>
              <a:ext uri="{FF2B5EF4-FFF2-40B4-BE49-F238E27FC236}">
                <a16:creationId xmlns:a16="http://schemas.microsoft.com/office/drawing/2014/main" id="{95D68F41-7BF3-CBC5-C3A0-BC20342812C8}"/>
              </a:ext>
            </a:extLst>
          </p:cNvPr>
          <p:cNvSpPr txBox="1"/>
          <p:nvPr/>
        </p:nvSpPr>
        <p:spPr>
          <a:xfrm>
            <a:off x="10164766" y="1611741"/>
            <a:ext cx="1625766" cy="707886"/>
          </a:xfrm>
          <a:prstGeom prst="rect">
            <a:avLst/>
          </a:prstGeom>
          <a:noFill/>
        </p:spPr>
        <p:txBody>
          <a:bodyPr wrap="none" rtlCol="0">
            <a:spAutoFit/>
          </a:bodyPr>
          <a:lstStyle/>
          <a:p>
            <a:r>
              <a:rPr lang="en-US" sz="4000" b="1" dirty="0">
                <a:solidFill>
                  <a:schemeClr val="bg1"/>
                </a:solidFill>
                <a:highlight>
                  <a:srgbClr val="808080"/>
                </a:highlight>
              </a:rPr>
              <a:t>name?</a:t>
            </a:r>
          </a:p>
        </p:txBody>
      </p:sp>
      <p:sp>
        <p:nvSpPr>
          <p:cNvPr id="27" name="Word2">
            <a:extLst>
              <a:ext uri="{FF2B5EF4-FFF2-40B4-BE49-F238E27FC236}">
                <a16:creationId xmlns:a16="http://schemas.microsoft.com/office/drawing/2014/main" id="{C3A13D42-3C12-9A4B-805D-7BFBC09513E7}"/>
              </a:ext>
            </a:extLst>
          </p:cNvPr>
          <p:cNvSpPr txBox="1"/>
          <p:nvPr/>
        </p:nvSpPr>
        <p:spPr>
          <a:xfrm>
            <a:off x="10400705" y="3261039"/>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351717" cy="707886"/>
          </a:xfrm>
          <a:prstGeom prst="rect">
            <a:avLst/>
          </a:prstGeom>
          <a:noFill/>
        </p:spPr>
        <p:txBody>
          <a:bodyPr wrap="none" rtlCol="0">
            <a:spAutoFit/>
          </a:bodyPr>
          <a:lstStyle/>
          <a:p>
            <a:r>
              <a:rPr lang="en-US" sz="4000" b="1" dirty="0">
                <a:solidFill>
                  <a:schemeClr val="bg1"/>
                </a:solidFill>
                <a:highlight>
                  <a:srgbClr val="808080"/>
                </a:highlight>
              </a:rPr>
              <a:t>What</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74" y="4626804"/>
            <a:ext cx="2248786" cy="1669021"/>
          </a:xfrm>
          <a:prstGeom prst="rect">
            <a:avLst/>
          </a:prstGeom>
        </p:spPr>
      </p:pic>
      <p:pic>
        <p:nvPicPr>
          <p:cNvPr id="3" name="Sun Flower Character" descr="A cartoon flower with a face&#10;&#10;Description automatically generated">
            <a:extLst>
              <a:ext uri="{FF2B5EF4-FFF2-40B4-BE49-F238E27FC236}">
                <a16:creationId xmlns:a16="http://schemas.microsoft.com/office/drawing/2014/main" id="{1EE61A11-8A28-883E-8839-D7B9F963D2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9322" y="4174435"/>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8" name="Arrow: Left 7">
            <a:hlinkClick r:id="rId8" action="ppaction://hlinksldjump"/>
            <a:extLst>
              <a:ext uri="{FF2B5EF4-FFF2-40B4-BE49-F238E27FC236}">
                <a16:creationId xmlns:a16="http://schemas.microsoft.com/office/drawing/2014/main" id="{280BBA04-6A7F-839E-8665-2C913E4A8441}"/>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49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Picture 123" descr="A white brick wall&#10;&#10;Description automatically generated">
            <a:extLst>
              <a:ext uri="{FF2B5EF4-FFF2-40B4-BE49-F238E27FC236}">
                <a16:creationId xmlns:a16="http://schemas.microsoft.com/office/drawing/2014/main" id="{0AC2EF07-18E3-3BA9-D46E-866C47F0AB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hlinkClick r:id="rId5" action="ppaction://hlinksldjump"/>
            <a:extLst>
              <a:ext uri="{FF2B5EF4-FFF2-40B4-BE49-F238E27FC236}">
                <a16:creationId xmlns:a16="http://schemas.microsoft.com/office/drawing/2014/main" id="{603B1EA5-AD94-9C1F-6E6F-361C1E6E4C70}"/>
              </a:ext>
            </a:extLst>
          </p:cNvPr>
          <p:cNvSpPr/>
          <p:nvPr/>
        </p:nvSpPr>
        <p:spPr>
          <a:xfrm>
            <a:off x="213693" y="1068812"/>
            <a:ext cx="2768788"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199B4861-B2C7-F89B-4C68-B38E089F877C}"/>
              </a:ext>
            </a:extLst>
          </p:cNvPr>
          <p:cNvSpPr txBox="1"/>
          <p:nvPr/>
        </p:nvSpPr>
        <p:spPr>
          <a:xfrm>
            <a:off x="889178" y="1559773"/>
            <a:ext cx="504535" cy="354255"/>
          </a:xfrm>
          <a:prstGeom prst="rect">
            <a:avLst/>
          </a:prstGeom>
          <a:noFill/>
        </p:spPr>
        <p:txBody>
          <a:bodyPr wrap="square" rtlCol="0">
            <a:spAutoFit/>
          </a:bodyPr>
          <a:lstStyle/>
          <a:p>
            <a:r>
              <a:rPr lang="en-US" dirty="0">
                <a:solidFill>
                  <a:schemeClr val="bg1"/>
                </a:solidFill>
              </a:rPr>
              <a:t>VS</a:t>
            </a:r>
          </a:p>
        </p:txBody>
      </p:sp>
      <p:sp>
        <p:nvSpPr>
          <p:cNvPr id="11" name="TextBox 10">
            <a:extLst>
              <a:ext uri="{FF2B5EF4-FFF2-40B4-BE49-F238E27FC236}">
                <a16:creationId xmlns:a16="http://schemas.microsoft.com/office/drawing/2014/main" id="{F629C1C4-7790-0D62-B2D1-73A52D03BE7A}"/>
              </a:ext>
            </a:extLst>
          </p:cNvPr>
          <p:cNvSpPr txBox="1"/>
          <p:nvPr/>
        </p:nvSpPr>
        <p:spPr>
          <a:xfrm>
            <a:off x="1893326" y="1542104"/>
            <a:ext cx="504535" cy="354255"/>
          </a:xfrm>
          <a:prstGeom prst="rect">
            <a:avLst/>
          </a:prstGeom>
          <a:noFill/>
        </p:spPr>
        <p:txBody>
          <a:bodyPr wrap="square" rtlCol="0">
            <a:spAutoFit/>
          </a:bodyPr>
          <a:lstStyle/>
          <a:p>
            <a:r>
              <a:rPr lang="en-US" dirty="0">
                <a:solidFill>
                  <a:schemeClr val="bg1"/>
                </a:solidFill>
              </a:rPr>
              <a:t>VS</a:t>
            </a:r>
          </a:p>
        </p:txBody>
      </p:sp>
      <p:sp>
        <p:nvSpPr>
          <p:cNvPr id="14" name="Rectangle 13">
            <a:hlinkClick r:id="rId6" action="ppaction://hlinksldjump"/>
            <a:extLst>
              <a:ext uri="{FF2B5EF4-FFF2-40B4-BE49-F238E27FC236}">
                <a16:creationId xmlns:a16="http://schemas.microsoft.com/office/drawing/2014/main" id="{79EF98F0-B30E-397E-DD6F-F6E5D5443126}"/>
              </a:ext>
            </a:extLst>
          </p:cNvPr>
          <p:cNvSpPr/>
          <p:nvPr/>
        </p:nvSpPr>
        <p:spPr>
          <a:xfrm>
            <a:off x="3141500" y="1077086"/>
            <a:ext cx="2768789"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025749AF-E5C8-92B9-4CD1-51710F1393E0}"/>
              </a:ext>
            </a:extLst>
          </p:cNvPr>
          <p:cNvSpPr txBox="1"/>
          <p:nvPr/>
        </p:nvSpPr>
        <p:spPr>
          <a:xfrm>
            <a:off x="3816986" y="1568048"/>
            <a:ext cx="504535" cy="354255"/>
          </a:xfrm>
          <a:prstGeom prst="rect">
            <a:avLst/>
          </a:prstGeom>
          <a:noFill/>
        </p:spPr>
        <p:txBody>
          <a:bodyPr wrap="square" rtlCol="0">
            <a:spAutoFit/>
          </a:bodyPr>
          <a:lstStyle/>
          <a:p>
            <a:r>
              <a:rPr lang="en-US" dirty="0">
                <a:solidFill>
                  <a:schemeClr val="bg1"/>
                </a:solidFill>
              </a:rPr>
              <a:t>VS</a:t>
            </a:r>
          </a:p>
        </p:txBody>
      </p:sp>
      <p:sp>
        <p:nvSpPr>
          <p:cNvPr id="19" name="TextBox 18">
            <a:extLst>
              <a:ext uri="{FF2B5EF4-FFF2-40B4-BE49-F238E27FC236}">
                <a16:creationId xmlns:a16="http://schemas.microsoft.com/office/drawing/2014/main" id="{91CB403C-A1D4-B2A9-594D-0DD42702C6C8}"/>
              </a:ext>
            </a:extLst>
          </p:cNvPr>
          <p:cNvSpPr txBox="1"/>
          <p:nvPr/>
        </p:nvSpPr>
        <p:spPr>
          <a:xfrm>
            <a:off x="4821134" y="1550379"/>
            <a:ext cx="504535" cy="354255"/>
          </a:xfrm>
          <a:prstGeom prst="rect">
            <a:avLst/>
          </a:prstGeom>
          <a:noFill/>
        </p:spPr>
        <p:txBody>
          <a:bodyPr wrap="square" rtlCol="0">
            <a:spAutoFit/>
          </a:bodyPr>
          <a:lstStyle/>
          <a:p>
            <a:r>
              <a:rPr lang="en-US" dirty="0">
                <a:solidFill>
                  <a:schemeClr val="bg1"/>
                </a:solidFill>
              </a:rPr>
              <a:t>VS</a:t>
            </a:r>
          </a:p>
        </p:txBody>
      </p:sp>
      <p:sp>
        <p:nvSpPr>
          <p:cNvPr id="25" name="Rectangle 24">
            <a:hlinkClick r:id="rId7" action="ppaction://hlinksldjump"/>
            <a:extLst>
              <a:ext uri="{FF2B5EF4-FFF2-40B4-BE49-F238E27FC236}">
                <a16:creationId xmlns:a16="http://schemas.microsoft.com/office/drawing/2014/main" id="{123A730C-7712-5183-1426-C4C5C8655B7E}"/>
              </a:ext>
            </a:extLst>
          </p:cNvPr>
          <p:cNvSpPr/>
          <p:nvPr/>
        </p:nvSpPr>
        <p:spPr>
          <a:xfrm>
            <a:off x="6140149" y="1086618"/>
            <a:ext cx="2768788"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75AAA436-BFFB-35B9-E233-42E697604333}"/>
              </a:ext>
            </a:extLst>
          </p:cNvPr>
          <p:cNvSpPr txBox="1"/>
          <p:nvPr/>
        </p:nvSpPr>
        <p:spPr>
          <a:xfrm>
            <a:off x="6815634" y="1577580"/>
            <a:ext cx="504535" cy="354255"/>
          </a:xfrm>
          <a:prstGeom prst="rect">
            <a:avLst/>
          </a:prstGeom>
          <a:noFill/>
        </p:spPr>
        <p:txBody>
          <a:bodyPr wrap="square" rtlCol="0">
            <a:spAutoFit/>
          </a:bodyPr>
          <a:lstStyle/>
          <a:p>
            <a:r>
              <a:rPr lang="en-US" dirty="0">
                <a:solidFill>
                  <a:schemeClr val="bg1"/>
                </a:solidFill>
              </a:rPr>
              <a:t>VS</a:t>
            </a:r>
          </a:p>
        </p:txBody>
      </p:sp>
      <p:sp>
        <p:nvSpPr>
          <p:cNvPr id="29" name="TextBox 28">
            <a:extLst>
              <a:ext uri="{FF2B5EF4-FFF2-40B4-BE49-F238E27FC236}">
                <a16:creationId xmlns:a16="http://schemas.microsoft.com/office/drawing/2014/main" id="{E65F7EC4-4501-D084-A62B-C390A6641AC4}"/>
              </a:ext>
            </a:extLst>
          </p:cNvPr>
          <p:cNvSpPr txBox="1"/>
          <p:nvPr/>
        </p:nvSpPr>
        <p:spPr>
          <a:xfrm>
            <a:off x="7819782" y="1559911"/>
            <a:ext cx="504535" cy="354255"/>
          </a:xfrm>
          <a:prstGeom prst="rect">
            <a:avLst/>
          </a:prstGeom>
          <a:noFill/>
        </p:spPr>
        <p:txBody>
          <a:bodyPr wrap="square" rtlCol="0">
            <a:spAutoFit/>
          </a:bodyPr>
          <a:lstStyle/>
          <a:p>
            <a:r>
              <a:rPr lang="en-US" dirty="0">
                <a:solidFill>
                  <a:schemeClr val="bg1"/>
                </a:solidFill>
              </a:rPr>
              <a:t>VS</a:t>
            </a:r>
          </a:p>
        </p:txBody>
      </p:sp>
      <p:grpSp>
        <p:nvGrpSpPr>
          <p:cNvPr id="35" name="Group 34">
            <a:extLst>
              <a:ext uri="{FF2B5EF4-FFF2-40B4-BE49-F238E27FC236}">
                <a16:creationId xmlns:a16="http://schemas.microsoft.com/office/drawing/2014/main" id="{98400EAB-47CA-7B20-AC7A-2A098B420729}"/>
              </a:ext>
            </a:extLst>
          </p:cNvPr>
          <p:cNvGrpSpPr/>
          <p:nvPr/>
        </p:nvGrpSpPr>
        <p:grpSpPr>
          <a:xfrm>
            <a:off x="9077135" y="1077086"/>
            <a:ext cx="2768789" cy="1035467"/>
            <a:chOff x="235131" y="1123406"/>
            <a:chExt cx="2939143" cy="1071154"/>
          </a:xfrm>
        </p:grpSpPr>
        <p:sp>
          <p:nvSpPr>
            <p:cNvPr id="37" name="Rectangle 36">
              <a:hlinkClick r:id="rId8" action="ppaction://hlinksldjump"/>
              <a:extLst>
                <a:ext uri="{FF2B5EF4-FFF2-40B4-BE49-F238E27FC236}">
                  <a16:creationId xmlns:a16="http://schemas.microsoft.com/office/drawing/2014/main" id="{871BDE97-4283-A118-1557-DE8B38A44192}"/>
                </a:ext>
              </a:extLst>
            </p:cNvPr>
            <p:cNvSpPr/>
            <p:nvPr/>
          </p:nvSpPr>
          <p:spPr>
            <a:xfrm>
              <a:off x="235131" y="1123406"/>
              <a:ext cx="2939143" cy="10711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BB05BFB0-5CFA-B768-4E75-2F0048F5AB81}"/>
                </a:ext>
              </a:extLst>
            </p:cNvPr>
            <p:cNvSpPr txBox="1"/>
            <p:nvPr/>
          </p:nvSpPr>
          <p:spPr>
            <a:xfrm>
              <a:off x="952177" y="1635263"/>
              <a:ext cx="535577" cy="369332"/>
            </a:xfrm>
            <a:prstGeom prst="rect">
              <a:avLst/>
            </a:prstGeom>
            <a:noFill/>
          </p:spPr>
          <p:txBody>
            <a:bodyPr wrap="square" rtlCol="0">
              <a:spAutoFit/>
            </a:bodyPr>
            <a:lstStyle/>
            <a:p>
              <a:r>
                <a:rPr lang="en-US" dirty="0">
                  <a:solidFill>
                    <a:schemeClr val="bg1"/>
                  </a:solidFill>
                </a:rPr>
                <a:t>VS</a:t>
              </a:r>
            </a:p>
          </p:txBody>
        </p:sp>
        <p:sp>
          <p:nvSpPr>
            <p:cNvPr id="40" name="TextBox 39">
              <a:extLst>
                <a:ext uri="{FF2B5EF4-FFF2-40B4-BE49-F238E27FC236}">
                  <a16:creationId xmlns:a16="http://schemas.microsoft.com/office/drawing/2014/main" id="{14DB30A4-7028-E368-58FF-43970E7FBB48}"/>
                </a:ext>
              </a:extLst>
            </p:cNvPr>
            <p:cNvSpPr txBox="1"/>
            <p:nvPr/>
          </p:nvSpPr>
          <p:spPr>
            <a:xfrm>
              <a:off x="2018107" y="1616842"/>
              <a:ext cx="535577" cy="369332"/>
            </a:xfrm>
            <a:prstGeom prst="rect">
              <a:avLst/>
            </a:prstGeom>
            <a:noFill/>
          </p:spPr>
          <p:txBody>
            <a:bodyPr wrap="square" rtlCol="0">
              <a:spAutoFit/>
            </a:bodyPr>
            <a:lstStyle/>
            <a:p>
              <a:r>
                <a:rPr lang="en-US" dirty="0">
                  <a:solidFill>
                    <a:schemeClr val="bg1"/>
                  </a:solidFill>
                </a:rPr>
                <a:t>VS</a:t>
              </a:r>
            </a:p>
          </p:txBody>
        </p:sp>
      </p:grpSp>
      <p:grpSp>
        <p:nvGrpSpPr>
          <p:cNvPr id="57" name="Group 56">
            <a:extLst>
              <a:ext uri="{FF2B5EF4-FFF2-40B4-BE49-F238E27FC236}">
                <a16:creationId xmlns:a16="http://schemas.microsoft.com/office/drawing/2014/main" id="{88DC7288-AF74-DBCC-6AF7-8535B9163134}"/>
              </a:ext>
            </a:extLst>
          </p:cNvPr>
          <p:cNvGrpSpPr/>
          <p:nvPr/>
        </p:nvGrpSpPr>
        <p:grpSpPr>
          <a:xfrm>
            <a:off x="46558" y="3043293"/>
            <a:ext cx="1948654" cy="1027426"/>
            <a:chOff x="676980" y="2681107"/>
            <a:chExt cx="1948654" cy="1027426"/>
          </a:xfrm>
        </p:grpSpPr>
        <p:sp>
          <p:nvSpPr>
            <p:cNvPr id="51" name="Rectangle 50">
              <a:hlinkClick r:id="rId9" action="ppaction://hlinksldjump"/>
              <a:extLst>
                <a:ext uri="{FF2B5EF4-FFF2-40B4-BE49-F238E27FC236}">
                  <a16:creationId xmlns:a16="http://schemas.microsoft.com/office/drawing/2014/main" id="{26F284E0-FB76-67F9-8787-270AFEB8092C}"/>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62B60E9F-15E1-580A-57AD-3FA97BF81A95}"/>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58" name="Group 57">
            <a:extLst>
              <a:ext uri="{FF2B5EF4-FFF2-40B4-BE49-F238E27FC236}">
                <a16:creationId xmlns:a16="http://schemas.microsoft.com/office/drawing/2014/main" id="{6AF4A966-EA8D-1609-729A-42FB40FD3A91}"/>
              </a:ext>
            </a:extLst>
          </p:cNvPr>
          <p:cNvGrpSpPr/>
          <p:nvPr/>
        </p:nvGrpSpPr>
        <p:grpSpPr>
          <a:xfrm>
            <a:off x="2086668" y="3043293"/>
            <a:ext cx="1948654" cy="1027426"/>
            <a:chOff x="676980" y="2681107"/>
            <a:chExt cx="1948654" cy="1027426"/>
          </a:xfrm>
        </p:grpSpPr>
        <p:sp>
          <p:nvSpPr>
            <p:cNvPr id="59" name="Rectangle 58">
              <a:hlinkClick r:id="rId10" action="ppaction://hlinksldjump"/>
              <a:extLst>
                <a:ext uri="{FF2B5EF4-FFF2-40B4-BE49-F238E27FC236}">
                  <a16:creationId xmlns:a16="http://schemas.microsoft.com/office/drawing/2014/main" id="{362EA930-E2A6-8AFF-CE0D-61D5CF73E191}"/>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4FC98823-F602-98E7-4AD1-D8F092388922}"/>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118" name="Group 117">
            <a:extLst>
              <a:ext uri="{FF2B5EF4-FFF2-40B4-BE49-F238E27FC236}">
                <a16:creationId xmlns:a16="http://schemas.microsoft.com/office/drawing/2014/main" id="{59C58BBB-7085-E48A-713E-C0E1786E9F04}"/>
              </a:ext>
            </a:extLst>
          </p:cNvPr>
          <p:cNvGrpSpPr/>
          <p:nvPr/>
        </p:nvGrpSpPr>
        <p:grpSpPr>
          <a:xfrm>
            <a:off x="4109066" y="3030202"/>
            <a:ext cx="1948654" cy="1027426"/>
            <a:chOff x="9491259" y="3654215"/>
            <a:chExt cx="1948654" cy="1027426"/>
          </a:xfrm>
        </p:grpSpPr>
        <p:sp>
          <p:nvSpPr>
            <p:cNvPr id="68" name="Rectangle 67">
              <a:hlinkClick r:id="rId11" action="ppaction://hlinksldjump"/>
              <a:extLst>
                <a:ext uri="{FF2B5EF4-FFF2-40B4-BE49-F238E27FC236}">
                  <a16:creationId xmlns:a16="http://schemas.microsoft.com/office/drawing/2014/main" id="{88217ED7-DE8E-518A-998F-0987D6322065}"/>
                </a:ext>
              </a:extLst>
            </p:cNvPr>
            <p:cNvSpPr/>
            <p:nvPr/>
          </p:nvSpPr>
          <p:spPr>
            <a:xfrm>
              <a:off x="9491259" y="3654215"/>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B9C87C0A-0185-28B6-A353-0CDE68847792}"/>
                </a:ext>
              </a:extLst>
            </p:cNvPr>
            <p:cNvSpPr txBox="1"/>
            <p:nvPr/>
          </p:nvSpPr>
          <p:spPr>
            <a:xfrm>
              <a:off x="10238982" y="4110233"/>
              <a:ext cx="504535" cy="354255"/>
            </a:xfrm>
            <a:prstGeom prst="rect">
              <a:avLst/>
            </a:prstGeom>
            <a:noFill/>
          </p:spPr>
          <p:txBody>
            <a:bodyPr wrap="square" rtlCol="0">
              <a:spAutoFit/>
            </a:bodyPr>
            <a:lstStyle/>
            <a:p>
              <a:r>
                <a:rPr lang="en-US" dirty="0">
                  <a:solidFill>
                    <a:schemeClr val="bg1"/>
                  </a:solidFill>
                </a:rPr>
                <a:t>VS</a:t>
              </a:r>
            </a:p>
          </p:txBody>
        </p:sp>
      </p:grpSp>
      <p:grpSp>
        <p:nvGrpSpPr>
          <p:cNvPr id="74" name="Group 73">
            <a:extLst>
              <a:ext uri="{FF2B5EF4-FFF2-40B4-BE49-F238E27FC236}">
                <a16:creationId xmlns:a16="http://schemas.microsoft.com/office/drawing/2014/main" id="{86991F4F-7673-66CF-2319-168D8761129C}"/>
              </a:ext>
            </a:extLst>
          </p:cNvPr>
          <p:cNvGrpSpPr/>
          <p:nvPr/>
        </p:nvGrpSpPr>
        <p:grpSpPr>
          <a:xfrm>
            <a:off x="6160308" y="3033429"/>
            <a:ext cx="1948654" cy="1027426"/>
            <a:chOff x="676980" y="2681107"/>
            <a:chExt cx="1948654" cy="1027426"/>
          </a:xfrm>
        </p:grpSpPr>
        <p:sp>
          <p:nvSpPr>
            <p:cNvPr id="76" name="Rectangle 75">
              <a:hlinkClick r:id="rId12" action="ppaction://hlinksldjump"/>
              <a:extLst>
                <a:ext uri="{FF2B5EF4-FFF2-40B4-BE49-F238E27FC236}">
                  <a16:creationId xmlns:a16="http://schemas.microsoft.com/office/drawing/2014/main" id="{DEC02759-CA79-8C34-2B28-09FA78883DC5}"/>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TextBox 77">
              <a:extLst>
                <a:ext uri="{FF2B5EF4-FFF2-40B4-BE49-F238E27FC236}">
                  <a16:creationId xmlns:a16="http://schemas.microsoft.com/office/drawing/2014/main" id="{D073DF74-AD9C-E459-7BAE-7C08FEC9E598}"/>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0" name="Group 89">
            <a:extLst>
              <a:ext uri="{FF2B5EF4-FFF2-40B4-BE49-F238E27FC236}">
                <a16:creationId xmlns:a16="http://schemas.microsoft.com/office/drawing/2014/main" id="{A768A081-0B83-FAFC-72F0-2F77EAD1B7FB}"/>
              </a:ext>
            </a:extLst>
          </p:cNvPr>
          <p:cNvGrpSpPr/>
          <p:nvPr/>
        </p:nvGrpSpPr>
        <p:grpSpPr>
          <a:xfrm>
            <a:off x="8155198" y="3030202"/>
            <a:ext cx="1948654" cy="1027426"/>
            <a:chOff x="676980" y="2681107"/>
            <a:chExt cx="1948654" cy="1027426"/>
          </a:xfrm>
        </p:grpSpPr>
        <p:sp>
          <p:nvSpPr>
            <p:cNvPr id="92" name="Rectangle 91">
              <a:hlinkClick r:id="rId13" action="ppaction://hlinksldjump"/>
              <a:extLst>
                <a:ext uri="{FF2B5EF4-FFF2-40B4-BE49-F238E27FC236}">
                  <a16:creationId xmlns:a16="http://schemas.microsoft.com/office/drawing/2014/main" id="{64B20A45-BACD-2C5B-720B-B7093571481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TextBox 92">
              <a:extLst>
                <a:ext uri="{FF2B5EF4-FFF2-40B4-BE49-F238E27FC236}">
                  <a16:creationId xmlns:a16="http://schemas.microsoft.com/office/drawing/2014/main" id="{F10AE651-187D-CFDA-1813-16EA2386E88F}"/>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9" name="Group 98">
            <a:extLst>
              <a:ext uri="{FF2B5EF4-FFF2-40B4-BE49-F238E27FC236}">
                <a16:creationId xmlns:a16="http://schemas.microsoft.com/office/drawing/2014/main" id="{32C07BD6-CC4D-90E2-6AB6-076777F09D28}"/>
              </a:ext>
            </a:extLst>
          </p:cNvPr>
          <p:cNvGrpSpPr/>
          <p:nvPr/>
        </p:nvGrpSpPr>
        <p:grpSpPr>
          <a:xfrm>
            <a:off x="10173599" y="3043954"/>
            <a:ext cx="1948654" cy="1027426"/>
            <a:chOff x="676980" y="2681107"/>
            <a:chExt cx="1948654" cy="1027426"/>
          </a:xfrm>
        </p:grpSpPr>
        <p:sp>
          <p:nvSpPr>
            <p:cNvPr id="101" name="Rectangle 100">
              <a:hlinkClick r:id="rId14" action="ppaction://hlinksldjump"/>
              <a:extLst>
                <a:ext uri="{FF2B5EF4-FFF2-40B4-BE49-F238E27FC236}">
                  <a16:creationId xmlns:a16="http://schemas.microsoft.com/office/drawing/2014/main" id="{9F617B2F-5E3B-EA56-FC5E-3387D5787CE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Box 101">
              <a:extLst>
                <a:ext uri="{FF2B5EF4-FFF2-40B4-BE49-F238E27FC236}">
                  <a16:creationId xmlns:a16="http://schemas.microsoft.com/office/drawing/2014/main" id="{73EB1548-A211-9EAC-5C8B-163E4F077AB0}"/>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sp>
        <p:nvSpPr>
          <p:cNvPr id="114" name="TextBox 113">
            <a:extLst>
              <a:ext uri="{FF2B5EF4-FFF2-40B4-BE49-F238E27FC236}">
                <a16:creationId xmlns:a16="http://schemas.microsoft.com/office/drawing/2014/main" id="{B1E4E31A-35CE-46CB-FCAD-275730C156DE}"/>
              </a:ext>
            </a:extLst>
          </p:cNvPr>
          <p:cNvSpPr txBox="1"/>
          <p:nvPr/>
        </p:nvSpPr>
        <p:spPr>
          <a:xfrm>
            <a:off x="223683" y="207430"/>
            <a:ext cx="2174177" cy="707886"/>
          </a:xfrm>
          <a:prstGeom prst="rect">
            <a:avLst/>
          </a:prstGeom>
          <a:noFill/>
        </p:spPr>
        <p:txBody>
          <a:bodyPr wrap="square" rtlCol="0">
            <a:spAutoFit/>
          </a:bodyPr>
          <a:lstStyle/>
          <a:p>
            <a:r>
              <a:rPr lang="en-US" sz="4000" b="1" dirty="0"/>
              <a:t>Game 5</a:t>
            </a:r>
          </a:p>
        </p:txBody>
      </p:sp>
      <p:sp>
        <p:nvSpPr>
          <p:cNvPr id="116" name="TextBox 115">
            <a:extLst>
              <a:ext uri="{FF2B5EF4-FFF2-40B4-BE49-F238E27FC236}">
                <a16:creationId xmlns:a16="http://schemas.microsoft.com/office/drawing/2014/main" id="{CAE951A9-5A9B-66F7-07F5-DEC0C0ECC569}"/>
              </a:ext>
            </a:extLst>
          </p:cNvPr>
          <p:cNvSpPr txBox="1"/>
          <p:nvPr/>
        </p:nvSpPr>
        <p:spPr>
          <a:xfrm>
            <a:off x="5189074" y="376604"/>
            <a:ext cx="2048513" cy="707886"/>
          </a:xfrm>
          <a:prstGeom prst="rect">
            <a:avLst/>
          </a:prstGeom>
          <a:noFill/>
        </p:spPr>
        <p:txBody>
          <a:bodyPr wrap="square" rtlCol="0">
            <a:spAutoFit/>
          </a:bodyPr>
          <a:lstStyle/>
          <a:p>
            <a:r>
              <a:rPr lang="en-US" sz="4000" dirty="0"/>
              <a:t>Round 2</a:t>
            </a:r>
          </a:p>
        </p:txBody>
      </p:sp>
      <p:sp>
        <p:nvSpPr>
          <p:cNvPr id="117" name="TextBox 116">
            <a:extLst>
              <a:ext uri="{FF2B5EF4-FFF2-40B4-BE49-F238E27FC236}">
                <a16:creationId xmlns:a16="http://schemas.microsoft.com/office/drawing/2014/main" id="{B8127465-FD45-9C22-3D8F-AEEE7E08AFF3}"/>
              </a:ext>
            </a:extLst>
          </p:cNvPr>
          <p:cNvSpPr txBox="1"/>
          <p:nvPr/>
        </p:nvSpPr>
        <p:spPr>
          <a:xfrm>
            <a:off x="5232915" y="2390317"/>
            <a:ext cx="2048513" cy="707886"/>
          </a:xfrm>
          <a:prstGeom prst="rect">
            <a:avLst/>
          </a:prstGeom>
          <a:noFill/>
        </p:spPr>
        <p:txBody>
          <a:bodyPr wrap="square" rtlCol="0">
            <a:spAutoFit/>
          </a:bodyPr>
          <a:lstStyle/>
          <a:p>
            <a:r>
              <a:rPr lang="en-US" sz="4000" dirty="0"/>
              <a:t>Round 3</a:t>
            </a:r>
          </a:p>
        </p:txBody>
      </p:sp>
      <p:sp>
        <p:nvSpPr>
          <p:cNvPr id="2" name="TextBox 1">
            <a:extLst>
              <a:ext uri="{FF2B5EF4-FFF2-40B4-BE49-F238E27FC236}">
                <a16:creationId xmlns:a16="http://schemas.microsoft.com/office/drawing/2014/main" id="{1384F739-E059-B7FB-2931-B67B1CCAC6B7}"/>
              </a:ext>
            </a:extLst>
          </p:cNvPr>
          <p:cNvSpPr txBox="1"/>
          <p:nvPr/>
        </p:nvSpPr>
        <p:spPr>
          <a:xfrm>
            <a:off x="5262421" y="4492616"/>
            <a:ext cx="2048513" cy="707886"/>
          </a:xfrm>
          <a:prstGeom prst="rect">
            <a:avLst/>
          </a:prstGeom>
          <a:noFill/>
        </p:spPr>
        <p:txBody>
          <a:bodyPr wrap="square" rtlCol="0">
            <a:spAutoFit/>
          </a:bodyPr>
          <a:lstStyle/>
          <a:p>
            <a:r>
              <a:rPr lang="en-US" sz="4000" dirty="0"/>
              <a:t>Winner:</a:t>
            </a:r>
          </a:p>
        </p:txBody>
      </p:sp>
      <p:pic>
        <p:nvPicPr>
          <p:cNvPr id="3" name="Lion Character">
            <a:extLst>
              <a:ext uri="{FF2B5EF4-FFF2-40B4-BE49-F238E27FC236}">
                <a16:creationId xmlns:a16="http://schemas.microsoft.com/office/drawing/2014/main" id="{48403BF4-6F6D-D252-7C55-51289EBB2F07}"/>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81388" y="1232138"/>
            <a:ext cx="700197" cy="751990"/>
          </a:xfrm>
          <a:prstGeom prst="rect">
            <a:avLst/>
          </a:prstGeom>
        </p:spPr>
      </p:pic>
      <p:pic>
        <p:nvPicPr>
          <p:cNvPr id="9" name="Mango Character" descr="A cartoon face with eyes and mouth&#10;&#10;Description automatically generated">
            <a:extLst>
              <a:ext uri="{FF2B5EF4-FFF2-40B4-BE49-F238E27FC236}">
                <a16:creationId xmlns:a16="http://schemas.microsoft.com/office/drawing/2014/main" id="{8D10D987-943C-035C-CDD9-EC38A661A7A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83548" y="1226166"/>
            <a:ext cx="409242" cy="748329"/>
          </a:xfrm>
          <a:prstGeom prst="rect">
            <a:avLst/>
          </a:prstGeom>
        </p:spPr>
      </p:pic>
      <p:pic>
        <p:nvPicPr>
          <p:cNvPr id="15" name="Hippo Character" descr="A cartoon of a hippo&#10;&#10;Description automatically generated">
            <a:extLst>
              <a:ext uri="{FF2B5EF4-FFF2-40B4-BE49-F238E27FC236}">
                <a16:creationId xmlns:a16="http://schemas.microsoft.com/office/drawing/2014/main" id="{ED1D9CC0-0E6D-5251-DF33-9845FA2CA1D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167899" y="1439304"/>
            <a:ext cx="709388" cy="526499"/>
          </a:xfrm>
          <a:prstGeom prst="rect">
            <a:avLst/>
          </a:prstGeom>
        </p:spPr>
      </p:pic>
      <p:pic>
        <p:nvPicPr>
          <p:cNvPr id="26" name="Sun Flower Character" descr="A cartoon flower with a face&#10;&#10;Description automatically generated">
            <a:extLst>
              <a:ext uri="{FF2B5EF4-FFF2-40B4-BE49-F238E27FC236}">
                <a16:creationId xmlns:a16="http://schemas.microsoft.com/office/drawing/2014/main" id="{89824DB9-C1E4-8CE0-EE86-251ACD6A14D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67894" y="1157671"/>
            <a:ext cx="681689" cy="804204"/>
          </a:xfrm>
          <a:prstGeom prst="rect">
            <a:avLst/>
          </a:prstGeom>
        </p:spPr>
      </p:pic>
      <p:pic>
        <p:nvPicPr>
          <p:cNvPr id="42" name="Lion Character">
            <a:extLst>
              <a:ext uri="{FF2B5EF4-FFF2-40B4-BE49-F238E27FC236}">
                <a16:creationId xmlns:a16="http://schemas.microsoft.com/office/drawing/2014/main" id="{C88160C0-C7CA-9477-0597-E7B93ADF3809}"/>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9159688" y="1262222"/>
            <a:ext cx="700197" cy="751990"/>
          </a:xfrm>
          <a:prstGeom prst="rect">
            <a:avLst/>
          </a:prstGeom>
        </p:spPr>
      </p:pic>
      <p:pic>
        <p:nvPicPr>
          <p:cNvPr id="44" name="Sun Flower Character" descr="A cartoon flower with a face&#10;&#10;Description automatically generated">
            <a:extLst>
              <a:ext uri="{FF2B5EF4-FFF2-40B4-BE49-F238E27FC236}">
                <a16:creationId xmlns:a16="http://schemas.microsoft.com/office/drawing/2014/main" id="{F4A658AD-E7B6-1517-7320-7E42F2F3135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145705" y="1186094"/>
            <a:ext cx="681689" cy="804204"/>
          </a:xfrm>
          <a:prstGeom prst="rect">
            <a:avLst/>
          </a:prstGeom>
        </p:spPr>
      </p:pic>
      <p:pic>
        <p:nvPicPr>
          <p:cNvPr id="45" name="Lion Character">
            <a:extLst>
              <a:ext uri="{FF2B5EF4-FFF2-40B4-BE49-F238E27FC236}">
                <a16:creationId xmlns:a16="http://schemas.microsoft.com/office/drawing/2014/main" id="{456635CF-1AFA-FFA2-E525-0846E47F5C48}"/>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6181002" y="1290291"/>
            <a:ext cx="700197" cy="751990"/>
          </a:xfrm>
          <a:prstGeom prst="rect">
            <a:avLst/>
          </a:prstGeom>
        </p:spPr>
      </p:pic>
      <p:pic>
        <p:nvPicPr>
          <p:cNvPr id="47" name="Hippo Character" descr="A cartoon of a hippo&#10;&#10;Description automatically generated">
            <a:extLst>
              <a:ext uri="{FF2B5EF4-FFF2-40B4-BE49-F238E27FC236}">
                <a16:creationId xmlns:a16="http://schemas.microsoft.com/office/drawing/2014/main" id="{C151F480-45F5-35B2-D611-3CF278B8EC5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51219" y="1425950"/>
            <a:ext cx="709388" cy="526499"/>
          </a:xfrm>
          <a:prstGeom prst="rect">
            <a:avLst/>
          </a:prstGeom>
        </p:spPr>
      </p:pic>
      <p:pic>
        <p:nvPicPr>
          <p:cNvPr id="48" name="Mango Character" descr="A cartoon face with eyes and mouth&#10;&#10;Description automatically generated">
            <a:extLst>
              <a:ext uri="{FF2B5EF4-FFF2-40B4-BE49-F238E27FC236}">
                <a16:creationId xmlns:a16="http://schemas.microsoft.com/office/drawing/2014/main" id="{C9F19153-ACDF-B1D4-E5EA-77A1FAB787F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352316" y="1241969"/>
            <a:ext cx="409242" cy="748329"/>
          </a:xfrm>
          <a:prstGeom prst="rect">
            <a:avLst/>
          </a:prstGeom>
        </p:spPr>
      </p:pic>
      <p:pic>
        <p:nvPicPr>
          <p:cNvPr id="54" name="Sun Flower Character" descr="A cartoon flower with a face&#10;&#10;Description automatically generated">
            <a:extLst>
              <a:ext uri="{FF2B5EF4-FFF2-40B4-BE49-F238E27FC236}">
                <a16:creationId xmlns:a16="http://schemas.microsoft.com/office/drawing/2014/main" id="{BD51B10A-1AA8-6987-3699-46DA2346B9B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152612" y="1214031"/>
            <a:ext cx="681689" cy="804204"/>
          </a:xfrm>
          <a:prstGeom prst="rect">
            <a:avLst/>
          </a:prstGeom>
        </p:spPr>
      </p:pic>
      <p:pic>
        <p:nvPicPr>
          <p:cNvPr id="77" name="Hippo Character" descr="A cartoon of a hippo&#10;&#10;Description automatically generated">
            <a:extLst>
              <a:ext uri="{FF2B5EF4-FFF2-40B4-BE49-F238E27FC236}">
                <a16:creationId xmlns:a16="http://schemas.microsoft.com/office/drawing/2014/main" id="{F1447E51-2952-3D13-6BA3-3FDF127B1B2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121747" y="1447316"/>
            <a:ext cx="709388" cy="526499"/>
          </a:xfrm>
          <a:prstGeom prst="rect">
            <a:avLst/>
          </a:prstGeom>
        </p:spPr>
      </p:pic>
      <p:pic>
        <p:nvPicPr>
          <p:cNvPr id="80" name="Mango Character" descr="A cartoon face with eyes and mouth&#10;&#10;Description automatically generated">
            <a:extLst>
              <a:ext uri="{FF2B5EF4-FFF2-40B4-BE49-F238E27FC236}">
                <a16:creationId xmlns:a16="http://schemas.microsoft.com/office/drawing/2014/main" id="{16C47FC3-E317-889D-6B20-BE03DB76CE0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221416" y="1226166"/>
            <a:ext cx="409242" cy="748329"/>
          </a:xfrm>
          <a:prstGeom prst="rect">
            <a:avLst/>
          </a:prstGeom>
        </p:spPr>
      </p:pic>
      <p:pic>
        <p:nvPicPr>
          <p:cNvPr id="81" name="Lion Character">
            <a:extLst>
              <a:ext uri="{FF2B5EF4-FFF2-40B4-BE49-F238E27FC236}">
                <a16:creationId xmlns:a16="http://schemas.microsoft.com/office/drawing/2014/main" id="{08FAC7B7-7322-F8C0-5C03-2105E4AF267C}"/>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127047" y="3181011"/>
            <a:ext cx="700197" cy="751990"/>
          </a:xfrm>
          <a:prstGeom prst="rect">
            <a:avLst/>
          </a:prstGeom>
        </p:spPr>
      </p:pic>
      <p:pic>
        <p:nvPicPr>
          <p:cNvPr id="82" name="Mango Character" descr="A cartoon face with eyes and mouth&#10;&#10;Description automatically generated">
            <a:extLst>
              <a:ext uri="{FF2B5EF4-FFF2-40B4-BE49-F238E27FC236}">
                <a16:creationId xmlns:a16="http://schemas.microsoft.com/office/drawing/2014/main" id="{BC7C64BA-0955-1253-3E2B-D602A327708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64129" y="3163312"/>
            <a:ext cx="409242" cy="748329"/>
          </a:xfrm>
          <a:prstGeom prst="rect">
            <a:avLst/>
          </a:prstGeom>
        </p:spPr>
      </p:pic>
      <p:pic>
        <p:nvPicPr>
          <p:cNvPr id="83" name="Lion Character">
            <a:extLst>
              <a:ext uri="{FF2B5EF4-FFF2-40B4-BE49-F238E27FC236}">
                <a16:creationId xmlns:a16="http://schemas.microsoft.com/office/drawing/2014/main" id="{8DD1034E-0311-FD0C-BDD0-7E06E3E7FAA2}"/>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179688" y="3181328"/>
            <a:ext cx="700197" cy="751990"/>
          </a:xfrm>
          <a:prstGeom prst="rect">
            <a:avLst/>
          </a:prstGeom>
        </p:spPr>
      </p:pic>
      <p:pic>
        <p:nvPicPr>
          <p:cNvPr id="84" name="Lion Character">
            <a:extLst>
              <a:ext uri="{FF2B5EF4-FFF2-40B4-BE49-F238E27FC236}">
                <a16:creationId xmlns:a16="http://schemas.microsoft.com/office/drawing/2014/main" id="{2A6BFF3D-FFE6-660B-54F4-639508F04CBB}"/>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4172494" y="3181885"/>
            <a:ext cx="700197" cy="751990"/>
          </a:xfrm>
          <a:prstGeom prst="rect">
            <a:avLst/>
          </a:prstGeom>
        </p:spPr>
      </p:pic>
      <p:pic>
        <p:nvPicPr>
          <p:cNvPr id="87" name="Hippo Character" descr="A cartoon of a hippo&#10;&#10;Description automatically generated">
            <a:extLst>
              <a:ext uri="{FF2B5EF4-FFF2-40B4-BE49-F238E27FC236}">
                <a16:creationId xmlns:a16="http://schemas.microsoft.com/office/drawing/2014/main" id="{7D7BC147-B5C7-4033-DAF2-7EAFAF53FBB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28729" y="3313976"/>
            <a:ext cx="709388" cy="526499"/>
          </a:xfrm>
          <a:prstGeom prst="rect">
            <a:avLst/>
          </a:prstGeom>
        </p:spPr>
      </p:pic>
      <p:pic>
        <p:nvPicPr>
          <p:cNvPr id="89" name="Sun Flower Character" descr="A cartoon flower with a face&#10;&#10;Description automatically generated">
            <a:extLst>
              <a:ext uri="{FF2B5EF4-FFF2-40B4-BE49-F238E27FC236}">
                <a16:creationId xmlns:a16="http://schemas.microsoft.com/office/drawing/2014/main" id="{853985F6-703C-1CF4-ECD9-6B8C21977BE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264820" y="3175813"/>
            <a:ext cx="681689" cy="804204"/>
          </a:xfrm>
          <a:prstGeom prst="rect">
            <a:avLst/>
          </a:prstGeom>
        </p:spPr>
      </p:pic>
      <p:pic>
        <p:nvPicPr>
          <p:cNvPr id="97" name="Hippo Character" descr="A cartoon of a hippo&#10;&#10;Description automatically generated">
            <a:extLst>
              <a:ext uri="{FF2B5EF4-FFF2-40B4-BE49-F238E27FC236}">
                <a16:creationId xmlns:a16="http://schemas.microsoft.com/office/drawing/2014/main" id="{059B481A-3F0A-55BB-CE75-839A27E569F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17001" y="3388832"/>
            <a:ext cx="709388" cy="526499"/>
          </a:xfrm>
          <a:prstGeom prst="rect">
            <a:avLst/>
          </a:prstGeom>
        </p:spPr>
      </p:pic>
      <p:pic>
        <p:nvPicPr>
          <p:cNvPr id="100" name="Mango Character" descr="A cartoon face with eyes and mouth&#10;&#10;Description automatically generated">
            <a:extLst>
              <a:ext uri="{FF2B5EF4-FFF2-40B4-BE49-F238E27FC236}">
                <a16:creationId xmlns:a16="http://schemas.microsoft.com/office/drawing/2014/main" id="{1317D40B-393D-B958-6EC3-4336A70E7DD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372005" y="3209171"/>
            <a:ext cx="409242" cy="748329"/>
          </a:xfrm>
          <a:prstGeom prst="rect">
            <a:avLst/>
          </a:prstGeom>
        </p:spPr>
      </p:pic>
      <p:pic>
        <p:nvPicPr>
          <p:cNvPr id="105" name="Mango Character" descr="A cartoon face with eyes and mouth&#10;&#10;Description automatically generated">
            <a:extLst>
              <a:ext uri="{FF2B5EF4-FFF2-40B4-BE49-F238E27FC236}">
                <a16:creationId xmlns:a16="http://schemas.microsoft.com/office/drawing/2014/main" id="{4F4B1FA9-13CF-C27B-0CB6-790FCE9DD8E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435980" y="3197919"/>
            <a:ext cx="409242" cy="748329"/>
          </a:xfrm>
          <a:prstGeom prst="rect">
            <a:avLst/>
          </a:prstGeom>
        </p:spPr>
      </p:pic>
      <p:pic>
        <p:nvPicPr>
          <p:cNvPr id="106" name="Sun Flower Character" descr="A cartoon flower with a face&#10;&#10;Description automatically generated">
            <a:extLst>
              <a:ext uri="{FF2B5EF4-FFF2-40B4-BE49-F238E27FC236}">
                <a16:creationId xmlns:a16="http://schemas.microsoft.com/office/drawing/2014/main" id="{D1F2B57B-5F91-76DF-C13E-9D7CEDC41F1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230235" y="3167498"/>
            <a:ext cx="681689" cy="804204"/>
          </a:xfrm>
          <a:prstGeom prst="rect">
            <a:avLst/>
          </a:prstGeom>
        </p:spPr>
      </p:pic>
      <p:pic>
        <p:nvPicPr>
          <p:cNvPr id="107" name="Hippo Character" descr="A cartoon of a hippo&#10;&#10;Description automatically generated">
            <a:extLst>
              <a:ext uri="{FF2B5EF4-FFF2-40B4-BE49-F238E27FC236}">
                <a16:creationId xmlns:a16="http://schemas.microsoft.com/office/drawing/2014/main" id="{F3275D7B-3444-7E08-D769-AE22CE5F6D4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226348" y="3380856"/>
            <a:ext cx="709388" cy="526499"/>
          </a:xfrm>
          <a:prstGeom prst="rect">
            <a:avLst/>
          </a:prstGeom>
        </p:spPr>
      </p:pic>
      <p:pic>
        <p:nvPicPr>
          <p:cNvPr id="108" name="Sun Flower Character" descr="A cartoon flower with a face&#10;&#10;Description automatically generated">
            <a:extLst>
              <a:ext uri="{FF2B5EF4-FFF2-40B4-BE49-F238E27FC236}">
                <a16:creationId xmlns:a16="http://schemas.microsoft.com/office/drawing/2014/main" id="{D72CE94A-101E-CC02-245F-C00BDD7DFA9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294178" y="3167498"/>
            <a:ext cx="681689" cy="804204"/>
          </a:xfrm>
          <a:prstGeom prst="rect">
            <a:avLst/>
          </a:prstGeom>
        </p:spPr>
      </p:pic>
      <p:grpSp>
        <p:nvGrpSpPr>
          <p:cNvPr id="113" name="Group 112">
            <a:extLst>
              <a:ext uri="{FF2B5EF4-FFF2-40B4-BE49-F238E27FC236}">
                <a16:creationId xmlns:a16="http://schemas.microsoft.com/office/drawing/2014/main" id="{6268D4F6-387C-E90A-4625-97786B459B0B}"/>
              </a:ext>
            </a:extLst>
          </p:cNvPr>
          <p:cNvGrpSpPr/>
          <p:nvPr/>
        </p:nvGrpSpPr>
        <p:grpSpPr>
          <a:xfrm>
            <a:off x="2700815" y="5222113"/>
            <a:ext cx="1216361" cy="1027426"/>
            <a:chOff x="2700815" y="5222113"/>
            <a:chExt cx="1216361" cy="1027426"/>
          </a:xfrm>
        </p:grpSpPr>
        <p:sp>
          <p:nvSpPr>
            <p:cNvPr id="7" name="Rectangle 6">
              <a:hlinkClick r:id="rId19" action="ppaction://hlinksldjump"/>
              <a:extLst>
                <a:ext uri="{FF2B5EF4-FFF2-40B4-BE49-F238E27FC236}">
                  <a16:creationId xmlns:a16="http://schemas.microsoft.com/office/drawing/2014/main" id="{68C407E5-894E-AAA2-C397-5411E023B606}"/>
                </a:ext>
              </a:extLst>
            </p:cNvPr>
            <p:cNvSpPr/>
            <p:nvPr/>
          </p:nvSpPr>
          <p:spPr>
            <a:xfrm>
              <a:off x="2700815"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9" name="Lion Character">
              <a:hlinkClick r:id="rId19" action="ppaction://hlinksldjump"/>
              <a:extLst>
                <a:ext uri="{FF2B5EF4-FFF2-40B4-BE49-F238E27FC236}">
                  <a16:creationId xmlns:a16="http://schemas.microsoft.com/office/drawing/2014/main" id="{91F3AF2C-99CD-95DB-335A-25B4AF7C23C0}"/>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949583" y="5359831"/>
              <a:ext cx="700197" cy="751990"/>
            </a:xfrm>
            <a:prstGeom prst="rect">
              <a:avLst/>
            </a:prstGeom>
          </p:spPr>
        </p:pic>
      </p:grpSp>
      <p:grpSp>
        <p:nvGrpSpPr>
          <p:cNvPr id="119" name="Group 118">
            <a:extLst>
              <a:ext uri="{FF2B5EF4-FFF2-40B4-BE49-F238E27FC236}">
                <a16:creationId xmlns:a16="http://schemas.microsoft.com/office/drawing/2014/main" id="{331CEE1C-D91B-F4E0-1E31-65AEE6C4B90D}"/>
              </a:ext>
            </a:extLst>
          </p:cNvPr>
          <p:cNvGrpSpPr/>
          <p:nvPr/>
        </p:nvGrpSpPr>
        <p:grpSpPr>
          <a:xfrm>
            <a:off x="4436082" y="5222113"/>
            <a:ext cx="1216361" cy="1027426"/>
            <a:chOff x="4436082" y="5222113"/>
            <a:chExt cx="1216361" cy="1027426"/>
          </a:xfrm>
        </p:grpSpPr>
        <p:sp>
          <p:nvSpPr>
            <p:cNvPr id="43" name="Rectangle 42">
              <a:hlinkClick r:id="rId20" action="ppaction://hlinksldjump"/>
              <a:extLst>
                <a:ext uri="{FF2B5EF4-FFF2-40B4-BE49-F238E27FC236}">
                  <a16:creationId xmlns:a16="http://schemas.microsoft.com/office/drawing/2014/main" id="{9DF459CE-5318-788F-0F07-A902FDB9E786}"/>
                </a:ext>
              </a:extLst>
            </p:cNvPr>
            <p:cNvSpPr/>
            <p:nvPr/>
          </p:nvSpPr>
          <p:spPr>
            <a:xfrm>
              <a:off x="4436082"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0" name="Hippo Character" descr="A cartoon of a hippo&#10;&#10;Description automatically generated">
              <a:hlinkClick r:id="rId20" action="ppaction://hlinksldjump"/>
              <a:extLst>
                <a:ext uri="{FF2B5EF4-FFF2-40B4-BE49-F238E27FC236}">
                  <a16:creationId xmlns:a16="http://schemas.microsoft.com/office/drawing/2014/main" id="{B0C30A84-B2C8-7D75-39CA-E5451481DB4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89568" y="5472576"/>
              <a:ext cx="709388" cy="526499"/>
            </a:xfrm>
            <a:prstGeom prst="rect">
              <a:avLst/>
            </a:prstGeom>
          </p:spPr>
        </p:pic>
      </p:grpSp>
      <p:grpSp>
        <p:nvGrpSpPr>
          <p:cNvPr id="120" name="Group 119">
            <a:extLst>
              <a:ext uri="{FF2B5EF4-FFF2-40B4-BE49-F238E27FC236}">
                <a16:creationId xmlns:a16="http://schemas.microsoft.com/office/drawing/2014/main" id="{D5877FB3-BAAF-AA7F-05A8-C8252926909C}"/>
              </a:ext>
            </a:extLst>
          </p:cNvPr>
          <p:cNvGrpSpPr/>
          <p:nvPr/>
        </p:nvGrpSpPr>
        <p:grpSpPr>
          <a:xfrm>
            <a:off x="6160308" y="5222113"/>
            <a:ext cx="1216361" cy="1027426"/>
            <a:chOff x="6160308" y="5222113"/>
            <a:chExt cx="1216361" cy="1027426"/>
          </a:xfrm>
        </p:grpSpPr>
        <p:sp>
          <p:nvSpPr>
            <p:cNvPr id="46" name="Rectangle 45">
              <a:hlinkClick r:id="rId21" action="ppaction://hlinksldjump"/>
              <a:extLst>
                <a:ext uri="{FF2B5EF4-FFF2-40B4-BE49-F238E27FC236}">
                  <a16:creationId xmlns:a16="http://schemas.microsoft.com/office/drawing/2014/main" id="{D3F5F81B-09B9-2849-D162-071E8089A7D7}"/>
                </a:ext>
              </a:extLst>
            </p:cNvPr>
            <p:cNvSpPr/>
            <p:nvPr/>
          </p:nvSpPr>
          <p:spPr>
            <a:xfrm>
              <a:off x="6160308"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1" name="Sun Flower Character" descr="A cartoon flower with a face&#10;&#10;Description automatically generated">
              <a:hlinkClick r:id="rId21" action="ppaction://hlinksldjump"/>
              <a:extLst>
                <a:ext uri="{FF2B5EF4-FFF2-40B4-BE49-F238E27FC236}">
                  <a16:creationId xmlns:a16="http://schemas.microsoft.com/office/drawing/2014/main" id="{1C076CB4-5F75-E550-477F-6E4064F073F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52946" y="5333723"/>
              <a:ext cx="681689" cy="804204"/>
            </a:xfrm>
            <a:prstGeom prst="rect">
              <a:avLst/>
            </a:prstGeom>
          </p:spPr>
        </p:pic>
      </p:grpSp>
      <p:grpSp>
        <p:nvGrpSpPr>
          <p:cNvPr id="121" name="Group 120">
            <a:extLst>
              <a:ext uri="{FF2B5EF4-FFF2-40B4-BE49-F238E27FC236}">
                <a16:creationId xmlns:a16="http://schemas.microsoft.com/office/drawing/2014/main" id="{F14BF44B-7602-EFA9-5359-D8AB3283787C}"/>
              </a:ext>
            </a:extLst>
          </p:cNvPr>
          <p:cNvGrpSpPr/>
          <p:nvPr/>
        </p:nvGrpSpPr>
        <p:grpSpPr>
          <a:xfrm>
            <a:off x="7860774" y="5222113"/>
            <a:ext cx="1216361" cy="1027426"/>
            <a:chOff x="7860774" y="5222113"/>
            <a:chExt cx="1216361" cy="1027426"/>
          </a:xfrm>
        </p:grpSpPr>
        <p:sp>
          <p:nvSpPr>
            <p:cNvPr id="50" name="Rectangle 49">
              <a:hlinkClick r:id="rId22" action="ppaction://hlinksldjump"/>
              <a:extLst>
                <a:ext uri="{FF2B5EF4-FFF2-40B4-BE49-F238E27FC236}">
                  <a16:creationId xmlns:a16="http://schemas.microsoft.com/office/drawing/2014/main" id="{AF40E3A3-634C-8B20-C150-05876C1FFD0C}"/>
                </a:ext>
              </a:extLst>
            </p:cNvPr>
            <p:cNvSpPr/>
            <p:nvPr/>
          </p:nvSpPr>
          <p:spPr>
            <a:xfrm>
              <a:off x="7860774"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2" name="Mango Character" descr="A cartoon face with eyes and mouth&#10;&#10;Description automatically generated">
              <a:hlinkClick r:id="rId22" action="ppaction://hlinksldjump"/>
              <a:extLst>
                <a:ext uri="{FF2B5EF4-FFF2-40B4-BE49-F238E27FC236}">
                  <a16:creationId xmlns:a16="http://schemas.microsoft.com/office/drawing/2014/main" id="{B54F35F7-5822-38A0-FD04-8161D319F3A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282825" y="5331677"/>
              <a:ext cx="409242" cy="748329"/>
            </a:xfrm>
            <a:prstGeom prst="rect">
              <a:avLst/>
            </a:prstGeom>
          </p:spPr>
        </p:pic>
      </p:grpSp>
      <p:pic>
        <p:nvPicPr>
          <p:cNvPr id="5" name="Bomb pass music">
            <a:hlinkClick r:id="" action="ppaction://media"/>
            <a:extLst>
              <a:ext uri="{FF2B5EF4-FFF2-40B4-BE49-F238E27FC236}">
                <a16:creationId xmlns:a16="http://schemas.microsoft.com/office/drawing/2014/main" id="{803763ED-9CEE-AF0C-CDB5-459529584EF3}"/>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5892800" y="7326882"/>
            <a:ext cx="406400" cy="406400"/>
          </a:xfrm>
          <a:prstGeom prst="rect">
            <a:avLst/>
          </a:prstGeom>
        </p:spPr>
      </p:pic>
    </p:spTree>
    <p:extLst>
      <p:ext uri="{BB962C8B-B14F-4D97-AF65-F5344CB8AC3E}">
        <p14:creationId xmlns:p14="http://schemas.microsoft.com/office/powerpoint/2010/main" val="10383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3469" numSld="999">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837793" y="1887063"/>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12" name="Word2">
            <a:extLst>
              <a:ext uri="{FF2B5EF4-FFF2-40B4-BE49-F238E27FC236}">
                <a16:creationId xmlns:a16="http://schemas.microsoft.com/office/drawing/2014/main" id="{26C56AEF-DC3F-B7C3-A782-5325539C7542}"/>
              </a:ext>
            </a:extLst>
          </p:cNvPr>
          <p:cNvSpPr txBox="1"/>
          <p:nvPr/>
        </p:nvSpPr>
        <p:spPr>
          <a:xfrm>
            <a:off x="672570" y="2914097"/>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26000" end="504.6153"/>
                </p14:media>
              </p:ext>
            </p:extLst>
          </p:nvPr>
        </p:nvPicPr>
        <p:blipFill>
          <a:blip r:embed="rId6"/>
          <a:stretch>
            <a:fillRect/>
          </a:stretch>
        </p:blipFill>
        <p:spPr>
          <a:xfrm>
            <a:off x="5972189" y="-1838182"/>
            <a:ext cx="406400" cy="406400"/>
          </a:xfrm>
          <a:prstGeom prst="rect">
            <a:avLst/>
          </a:prstGeom>
        </p:spPr>
      </p:pic>
      <p:sp>
        <p:nvSpPr>
          <p:cNvPr id="6" name="Arrow: Left 5">
            <a:hlinkClick r:id="rId7" action="ppaction://hlinksldjump"/>
            <a:extLst>
              <a:ext uri="{FF2B5EF4-FFF2-40B4-BE49-F238E27FC236}">
                <a16:creationId xmlns:a16="http://schemas.microsoft.com/office/drawing/2014/main" id="{05A01D31-4D96-076C-229A-28D7554A45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Hippo Character" descr="A cartoon of a hippo&#10;&#10;Description automatically generated">
            <a:extLst>
              <a:ext uri="{FF2B5EF4-FFF2-40B4-BE49-F238E27FC236}">
                <a16:creationId xmlns:a16="http://schemas.microsoft.com/office/drawing/2014/main" id="{8D6FC451-E097-53F2-3EE4-7AD9D926B8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5838" y="5154445"/>
            <a:ext cx="2248786" cy="1669021"/>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3" name="Word3">
            <a:extLst>
              <a:ext uri="{FF2B5EF4-FFF2-40B4-BE49-F238E27FC236}">
                <a16:creationId xmlns:a16="http://schemas.microsoft.com/office/drawing/2014/main" id="{470090F6-1899-61EF-21D1-5465C45FF826}"/>
              </a:ext>
            </a:extLst>
          </p:cNvPr>
          <p:cNvSpPr txBox="1"/>
          <p:nvPr/>
        </p:nvSpPr>
        <p:spPr>
          <a:xfrm>
            <a:off x="5837232" y="5310829"/>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19" name="Word4">
            <a:extLst>
              <a:ext uri="{FF2B5EF4-FFF2-40B4-BE49-F238E27FC236}">
                <a16:creationId xmlns:a16="http://schemas.microsoft.com/office/drawing/2014/main" id="{6C2AFC05-7713-9475-9D20-B96C9AAE7FAD}"/>
              </a:ext>
            </a:extLst>
          </p:cNvPr>
          <p:cNvSpPr txBox="1"/>
          <p:nvPr/>
        </p:nvSpPr>
        <p:spPr>
          <a:xfrm>
            <a:off x="6526467" y="1840558"/>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0" name="Word1">
            <a:extLst>
              <a:ext uri="{FF2B5EF4-FFF2-40B4-BE49-F238E27FC236}">
                <a16:creationId xmlns:a16="http://schemas.microsoft.com/office/drawing/2014/main" id="{5D91E06C-6CA4-26A4-8307-269EB675EE0E}"/>
              </a:ext>
            </a:extLst>
          </p:cNvPr>
          <p:cNvSpPr txBox="1"/>
          <p:nvPr/>
        </p:nvSpPr>
        <p:spPr>
          <a:xfrm>
            <a:off x="595407" y="2228254"/>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1" name="Word2">
            <a:extLst>
              <a:ext uri="{FF2B5EF4-FFF2-40B4-BE49-F238E27FC236}">
                <a16:creationId xmlns:a16="http://schemas.microsoft.com/office/drawing/2014/main" id="{94B2B52B-2E71-E048-3EC0-331BBFD81EE0}"/>
              </a:ext>
            </a:extLst>
          </p:cNvPr>
          <p:cNvSpPr txBox="1"/>
          <p:nvPr/>
        </p:nvSpPr>
        <p:spPr>
          <a:xfrm>
            <a:off x="5837232" y="5951183"/>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2" name="Word3">
            <a:extLst>
              <a:ext uri="{FF2B5EF4-FFF2-40B4-BE49-F238E27FC236}">
                <a16:creationId xmlns:a16="http://schemas.microsoft.com/office/drawing/2014/main" id="{EAAEF098-F533-64CF-8357-6EFF6DC133DE}"/>
              </a:ext>
            </a:extLst>
          </p:cNvPr>
          <p:cNvSpPr txBox="1"/>
          <p:nvPr/>
        </p:nvSpPr>
        <p:spPr>
          <a:xfrm>
            <a:off x="10679025" y="2982046"/>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63495" y="2356789"/>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4740004" y="1158574"/>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5" name="Word4">
            <a:extLst>
              <a:ext uri="{FF2B5EF4-FFF2-40B4-BE49-F238E27FC236}">
                <a16:creationId xmlns:a16="http://schemas.microsoft.com/office/drawing/2014/main" id="{00182699-F2FF-4BF7-D0BB-C7C923BDEDE7}"/>
              </a:ext>
            </a:extLst>
          </p:cNvPr>
          <p:cNvSpPr txBox="1"/>
          <p:nvPr/>
        </p:nvSpPr>
        <p:spPr>
          <a:xfrm>
            <a:off x="2166920" y="2228254"/>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6" name="Word1">
            <a:extLst>
              <a:ext uri="{FF2B5EF4-FFF2-40B4-BE49-F238E27FC236}">
                <a16:creationId xmlns:a16="http://schemas.microsoft.com/office/drawing/2014/main" id="{2ADDD137-DA32-AA0C-6F39-CFBACD5E99B7}"/>
              </a:ext>
            </a:extLst>
          </p:cNvPr>
          <p:cNvSpPr txBox="1"/>
          <p:nvPr/>
        </p:nvSpPr>
        <p:spPr>
          <a:xfrm>
            <a:off x="7099845" y="5945725"/>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8" name="Word2">
            <a:extLst>
              <a:ext uri="{FF2B5EF4-FFF2-40B4-BE49-F238E27FC236}">
                <a16:creationId xmlns:a16="http://schemas.microsoft.com/office/drawing/2014/main" id="{39B230A2-BAE5-B102-C61D-DE9D3DF07649}"/>
              </a:ext>
            </a:extLst>
          </p:cNvPr>
          <p:cNvSpPr txBox="1"/>
          <p:nvPr/>
        </p:nvSpPr>
        <p:spPr>
          <a:xfrm>
            <a:off x="6511027" y="115570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9" name="Word3">
            <a:extLst>
              <a:ext uri="{FF2B5EF4-FFF2-40B4-BE49-F238E27FC236}">
                <a16:creationId xmlns:a16="http://schemas.microsoft.com/office/drawing/2014/main" id="{6D7FC91F-B75A-6C36-BF71-2460EF49464E}"/>
              </a:ext>
            </a:extLst>
          </p:cNvPr>
          <p:cNvSpPr txBox="1"/>
          <p:nvPr/>
        </p:nvSpPr>
        <p:spPr>
          <a:xfrm>
            <a:off x="2291526" y="2886643"/>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30" name="Word4">
            <a:extLst>
              <a:ext uri="{FF2B5EF4-FFF2-40B4-BE49-F238E27FC236}">
                <a16:creationId xmlns:a16="http://schemas.microsoft.com/office/drawing/2014/main" id="{498B4B93-BAC2-374D-EADE-96B29898AFFD}"/>
              </a:ext>
            </a:extLst>
          </p:cNvPr>
          <p:cNvSpPr txBox="1"/>
          <p:nvPr/>
        </p:nvSpPr>
        <p:spPr>
          <a:xfrm>
            <a:off x="7099845" y="5310829"/>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32" name="Word1">
            <a:extLst>
              <a:ext uri="{FF2B5EF4-FFF2-40B4-BE49-F238E27FC236}">
                <a16:creationId xmlns:a16="http://schemas.microsoft.com/office/drawing/2014/main" id="{E34DCAA4-3371-D9EF-DA75-F3FC9D3D9BB9}"/>
              </a:ext>
            </a:extLst>
          </p:cNvPr>
          <p:cNvSpPr txBox="1"/>
          <p:nvPr/>
        </p:nvSpPr>
        <p:spPr>
          <a:xfrm>
            <a:off x="10496562" y="2391349"/>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pic>
        <p:nvPicPr>
          <p:cNvPr id="4" name="Bomb" descr="A round object with a face and a yellow light&#10;&#10;Description automatically generated">
            <a:extLst>
              <a:ext uri="{FF2B5EF4-FFF2-40B4-BE49-F238E27FC236}">
                <a16:creationId xmlns:a16="http://schemas.microsoft.com/office/drawing/2014/main" id="{C92B0122-C072-BFC6-94ED-B21B077743C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59610" y="3674649"/>
            <a:ext cx="1312579" cy="1112616"/>
          </a:xfrm>
          <a:prstGeom prst="rect">
            <a:avLst/>
          </a:prstGeom>
        </p:spPr>
      </p:pic>
      <p:pic>
        <p:nvPicPr>
          <p:cNvPr id="2" name="Bomb pass music">
            <a:hlinkClick r:id="" action="ppaction://media"/>
            <a:extLst>
              <a:ext uri="{FF2B5EF4-FFF2-40B4-BE49-F238E27FC236}">
                <a16:creationId xmlns:a16="http://schemas.microsoft.com/office/drawing/2014/main" id="{30AEBA8B-E164-FD78-5AA2-A333B1B3070B}"/>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92800" y="7326882"/>
            <a:ext cx="406400" cy="406400"/>
          </a:xfrm>
          <a:prstGeom prst="rect">
            <a:avLst/>
          </a:prstGeom>
        </p:spPr>
      </p:pic>
    </p:spTree>
    <p:extLst>
      <p:ext uri="{BB962C8B-B14F-4D97-AF65-F5344CB8AC3E}">
        <p14:creationId xmlns:p14="http://schemas.microsoft.com/office/powerpoint/2010/main" val="402302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1" presetClass="mediacall" presetSubtype="0" fill="hold" nodeType="withEffect">
                                  <p:stCondLst>
                                    <p:cond delay="0"/>
                                  </p:stCondLst>
                                  <p:childTnLst>
                                    <p:cmd type="call" cmd="playFrom(0.0)">
                                      <p:cBhvr>
                                        <p:cTn id="8" dur="30000" fill="hold"/>
                                        <p:tgtEl>
                                          <p:spTgt spid="18"/>
                                        </p:tgtEl>
                                      </p:cBhvr>
                                    </p:cmd>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1"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6 -0.0763 0.04375 -0.08112 0.04491 C -0.08594 0.04606 -0.09076 0.04653 -0.09558 0.04745 C -0.10052 0.04884 -0.10521 0.05092 -0.11016 0.05208 C -0.11485 0.05324 -0.11979 0.05301 -0.12461 0.0544 C -0.14258 0.05972 -0.12435 0.06065 -0.14831 0.06366 C -0.16185 0.06551 -0.17539 0.06551 -0.18906 0.0662 L -0.25091 0.06852 L -0.29558 0.07083 C -0.30091 0.07199 -0.3099 0.07384 -0.31537 0.07546 C -0.34831 0.08518 -0.33516 0.08472 -0.34948 0.08472 " pathEditMode="relative" rAng="0" ptsTypes="AAAAAAAAAAAAAAA">
                                      <p:cBhvr>
                                        <p:cTn id="19" dur="2000" fill="hold"/>
                                        <p:tgtEl>
                                          <p:spTgt spid="4"/>
                                        </p:tgtEl>
                                        <p:attrNameLst>
                                          <p:attrName>ppt_x</p:attrName>
                                          <p:attrName>ppt_y</p:attrName>
                                        </p:attrNameLst>
                                      </p:cBhvr>
                                      <p:rCtr x="-17109" y="2917"/>
                                    </p:animMotion>
                                  </p:childTnLst>
                                </p:cTn>
                              </p:par>
                              <p:par>
                                <p:cTn id="20" presetID="1" presetClass="exit"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hidden"/>
                                      </p:to>
                                    </p:set>
                                  </p:childTnLst>
                                </p:cTn>
                              </p:par>
                              <p:par>
                                <p:cTn id="22" presetID="42" presetClass="entr" presetSubtype="0" fill="hold" grpId="1"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35339 0.11528 L -0.35339 0.11551 L -0.34024 0.11991 C -0.33763 0.1206 -0.33503 0.12129 -0.33242 0.12222 C -0.32045 0.12616 -0.3224 0.12546 -0.31393 0.12916 C -0.31263 0.13079 -0.31146 0.13287 -0.31003 0.13379 C -0.30495 0.1375 -0.29922 0.13889 -0.29427 0.14329 C -0.29167 0.1456 -0.28906 0.14815 -0.28633 0.15023 C -0.28425 0.15208 -0.2819 0.15301 -0.27982 0.15486 C -0.26641 0.16782 -0.27774 0.1625 -0.26393 0.16666 C -0.25964 0.16967 -0.25495 0.17176 -0.25078 0.17592 C -0.2487 0.17824 -0.24662 0.18125 -0.24427 0.1831 C -0.23347 0.19051 -0.2362 0.18541 -0.22722 0.19004 C -0.22188 0.19282 -0.2168 0.19745 -0.21133 0.1993 C -0.20703 0.20092 -0.20261 0.20208 -0.19818 0.20393 C -0.19466 0.20555 -0.19128 0.20787 -0.18776 0.20879 L -0.17722 0.21111 C -0.15404 0.22268 -0.1836 0.20879 -0.15612 0.21805 C -0.15078 0.21991 -0.14571 0.22315 -0.14037 0.225 C -0.13815 0.22592 -0.13594 0.22639 -0.13373 0.22754 C -0.13151 0.2287 -0.12943 0.23079 -0.12722 0.23217 C -0.12058 0.23634 -0.11706 0.23796 -0.11003 0.24143 C -0.10508 0.24815 -0.10521 0.24884 -0.09961 0.25324 C -0.09531 0.25648 -0.09401 0.25555 -0.08906 0.25787 C -0.08594 0.25926 -0.08281 0.26065 -0.07982 0.2625 C -0.07761 0.26389 -0.07552 0.2662 -0.07331 0.26713 C -0.07018 0.26852 -0.06706 0.26875 -0.06406 0.26944 C -0.04128 0.27639 -0.06875 0.26829 -0.05352 0.2743 C -0.05091 0.27523 -0.04831 0.27592 -0.04558 0.27662 C -0.03776 0.27847 -0.02709 0.28009 -0.01927 0.28125 C -0.01667 0.28287 -0.01367 0.2831 -0.01146 0.28588 C -0.01016 0.2875 -0.00899 0.28981 -0.00742 0.29051 C -0.00274 0.29305 0.00013 0.29282 0.00442 0.29282 " pathEditMode="relative" rAng="0" ptsTypes="AAAAAAAAAAAAAAAAAAAAAAAAAAAAAAAAA">
                                      <p:cBhvr>
                                        <p:cTn id="30" dur="2000" fill="hold"/>
                                        <p:tgtEl>
                                          <p:spTgt spid="4"/>
                                        </p:tgtEl>
                                        <p:attrNameLst>
                                          <p:attrName>ppt_x</p:attrName>
                                          <p:attrName>ppt_y</p:attrName>
                                        </p:attrNameLst>
                                      </p:cBhvr>
                                      <p:rCtr x="17891" y="8866"/>
                                    </p:animMotion>
                                  </p:childTnLst>
                                </p:cTn>
                              </p:par>
                              <p:par>
                                <p:cTn id="31" presetID="1" presetClass="exit"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42"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00442 0.33287 L 0.00442 0.3331 C 0.01276 0.32037 0.02044 0.30648 0.02942 0.29537 C 0.03125 0.29305 0.03385 0.29444 0.03594 0.29305 C 0.05273 0.28194 0.01549 0.29583 0.05039 0.28125 C 0.05429 0.27963 0.05833 0.27986 0.06224 0.27893 C 0.07604 0.27153 0.08607 0.26551 0.10039 0.26018 C 0.10429 0.25879 0.10833 0.25879 0.11224 0.25787 C 0.11705 0.25555 0.12174 0.25231 0.12669 0.25092 C 0.13541 0.24838 0.15312 0.24629 0.15312 0.24653 C 0.19375 0.22315 0.17708 0.22778 0.20169 0.22291 C 0.20351 0.2206 0.20495 0.21736 0.20703 0.21597 C 0.21367 0.21088 0.222 0.20741 0.22942 0.20416 C 0.23073 0.20254 0.2319 0.20069 0.23333 0.19954 C 0.23528 0.19791 0.24974 0.18935 0.25442 0.18541 C 0.26836 0.17384 0.26849 0.17037 0.28463 0.16435 C 0.29153 0.1618 0.2987 0.1618 0.30573 0.15972 C 0.30963 0.15856 0.31354 0.15648 0.31758 0.15509 C 0.32929 0.15069 0.31927 0.15486 0.32942 0.15046 C 0.33073 0.14815 0.33164 0.14491 0.33333 0.14329 C 0.33528 0.14166 0.33776 0.1419 0.33997 0.14097 C 0.34362 0.13958 0.35 0.13657 0.35312 0.13403 C 0.37278 0.11805 0.34557 0.13541 0.36758 0.12245 C 0.37148 0.11759 0.37526 0.1125 0.37942 0.10833 C 0.38151 0.10625 0.38385 0.10555 0.38594 0.1037 C 0.38958 0.10023 0.39284 0.09537 0.39648 0.0919 C 0.40091 0.08796 0.40612 0.08657 0.41094 0.08495 C 0.41315 0.08333 0.41536 0.08194 0.41758 0.08032 C 0.42435 0.075 0.42057 0.07569 0.42552 0.07569 " pathEditMode="relative" rAng="0" ptsTypes="AAAAAAAAAAAAAAAAAAAAAAAAAAAAA">
                                      <p:cBhvr>
                                        <p:cTn id="41" dur="2000" fill="hold"/>
                                        <p:tgtEl>
                                          <p:spTgt spid="4"/>
                                        </p:tgtEl>
                                        <p:attrNameLst>
                                          <p:attrName>ppt_x</p:attrName>
                                          <p:attrName>ppt_y</p:attrName>
                                        </p:attrNameLst>
                                      </p:cBhvr>
                                      <p:rCtr x="21055" y="-12870"/>
                                    </p:animMotion>
                                  </p:childTnLst>
                                </p:cTn>
                              </p:par>
                              <p:par>
                                <p:cTn id="42" presetID="1" presetClass="exit"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hidden"/>
                                      </p:to>
                                    </p:set>
                                  </p:childTnLst>
                                </p:cTn>
                              </p:par>
                              <p:par>
                                <p:cTn id="44" presetID="42" presetClass="entr" presetSubtype="0" fill="hold" grpId="1"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42018 0.11041 L 0.42018 0.11065 L 0.27018 0.11296 C 0.2569 0.11273 0.24388 0.10949 0.23073 0.1081 C 0.15846 0.10046 0.20442 0.10648 0.16484 0.10116 C 0.16133 0.09954 0.15794 0.09791 0.15429 0.09653 C 0.15169 0.09537 0.14896 0.09583 0.14648 0.09421 C 0.14531 0.09329 0.14492 0.09028 0.14388 0.08935 C 0.14179 0.08796 0.13945 0.08819 0.13724 0.08704 C 0.13463 0.08588 0.13203 0.08379 0.12942 0.08241 C 0.1276 0.08148 0.12578 0.08102 0.12409 0.08009 C 0.12278 0.0794 0.12148 0.07824 0.12018 0.07778 C 0.11758 0.07662 0.11484 0.07616 0.11224 0.07546 C 0.11054 0.07384 0.10885 0.07153 0.10703 0.07083 C 0.10351 0.06921 0.1 0.06944 0.09648 0.06852 C 0.09427 0.06782 0.09205 0.0669 0.08984 0.06597 C 0.08659 0.0625 0.08177 0.05694 0.07799 0.0544 C 0.07552 0.05254 0.07018 0.04977 0.07018 0.05 C 0.06159 0.03449 0.06705 0.04004 0.05833 0.03565 C 0.05703 0.03495 0.05573 0.03403 0.05442 0.03333 C 0.05195 0.03009 0.0431 0.01805 0.04127 0.0169 L 0.03724 0.01458 C 0.03633 0.01227 0.0358 0.00949 0.03463 0.00764 C 0.03307 0.00486 0.03008 0.00231 0.02812 0.00069 " pathEditMode="relative" rAng="0" ptsTypes="AAAAAAAAAAAAAAAAAAAAAAAA">
                                      <p:cBhvr>
                                        <p:cTn id="52" dur="2000" fill="hold"/>
                                        <p:tgtEl>
                                          <p:spTgt spid="4"/>
                                        </p:tgtEl>
                                        <p:attrNameLst>
                                          <p:attrName>ppt_x</p:attrName>
                                          <p:attrName>ppt_y</p:attrName>
                                        </p:attrNameLst>
                                      </p:cBhvr>
                                      <p:rCtr x="-19609" y="-5370"/>
                                    </p:animMotion>
                                  </p:childTnLst>
                                </p:cTn>
                              </p:par>
                              <p:par>
                                <p:cTn id="53" presetID="1" presetClass="exit"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hidden"/>
                                      </p:to>
                                    </p:set>
                                  </p:childTnLst>
                                </p:cTn>
                              </p:par>
                              <p:par>
                                <p:cTn id="55" presetID="47"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1000"/>
                                        <p:tgtEl>
                                          <p:spTgt spid="24"/>
                                        </p:tgtEl>
                                      </p:cBhvr>
                                    </p:animEffect>
                                    <p:anim calcmode="lin" valueType="num">
                                      <p:cBhvr>
                                        <p:cTn id="58" dur="1000" fill="hold"/>
                                        <p:tgtEl>
                                          <p:spTgt spid="24"/>
                                        </p:tgtEl>
                                        <p:attrNameLst>
                                          <p:attrName>ppt_x</p:attrName>
                                        </p:attrNameLst>
                                      </p:cBhvr>
                                      <p:tavLst>
                                        <p:tav tm="0">
                                          <p:val>
                                            <p:strVal val="#ppt_x"/>
                                          </p:val>
                                        </p:tav>
                                        <p:tav tm="100000">
                                          <p:val>
                                            <p:strVal val="#ppt_x"/>
                                          </p:val>
                                        </p:tav>
                                      </p:tavLst>
                                    </p:anim>
                                    <p:anim calcmode="lin" valueType="num">
                                      <p:cBhvr>
                                        <p:cTn id="5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0" presetClass="path" presetSubtype="0" accel="50000" decel="50000" fill="hold" nodeType="clickEffect">
                                  <p:stCondLst>
                                    <p:cond delay="0"/>
                                  </p:stCondLst>
                                  <p:childTnLst>
                                    <p:animMotion origin="layout" path="M 0.01758 0.02893 L 0.01758 0.02916 C 0.0125 0.03194 0.00807 0.03611 0.00299 0.03819 C -0.003 0.04074 -0.00925 0.0412 -0.01537 0.04282 C -0.03438 0.04791 -0.01055 0.04236 -0.03386 0.04745 C -0.04232 0.05139 -0.03959 0.05069 -0.05222 0.05208 C -0.06016 0.05324 -0.06797 0.05416 -0.07591 0.0544 L -0.13646 0.05694 C -0.14258 0.05833 -0.1487 0.05926 -0.15482 0.06157 C -0.15977 0.06319 -0.16433 0.06713 -0.16927 0.06852 C -0.18021 0.07176 -0.19128 0.07268 -0.20222 0.07546 C -0.20834 0.07708 -0.21446 0.07847 -0.22058 0.08009 C -0.22761 0.08217 -0.23451 0.0868 -0.24167 0.08727 C -0.27891 0.08912 -0.31615 0.08727 -0.35339 0.08727 " pathEditMode="relative" rAng="0" ptsTypes="AAAAAAAAAAAAAA">
                                      <p:cBhvr>
                                        <p:cTn id="63" dur="2000" fill="hold"/>
                                        <p:tgtEl>
                                          <p:spTgt spid="4"/>
                                        </p:tgtEl>
                                        <p:attrNameLst>
                                          <p:attrName>ppt_x</p:attrName>
                                          <p:attrName>ppt_y</p:attrName>
                                        </p:attrNameLst>
                                      </p:cBhvr>
                                      <p:rCtr x="-18555" y="2940"/>
                                    </p:animMotion>
                                  </p:childTnLst>
                                </p:cTn>
                              </p:par>
                              <p:par>
                                <p:cTn id="64" presetID="1" presetClass="exit" presetSubtype="0" fill="hold" grpId="1" nodeType="withEffect">
                                  <p:stCondLst>
                                    <p:cond delay="0"/>
                                  </p:stCondLst>
                                  <p:childTnLst>
                                    <p:set>
                                      <p:cBhvr>
                                        <p:cTn id="65" dur="1" fill="hold">
                                          <p:stCondLst>
                                            <p:cond delay="0"/>
                                          </p:stCondLst>
                                        </p:cTn>
                                        <p:tgtEl>
                                          <p:spTgt spid="24"/>
                                        </p:tgtEl>
                                        <p:attrNameLst>
                                          <p:attrName>style.visibility</p:attrName>
                                        </p:attrNameLst>
                                      </p:cBhvr>
                                      <p:to>
                                        <p:strVal val="hidden"/>
                                      </p:to>
                                    </p:set>
                                  </p:childTnLst>
                                </p:cTn>
                              </p:par>
                              <p:par>
                                <p:cTn id="66" presetID="42" presetClass="entr" presetSubtype="0"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1000"/>
                                        <p:tgtEl>
                                          <p:spTgt spid="20"/>
                                        </p:tgtEl>
                                      </p:cBhvr>
                                    </p:animEffect>
                                    <p:anim calcmode="lin" valueType="num">
                                      <p:cBhvr>
                                        <p:cTn id="69" dur="1000" fill="hold"/>
                                        <p:tgtEl>
                                          <p:spTgt spid="20"/>
                                        </p:tgtEl>
                                        <p:attrNameLst>
                                          <p:attrName>ppt_x</p:attrName>
                                        </p:attrNameLst>
                                      </p:cBhvr>
                                      <p:tavLst>
                                        <p:tav tm="0">
                                          <p:val>
                                            <p:strVal val="#ppt_x"/>
                                          </p:val>
                                        </p:tav>
                                        <p:tav tm="100000">
                                          <p:val>
                                            <p:strVal val="#ppt_x"/>
                                          </p:val>
                                        </p:tav>
                                      </p:tavLst>
                                    </p:anim>
                                    <p:anim calcmode="lin" valueType="num">
                                      <p:cBhvr>
                                        <p:cTn id="7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0" presetClass="path" presetSubtype="0" accel="50000" decel="50000" fill="hold" nodeType="clickEffect">
                                  <p:stCondLst>
                                    <p:cond delay="0"/>
                                  </p:stCondLst>
                                  <p:childTnLst>
                                    <p:animMotion origin="layout" path="M -0.36133 0.12014 L -0.36133 0.12037 L -0.34818 0.12477 C -0.33659 0.12847 -0.34375 0.12569 -0.33112 0.1294 C -0.32891 0.13009 -0.3267 0.13102 -0.32461 0.13171 C -0.32318 0.13333 -0.32214 0.13565 -0.32058 0.13634 C -0.31107 0.14166 -0.30625 0.14074 -0.29688 0.14352 C -0.29518 0.14398 -0.29336 0.14514 -0.29167 0.14583 C -0.28451 0.14861 -0.28255 0.14838 -0.27461 0.15278 C -0.27097 0.15486 -0.26732 0.15671 -0.26406 0.15972 C -0.25716 0.1662 -0.2517 0.17731 -0.24427 0.18079 C -0.23946 0.1831 -0.23477 0.18611 -0.22982 0.18796 C -0.2237 0.19004 -0.21159 0.19259 -0.21159 0.19282 C -0.18776 0.20671 -0.21732 0.18958 -0.19701 0.19954 C -0.1944 0.20092 -0.19167 0.20301 -0.18906 0.20416 C -0.18464 0.20625 -0.18034 0.20694 -0.17591 0.20903 C -0.17318 0.21018 -0.17071 0.21227 -0.16797 0.21366 C -0.16341 0.21597 -0.15821 0.21643 -0.15378 0.21829 C -0.15013 0.21967 -0.14662 0.22153 -0.14297 0.22291 C -0.13763 0.225 -0.12969 0.22639 -0.12461 0.22754 C -0.12318 0.22847 -0.12201 0.22963 -0.12058 0.23009 C -0.11667 0.23125 -0.11263 0.23079 -0.10873 0.23241 C -0.1069 0.2331 -0.10534 0.23588 -0.10352 0.23704 C -0.10143 0.23819 -0.09909 0.23842 -0.09688 0.23935 C -0.09558 0.24004 -0.0944 0.24074 -0.09297 0.24166 C -0.08854 0.24467 -0.08386 0.24629 -0.07982 0.25092 C -0.07865 0.25254 -0.07761 0.25463 -0.07591 0.25579 C -0.07084 0.25949 -0.06003 0.26504 -0.06003 0.26528 C -0.05196 0.27477 -0.06094 0.26528 -0.04961 0.27199 C -0.03438 0.28125 -0.05977 0.27384 -0.03255 0.27916 C -0.02461 0.2831 -0.0237 0.2831 -0.0168 0.28842 C -0.01459 0.29004 -0.01016 0.29491 -0.00742 0.2956 C -0.00482 0.29606 -0.00222 0.2956 0.00039 0.2956 " pathEditMode="relative" rAng="0" ptsTypes="AAAAAAAAAAAAAAAAAAAAAAAAAAAAAAAAA">
                                      <p:cBhvr>
                                        <p:cTn id="74" dur="2000" fill="hold"/>
                                        <p:tgtEl>
                                          <p:spTgt spid="4"/>
                                        </p:tgtEl>
                                        <p:attrNameLst>
                                          <p:attrName>ppt_x</p:attrName>
                                          <p:attrName>ppt_y</p:attrName>
                                        </p:attrNameLst>
                                      </p:cBhvr>
                                      <p:rCtr x="18086" y="8773"/>
                                    </p:animMotion>
                                  </p:childTnLst>
                                </p:cTn>
                              </p:par>
                              <p:par>
                                <p:cTn id="75" presetID="1" presetClass="exit" presetSubtype="0" fill="hold" grpId="1" nodeType="withEffect">
                                  <p:stCondLst>
                                    <p:cond delay="0"/>
                                  </p:stCondLst>
                                  <p:childTnLst>
                                    <p:set>
                                      <p:cBhvr>
                                        <p:cTn id="76" dur="1" fill="hold">
                                          <p:stCondLst>
                                            <p:cond delay="0"/>
                                          </p:stCondLst>
                                        </p:cTn>
                                        <p:tgtEl>
                                          <p:spTgt spid="20"/>
                                        </p:tgtEl>
                                        <p:attrNameLst>
                                          <p:attrName>style.visibility</p:attrName>
                                        </p:attrNameLst>
                                      </p:cBhvr>
                                      <p:to>
                                        <p:strVal val="hidden"/>
                                      </p:to>
                                    </p:set>
                                  </p:childTnLst>
                                </p:cTn>
                              </p:par>
                              <p:par>
                                <p:cTn id="77" presetID="42"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1000"/>
                                        <p:tgtEl>
                                          <p:spTgt spid="30"/>
                                        </p:tgtEl>
                                      </p:cBhvr>
                                    </p:animEffect>
                                    <p:anim calcmode="lin" valueType="num">
                                      <p:cBhvr>
                                        <p:cTn id="80" dur="1000" fill="hold"/>
                                        <p:tgtEl>
                                          <p:spTgt spid="30"/>
                                        </p:tgtEl>
                                        <p:attrNameLst>
                                          <p:attrName>ppt_x</p:attrName>
                                        </p:attrNameLst>
                                      </p:cBhvr>
                                      <p:tavLst>
                                        <p:tav tm="0">
                                          <p:val>
                                            <p:strVal val="#ppt_x"/>
                                          </p:val>
                                        </p:tav>
                                        <p:tav tm="100000">
                                          <p:val>
                                            <p:strVal val="#ppt_x"/>
                                          </p:val>
                                        </p:tav>
                                      </p:tavLst>
                                    </p:anim>
                                    <p:anim calcmode="lin" valueType="num">
                                      <p:cBhvr>
                                        <p:cTn id="8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0" presetClass="path" presetSubtype="0" accel="50000" decel="50000" fill="hold" nodeType="clickEffect">
                                  <p:stCondLst>
                                    <p:cond delay="0"/>
                                  </p:stCondLst>
                                  <p:childTnLst>
                                    <p:animMotion origin="layout" path="M -0.00209 0.32824 L -0.00209 0.32847 C 0.00534 0.32199 0.0125 0.31435 0.02018 0.30949 C 0.02357 0.30717 0.02721 0.3081 0.03073 0.30717 C 0.03515 0.30579 0.03958 0.30463 0.04388 0.30231 C 0.06198 0.29259 0.05885 0.29074 0.07552 0.27893 C 0.08281 0.27384 0.0901 0.26782 0.09778 0.26504 C 0.10508 0.26227 0.11276 0.26342 0.12018 0.26273 C 0.12539 0.26111 0.13073 0.25995 0.13594 0.25787 C 0.14127 0.25602 0.14648 0.25278 0.15182 0.25092 C 0.15781 0.24884 0.16406 0.24838 0.17018 0.24629 C 0.17552 0.24444 0.1806 0.2412 0.18594 0.23935 C 0.18945 0.23796 0.19297 0.23796 0.19648 0.2368 C 0.23164 0.22639 0.19896 0.23634 0.21354 0.22986 C 0.21992 0.22708 0.22409 0.22731 0.23073 0.22291 C 0.23437 0.22037 0.23763 0.21643 0.24127 0.21342 C 0.24557 0.21018 0.25013 0.20764 0.25442 0.20416 C 0.26419 0.19606 0.27304 0.18449 0.28333 0.17847 C 0.28463 0.17754 0.28607 0.17731 0.28724 0.17616 C 0.29648 0.1669 0.29896 0.1581 0.31094 0.15278 C 0.31445 0.15116 0.31797 0.14977 0.32148 0.14791 C 0.32682 0.14514 0.3319 0.1412 0.33724 0.13866 C 0.34023 0.13727 0.34336 0.13727 0.34648 0.13634 C 0.34909 0.13565 0.35169 0.13472 0.35429 0.13403 C 0.35872 0.13287 0.36562 0.13148 0.37018 0.1294 C 0.37278 0.12801 0.37539 0.12616 0.37799 0.12454 C 0.38607 0.11504 0.37734 0.12454 0.38984 0.11528 C 0.39323 0.11273 0.40442 0.10208 0.4069 0.09884 C 0.40846 0.09699 0.40937 0.09375 0.41094 0.0919 C 0.4125 0.08981 0.41445 0.08889 0.41614 0.08727 C 0.41758 0.08588 0.42018 0.08264 0.42018 0.08287 " pathEditMode="relative" rAng="0" ptsTypes="AAAAAAAAAAAAAAAAAAAAAAAAAAAAAAA">
                                      <p:cBhvr>
                                        <p:cTn id="85" dur="2000" fill="hold"/>
                                        <p:tgtEl>
                                          <p:spTgt spid="4"/>
                                        </p:tgtEl>
                                        <p:attrNameLst>
                                          <p:attrName>ppt_x</p:attrName>
                                          <p:attrName>ppt_y</p:attrName>
                                        </p:attrNameLst>
                                      </p:cBhvr>
                                      <p:rCtr x="21107" y="-12269"/>
                                    </p:animMotion>
                                  </p:childTnLst>
                                </p:cTn>
                              </p:par>
                              <p:par>
                                <p:cTn id="86" presetID="1" presetClass="exit" presetSubtype="0" fill="hold" grpId="1" nodeType="withEffect">
                                  <p:stCondLst>
                                    <p:cond delay="0"/>
                                  </p:stCondLst>
                                  <p:childTnLst>
                                    <p:set>
                                      <p:cBhvr>
                                        <p:cTn id="87" dur="1" fill="hold">
                                          <p:stCondLst>
                                            <p:cond delay="0"/>
                                          </p:stCondLst>
                                        </p:cTn>
                                        <p:tgtEl>
                                          <p:spTgt spid="30"/>
                                        </p:tgtEl>
                                        <p:attrNameLst>
                                          <p:attrName>style.visibility</p:attrName>
                                        </p:attrNameLst>
                                      </p:cBhvr>
                                      <p:to>
                                        <p:strVal val="hidden"/>
                                      </p:to>
                                    </p:set>
                                  </p:childTnLst>
                                </p:cTn>
                              </p:par>
                              <p:par>
                                <p:cTn id="88" presetID="42" presetClass="entr" presetSubtype="0" fill="hold" grpId="0" nodeType="with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1000"/>
                                        <p:tgtEl>
                                          <p:spTgt spid="27"/>
                                        </p:tgtEl>
                                      </p:cBhvr>
                                    </p:animEffect>
                                    <p:anim calcmode="lin" valueType="num">
                                      <p:cBhvr>
                                        <p:cTn id="91" dur="1000" fill="hold"/>
                                        <p:tgtEl>
                                          <p:spTgt spid="27"/>
                                        </p:tgtEl>
                                        <p:attrNameLst>
                                          <p:attrName>ppt_x</p:attrName>
                                        </p:attrNameLst>
                                      </p:cBhvr>
                                      <p:tavLst>
                                        <p:tav tm="0">
                                          <p:val>
                                            <p:strVal val="#ppt_x"/>
                                          </p:val>
                                        </p:tav>
                                        <p:tav tm="100000">
                                          <p:val>
                                            <p:strVal val="#ppt_x"/>
                                          </p:val>
                                        </p:tav>
                                      </p:tavLst>
                                    </p:anim>
                                    <p:anim calcmode="lin" valueType="num">
                                      <p:cBhvr>
                                        <p:cTn id="9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0" presetClass="path" presetSubtype="0" accel="50000" decel="50000" fill="hold" nodeType="clickEffect">
                                  <p:stCondLst>
                                    <p:cond delay="0"/>
                                  </p:stCondLst>
                                  <p:childTnLst>
                                    <p:animMotion origin="layout" path="M 0.41888 0.11759 L 0.41888 0.11782 C 0.39127 0.12129 0.40247 0.12083 0.36354 0.11759 L 0.29388 0.11065 C 0.28281 0.10833 0.27174 0.10787 0.26094 0.10347 C 0.25703 0.10185 0.24245 0.09537 0.23594 0.09421 C 0.22929 0.09305 0.22278 0.09236 0.21614 0.0919 L 0.15703 0.08727 C 0.15429 0.08634 0.15169 0.08565 0.14909 0.08472 C 0.14726 0.08426 0.14557 0.08264 0.14388 0.08241 C 0.13021 0.08102 0.11666 0.08102 0.10299 0.08009 C 0.10169 0.0794 0.10039 0.07847 0.09909 0.07778 C 0.09466 0.07592 0.08594 0.07315 0.08594 0.07338 C 0.08086 0.06875 0.07903 0.06736 0.07409 0.06134 C 0.07226 0.05926 0.0707 0.05648 0.06888 0.0544 C 0.06719 0.05254 0.06523 0.05139 0.06354 0.04977 C 0.06224 0.04838 0.06107 0.04606 0.05963 0.04514 C 0.05703 0.04352 0.05429 0.04352 0.05169 0.04282 C 0.04948 0.0412 0.04739 0.03935 0.04518 0.03796 C 0.0414 0.03611 0.03802 0.03634 0.03463 0.03333 C 0.0332 0.03217 0.03203 0.02986 0.0306 0.0287 C 0.02942 0.02754 0.02799 0.02731 0.02669 0.02639 C 0.01966 0.02106 0.02383 0.02176 0.01888 0.02176 " pathEditMode="relative" rAng="0" ptsTypes="AAAAAAAAAAAAAAAAAAAAAAA">
                                      <p:cBhvr>
                                        <p:cTn id="96" dur="2000" fill="hold"/>
                                        <p:tgtEl>
                                          <p:spTgt spid="4"/>
                                        </p:tgtEl>
                                        <p:attrNameLst>
                                          <p:attrName>ppt_x</p:attrName>
                                          <p:attrName>ppt_y</p:attrName>
                                        </p:attrNameLst>
                                      </p:cBhvr>
                                      <p:rCtr x="-20000" y="-4676"/>
                                    </p:animMotion>
                                  </p:childTnLst>
                                </p:cTn>
                              </p:par>
                              <p:par>
                                <p:cTn id="97" presetID="1" presetClass="exit" presetSubtype="0" fill="hold" grpId="1" nodeType="withEffect">
                                  <p:stCondLst>
                                    <p:cond delay="0"/>
                                  </p:stCondLst>
                                  <p:childTnLst>
                                    <p:set>
                                      <p:cBhvr>
                                        <p:cTn id="98" dur="1" fill="hold">
                                          <p:stCondLst>
                                            <p:cond delay="0"/>
                                          </p:stCondLst>
                                        </p:cTn>
                                        <p:tgtEl>
                                          <p:spTgt spid="27"/>
                                        </p:tgtEl>
                                        <p:attrNameLst>
                                          <p:attrName>style.visibility</p:attrName>
                                        </p:attrNameLst>
                                      </p:cBhvr>
                                      <p:to>
                                        <p:strVal val="hidden"/>
                                      </p:to>
                                    </p:set>
                                  </p:childTnLst>
                                </p:cTn>
                              </p:par>
                              <p:par>
                                <p:cTn id="99" presetID="42" presetClass="entr" presetSubtype="0"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fade">
                                      <p:cBhvr>
                                        <p:cTn id="101" dur="1000"/>
                                        <p:tgtEl>
                                          <p:spTgt spid="28"/>
                                        </p:tgtEl>
                                      </p:cBhvr>
                                    </p:animEffect>
                                    <p:anim calcmode="lin" valueType="num">
                                      <p:cBhvr>
                                        <p:cTn id="102" dur="1000" fill="hold"/>
                                        <p:tgtEl>
                                          <p:spTgt spid="28"/>
                                        </p:tgtEl>
                                        <p:attrNameLst>
                                          <p:attrName>ppt_x</p:attrName>
                                        </p:attrNameLst>
                                      </p:cBhvr>
                                      <p:tavLst>
                                        <p:tav tm="0">
                                          <p:val>
                                            <p:strVal val="#ppt_x"/>
                                          </p:val>
                                        </p:tav>
                                        <p:tav tm="100000">
                                          <p:val>
                                            <p:strVal val="#ppt_x"/>
                                          </p:val>
                                        </p:tav>
                                      </p:tavLst>
                                    </p:anim>
                                    <p:anim calcmode="lin" valueType="num">
                                      <p:cBhvr>
                                        <p:cTn id="10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0" presetClass="path" presetSubtype="0" accel="50000" decel="50000" fill="hold" nodeType="clickEffect">
                                  <p:stCondLst>
                                    <p:cond delay="0"/>
                                  </p:stCondLst>
                                  <p:childTnLst>
                                    <p:animMotion origin="layout" path="M 0.01627 0.03819 L 0.01627 0.03842 C 0.00482 0.03889 -0.00664 0.03889 -0.01797 0.04051 C -0.02422 0.0412 -0.03021 0.04398 -0.03646 0.04514 C -0.04206 0.04629 -0.04779 0.04676 -0.05352 0.04745 C -0.06146 0.05139 -0.06927 0.05579 -0.07722 0.05903 C -0.08425 0.06204 -0.10183 0.06319 -0.10612 0.06389 C -0.11094 0.06435 -0.11576 0.06551 -0.12058 0.0662 C -0.14909 0.07014 -0.12891 0.06643 -0.15091 0.07083 C -0.16693 0.08032 -0.14961 0.07083 -0.19167 0.07546 C -0.19206 0.07546 -0.22787 0.08217 -0.23373 0.08241 C -0.28581 0.08518 -0.29857 0.08472 -0.34154 0.08472 " pathEditMode="relative" rAng="0" ptsTypes="AAAAAAAAAAAA">
                                      <p:cBhvr>
                                        <p:cTn id="107" dur="2000" fill="hold"/>
                                        <p:tgtEl>
                                          <p:spTgt spid="4"/>
                                        </p:tgtEl>
                                        <p:attrNameLst>
                                          <p:attrName>ppt_x</p:attrName>
                                          <p:attrName>ppt_y</p:attrName>
                                        </p:attrNameLst>
                                      </p:cBhvr>
                                      <p:rCtr x="-17891" y="2315"/>
                                    </p:animMotion>
                                  </p:childTnLst>
                                </p:cTn>
                              </p:par>
                              <p:par>
                                <p:cTn id="108" presetID="1" presetClass="exit" presetSubtype="0" fill="hold" grpId="1" nodeType="withEffect">
                                  <p:stCondLst>
                                    <p:cond delay="0"/>
                                  </p:stCondLst>
                                  <p:childTnLst>
                                    <p:set>
                                      <p:cBhvr>
                                        <p:cTn id="109" dur="1" fill="hold">
                                          <p:stCondLst>
                                            <p:cond delay="0"/>
                                          </p:stCondLst>
                                        </p:cTn>
                                        <p:tgtEl>
                                          <p:spTgt spid="28"/>
                                        </p:tgtEl>
                                        <p:attrNameLst>
                                          <p:attrName>style.visibility</p:attrName>
                                        </p:attrNameLst>
                                      </p:cBhvr>
                                      <p:to>
                                        <p:strVal val="hidden"/>
                                      </p:to>
                                    </p:set>
                                  </p:childTnLst>
                                </p:cTn>
                              </p:par>
                              <p:par>
                                <p:cTn id="110" presetID="42" presetClass="entr" presetSubtype="0" fill="hold" grpId="0" nodeType="with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fade">
                                      <p:cBhvr>
                                        <p:cTn id="112" dur="1000"/>
                                        <p:tgtEl>
                                          <p:spTgt spid="25"/>
                                        </p:tgtEl>
                                      </p:cBhvr>
                                    </p:animEffect>
                                    <p:anim calcmode="lin" valueType="num">
                                      <p:cBhvr>
                                        <p:cTn id="113" dur="1000" fill="hold"/>
                                        <p:tgtEl>
                                          <p:spTgt spid="25"/>
                                        </p:tgtEl>
                                        <p:attrNameLst>
                                          <p:attrName>ppt_x</p:attrName>
                                        </p:attrNameLst>
                                      </p:cBhvr>
                                      <p:tavLst>
                                        <p:tav tm="0">
                                          <p:val>
                                            <p:strVal val="#ppt_x"/>
                                          </p:val>
                                        </p:tav>
                                        <p:tav tm="100000">
                                          <p:val>
                                            <p:strVal val="#ppt_x"/>
                                          </p:val>
                                        </p:tav>
                                      </p:tavLst>
                                    </p:anim>
                                    <p:anim calcmode="lin" valueType="num">
                                      <p:cBhvr>
                                        <p:cTn id="1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0" presetClass="path" presetSubtype="0" accel="50000" decel="50000" fill="hold" nodeType="clickEffect">
                                  <p:stCondLst>
                                    <p:cond delay="0"/>
                                  </p:stCondLst>
                                  <p:childTnLst>
                                    <p:animMotion origin="layout" path="M -0.35339 0.12477 L -0.35339 0.125 C -0.34818 0.12616 -0.34297 0.12754 -0.33763 0.1294 C -0.33594 0.12986 -0.33412 0.13032 -0.33242 0.13171 C -0.31615 0.14467 -0.33021 0.13889 -0.31537 0.14329 C -0.31263 0.14491 -0.31003 0.14653 -0.30742 0.14815 C -0.30573 0.14884 -0.30378 0.14884 -0.30222 0.15046 C -0.30013 0.15208 -0.29896 0.15579 -0.29688 0.15741 C -0.29349 0.15995 -0.28985 0.16065 -0.28633 0.16204 C -0.27995 0.16458 -0.27305 0.16551 -0.26667 0.16666 C -0.26003 0.16991 -0.25339 0.17199 -0.24688 0.17616 C -0.23815 0.18148 -0.22956 0.18842 -0.22058 0.19236 C -0.21888 0.19329 -0.21706 0.19375 -0.21537 0.19491 C -0.21263 0.19629 -0.20612 0.20116 -0.20352 0.20416 C -0.2017 0.20625 -0.20026 0.20949 -0.19818 0.21111 C -0.19258 0.2162 -0.18737 0.21666 -0.18112 0.21829 C -0.17683 0.22129 -0.17123 0.22546 -0.16667 0.22754 C -0.1642 0.2287 -0.16159 0.22893 -0.15873 0.22986 C -0.15651 0.23055 -0.15456 0.23125 -0.15222 0.23217 C -0.15039 0.23287 -0.1487 0.23379 -0.14688 0.23449 C -0.14479 0.23541 -0.14258 0.23588 -0.14037 0.2368 C -0.13503 0.23912 -0.12995 0.24329 -0.12461 0.24398 C -0.11797 0.24467 -0.11146 0.24514 -0.10482 0.24629 C -0.1013 0.24676 -0.09779 0.24815 -0.09427 0.24861 C -0.08516 0.24977 -0.07604 0.25 -0.06667 0.25092 C -0.06055 0.25162 -0.05443 0.25254 -0.04831 0.25324 C -0.04649 0.25555 -0.04518 0.25856 -0.04297 0.26018 C -0.04037 0.2625 -0.025 0.26481 -0.02461 0.26504 C -0.01498 0.2706 -0.0194 0.26852 -0.01146 0.27199 C -0.00391 0.28518 -0.01146 0.2743 -0.00222 0.28125 C 0.01041 0.29097 -0.00821 0.28171 0.00703 0.28842 " pathEditMode="relative" rAng="0" ptsTypes="AAAAAAAAAAAAAAAAAAAAAAAAAAAAAAA">
                                      <p:cBhvr>
                                        <p:cTn id="118" dur="2000" fill="hold"/>
                                        <p:tgtEl>
                                          <p:spTgt spid="4"/>
                                        </p:tgtEl>
                                        <p:attrNameLst>
                                          <p:attrName>ppt_x</p:attrName>
                                          <p:attrName>ppt_y</p:attrName>
                                        </p:attrNameLst>
                                      </p:cBhvr>
                                      <p:rCtr x="18021" y="8171"/>
                                    </p:animMotion>
                                  </p:childTnLst>
                                </p:cTn>
                              </p:par>
                              <p:par>
                                <p:cTn id="119" presetID="1" presetClass="exit" presetSubtype="0" fill="hold" grpId="1" nodeType="withEffect">
                                  <p:stCondLst>
                                    <p:cond delay="0"/>
                                  </p:stCondLst>
                                  <p:childTnLst>
                                    <p:set>
                                      <p:cBhvr>
                                        <p:cTn id="120" dur="1" fill="hold">
                                          <p:stCondLst>
                                            <p:cond delay="0"/>
                                          </p:stCondLst>
                                        </p:cTn>
                                        <p:tgtEl>
                                          <p:spTgt spid="25"/>
                                        </p:tgtEl>
                                        <p:attrNameLst>
                                          <p:attrName>style.visibility</p:attrName>
                                        </p:attrNameLst>
                                      </p:cBhvr>
                                      <p:to>
                                        <p:strVal val="hidden"/>
                                      </p:to>
                                    </p:set>
                                  </p:childTnLst>
                                </p:cTn>
                              </p:par>
                              <p:par>
                                <p:cTn id="121" presetID="42" presetClass="entr" presetSubtype="0" fill="hold" grpId="0" nodeType="withEffect">
                                  <p:stCondLst>
                                    <p:cond delay="0"/>
                                  </p:stCondLst>
                                  <p:childTnLst>
                                    <p:set>
                                      <p:cBhvr>
                                        <p:cTn id="122" dur="1" fill="hold">
                                          <p:stCondLst>
                                            <p:cond delay="0"/>
                                          </p:stCondLst>
                                        </p:cTn>
                                        <p:tgtEl>
                                          <p:spTgt spid="26"/>
                                        </p:tgtEl>
                                        <p:attrNameLst>
                                          <p:attrName>style.visibility</p:attrName>
                                        </p:attrNameLst>
                                      </p:cBhvr>
                                      <p:to>
                                        <p:strVal val="visible"/>
                                      </p:to>
                                    </p:set>
                                    <p:animEffect transition="in" filter="fade">
                                      <p:cBhvr>
                                        <p:cTn id="123" dur="1000"/>
                                        <p:tgtEl>
                                          <p:spTgt spid="26"/>
                                        </p:tgtEl>
                                      </p:cBhvr>
                                    </p:animEffect>
                                    <p:anim calcmode="lin" valueType="num">
                                      <p:cBhvr>
                                        <p:cTn id="124" dur="1000" fill="hold"/>
                                        <p:tgtEl>
                                          <p:spTgt spid="26"/>
                                        </p:tgtEl>
                                        <p:attrNameLst>
                                          <p:attrName>ppt_x</p:attrName>
                                        </p:attrNameLst>
                                      </p:cBhvr>
                                      <p:tavLst>
                                        <p:tav tm="0">
                                          <p:val>
                                            <p:strVal val="#ppt_x"/>
                                          </p:val>
                                        </p:tav>
                                        <p:tav tm="100000">
                                          <p:val>
                                            <p:strVal val="#ppt_x"/>
                                          </p:val>
                                        </p:tav>
                                      </p:tavLst>
                                    </p:anim>
                                    <p:anim calcmode="lin" valueType="num">
                                      <p:cBhvr>
                                        <p:cTn id="12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0" presetClass="path" presetSubtype="0" accel="50000" decel="50000" fill="hold" nodeType="clickEffect">
                                  <p:stCondLst>
                                    <p:cond delay="0"/>
                                  </p:stCondLst>
                                  <p:childTnLst>
                                    <p:animMotion origin="layout" path="M 0.00573 0.32592 L 0.00573 0.32616 C 0.01497 0.31852 0.02773 0.30764 0.03724 0.30486 C 0.04948 0.30116 0.04245 0.30278 0.05833 0.3 C 0.06133 0.29861 0.06445 0.29722 0.06758 0.29537 C 0.0707 0.29329 0.07357 0.29051 0.07669 0.28842 C 0.07799 0.2875 0.07942 0.28704 0.08073 0.28611 C 0.0957 0.27546 0.08489 0.28194 0.09388 0.27662 C 0.09687 0.27268 0.09948 0.26736 0.10299 0.26504 C 0.10937 0.26088 0.11627 0.26088 0.12278 0.25787 C 0.14544 0.24791 0.10013 0.25694 0.14778 0.25092 L 0.15703 0.24861 C 0.16054 0.24768 0.16406 0.24745 0.16758 0.24629 C 0.17109 0.24514 0.17461 0.24329 0.17812 0.24166 C 0.18242 0.23935 0.18685 0.23704 0.19127 0.23449 C 0.19778 0.23079 0.20416 0.22546 0.21094 0.22291 C 0.21653 0.22083 0.22239 0.22129 0.22812 0.2206 C 0.22942 0.21967 0.23086 0.21944 0.23203 0.21829 C 0.23971 0.20926 0.24583 0.19583 0.25442 0.19004 L 0.26497 0.1831 C 0.26705 0.17916 0.26888 0.1743 0.27148 0.17129 C 0.27383 0.16875 0.27682 0.16875 0.27942 0.16666 C 0.28333 0.16366 0.28724 0.15995 0.29127 0.15741 C 0.3013 0.15069 0.31705 0.14143 0.32812 0.13866 C 0.33463 0.13704 0.34127 0.13727 0.34778 0.13634 C 0.3513 0.13565 0.35482 0.13472 0.35833 0.13403 C 0.36015 0.1331 0.36185 0.13241 0.36367 0.13148 C 0.36575 0.13079 0.36823 0.13102 0.37018 0.12916 C 0.37187 0.12778 0.37239 0.12361 0.37422 0.12222 C 0.37565 0.12106 0.39258 0.11759 0.39258 0.11782 C 0.39518 0.11597 0.39817 0.11551 0.40052 0.11296 C 0.40716 0.10509 0.40156 0.11065 0.40833 0.10579 C 0.41133 0.1037 0.41758 0.09838 0.42148 0.09653 C 0.422 0.09629 0.42239 0.09653 0.42291 0.09653 " pathEditMode="relative" rAng="0" ptsTypes="AAAAAAAAAAAAAAAAAAAAAAAAAAAAAAAAAA">
                                      <p:cBhvr>
                                        <p:cTn id="129" dur="2000" fill="hold"/>
                                        <p:tgtEl>
                                          <p:spTgt spid="4"/>
                                        </p:tgtEl>
                                        <p:attrNameLst>
                                          <p:attrName>ppt_x</p:attrName>
                                          <p:attrName>ppt_y</p:attrName>
                                        </p:attrNameLst>
                                      </p:cBhvr>
                                      <p:rCtr x="20859" y="-11481"/>
                                    </p:animMotion>
                                  </p:childTnLst>
                                </p:cTn>
                              </p:par>
                              <p:par>
                                <p:cTn id="130" presetID="1" presetClass="exit" presetSubtype="0" fill="hold" grpId="1" nodeType="withEffect">
                                  <p:stCondLst>
                                    <p:cond delay="0"/>
                                  </p:stCondLst>
                                  <p:childTnLst>
                                    <p:set>
                                      <p:cBhvr>
                                        <p:cTn id="131" dur="1" fill="hold">
                                          <p:stCondLst>
                                            <p:cond delay="0"/>
                                          </p:stCondLst>
                                        </p:cTn>
                                        <p:tgtEl>
                                          <p:spTgt spid="26"/>
                                        </p:tgtEl>
                                        <p:attrNameLst>
                                          <p:attrName>style.visibility</p:attrName>
                                        </p:attrNameLst>
                                      </p:cBhvr>
                                      <p:to>
                                        <p:strVal val="hidden"/>
                                      </p:to>
                                    </p:set>
                                  </p:childTnLst>
                                </p:cTn>
                              </p:par>
                              <p:par>
                                <p:cTn id="132" presetID="42" presetClass="entr" presetSubtype="0" fill="hold" grpId="0" nodeType="withEffect">
                                  <p:stCondLst>
                                    <p:cond delay="0"/>
                                  </p:stCondLst>
                                  <p:childTnLst>
                                    <p:set>
                                      <p:cBhvr>
                                        <p:cTn id="133" dur="1" fill="hold">
                                          <p:stCondLst>
                                            <p:cond delay="0"/>
                                          </p:stCondLst>
                                        </p:cTn>
                                        <p:tgtEl>
                                          <p:spTgt spid="22"/>
                                        </p:tgtEl>
                                        <p:attrNameLst>
                                          <p:attrName>style.visibility</p:attrName>
                                        </p:attrNameLst>
                                      </p:cBhvr>
                                      <p:to>
                                        <p:strVal val="visible"/>
                                      </p:to>
                                    </p:set>
                                    <p:animEffect transition="in" filter="fade">
                                      <p:cBhvr>
                                        <p:cTn id="134" dur="1000"/>
                                        <p:tgtEl>
                                          <p:spTgt spid="22"/>
                                        </p:tgtEl>
                                      </p:cBhvr>
                                    </p:animEffect>
                                    <p:anim calcmode="lin" valueType="num">
                                      <p:cBhvr>
                                        <p:cTn id="135" dur="1000" fill="hold"/>
                                        <p:tgtEl>
                                          <p:spTgt spid="22"/>
                                        </p:tgtEl>
                                        <p:attrNameLst>
                                          <p:attrName>ppt_x</p:attrName>
                                        </p:attrNameLst>
                                      </p:cBhvr>
                                      <p:tavLst>
                                        <p:tav tm="0">
                                          <p:val>
                                            <p:strVal val="#ppt_x"/>
                                          </p:val>
                                        </p:tav>
                                        <p:tav tm="100000">
                                          <p:val>
                                            <p:strVal val="#ppt_x"/>
                                          </p:val>
                                        </p:tav>
                                      </p:tavLst>
                                    </p:anim>
                                    <p:anim calcmode="lin" valueType="num">
                                      <p:cBhvr>
                                        <p:cTn id="1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8 0.36836 0.12199 0.36354 0.11991 C 0.34883 0.11342 0.35351 0.11088 0.33724 0.10579 C 0.33203 0.10416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1 0.10833 0.06852 C 0.10625 0.06759 0.09883 0.06528 0.09648 0.06366 C 0.09466 0.0625 0.09297 0.06018 0.09114 0.05903 C 0.08333 0.05393 0.08099 0.05416 0.07278 0.05208 C 0.07187 0.05046 0.07122 0.04838 0.07018 0.04745 C 0.06849 0.04583 0.06653 0.04583 0.06484 0.04514 C 0.06354 0.04444 0.06224 0.04375 0.06094 0.04259 C 0.0487 0.03333 0.06419 0.04236 0.04648 0.03333 C 0.04205 0.02824 0.04336 0.0287 0.03854 0.02639 C 0.03242 0.02315 0.03463 0.02639 0.03203 0.02176 " pathEditMode="relative" rAng="0" ptsTypes="AAAAAAAAAAAAAAAAAAAAAAAAA">
                                      <p:cBhvr>
                                        <p:cTn id="140" dur="2000" fill="hold"/>
                                        <p:tgtEl>
                                          <p:spTgt spid="4"/>
                                        </p:tgtEl>
                                        <p:attrNameLst>
                                          <p:attrName>ppt_x</p:attrName>
                                          <p:attrName>ppt_y</p:attrName>
                                        </p:attrNameLst>
                                      </p:cBhvr>
                                      <p:rCtr x="-19414" y="-5602"/>
                                    </p:animMotion>
                                  </p:childTnLst>
                                </p:cTn>
                              </p:par>
                              <p:par>
                                <p:cTn id="141" presetID="1" presetClass="exit" presetSubtype="0" fill="hold" grpId="1" nodeType="withEffect">
                                  <p:stCondLst>
                                    <p:cond delay="0"/>
                                  </p:stCondLst>
                                  <p:childTnLst>
                                    <p:set>
                                      <p:cBhvr>
                                        <p:cTn id="142" dur="1" fill="hold">
                                          <p:stCondLst>
                                            <p:cond delay="0"/>
                                          </p:stCondLst>
                                        </p:cTn>
                                        <p:tgtEl>
                                          <p:spTgt spid="22"/>
                                        </p:tgtEl>
                                        <p:attrNameLst>
                                          <p:attrName>style.visibility</p:attrName>
                                        </p:attrNameLst>
                                      </p:cBhvr>
                                      <p:to>
                                        <p:strVal val="hidden"/>
                                      </p:to>
                                    </p:set>
                                  </p:childTnLst>
                                </p:cTn>
                              </p:par>
                              <p:par>
                                <p:cTn id="143" presetID="42" presetClass="entr" presetSubtype="0" fill="hold" grpId="0" nodeType="withEffect">
                                  <p:stCondLst>
                                    <p:cond delay="0"/>
                                  </p:stCondLst>
                                  <p:childTnLst>
                                    <p:set>
                                      <p:cBhvr>
                                        <p:cTn id="144" dur="1" fill="hold">
                                          <p:stCondLst>
                                            <p:cond delay="0"/>
                                          </p:stCondLst>
                                        </p:cTn>
                                        <p:tgtEl>
                                          <p:spTgt spid="19"/>
                                        </p:tgtEl>
                                        <p:attrNameLst>
                                          <p:attrName>style.visibility</p:attrName>
                                        </p:attrNameLst>
                                      </p:cBhvr>
                                      <p:to>
                                        <p:strVal val="visible"/>
                                      </p:to>
                                    </p:set>
                                    <p:animEffect transition="in" filter="fade">
                                      <p:cBhvr>
                                        <p:cTn id="145" dur="1000"/>
                                        <p:tgtEl>
                                          <p:spTgt spid="19"/>
                                        </p:tgtEl>
                                      </p:cBhvr>
                                    </p:animEffect>
                                    <p:anim calcmode="lin" valueType="num">
                                      <p:cBhvr>
                                        <p:cTn id="146" dur="1000" fill="hold"/>
                                        <p:tgtEl>
                                          <p:spTgt spid="19"/>
                                        </p:tgtEl>
                                        <p:attrNameLst>
                                          <p:attrName>ppt_x</p:attrName>
                                        </p:attrNameLst>
                                      </p:cBhvr>
                                      <p:tavLst>
                                        <p:tav tm="0">
                                          <p:val>
                                            <p:strVal val="#ppt_x"/>
                                          </p:val>
                                        </p:tav>
                                        <p:tav tm="100000">
                                          <p:val>
                                            <p:strVal val="#ppt_x"/>
                                          </p:val>
                                        </p:tav>
                                      </p:tavLst>
                                    </p:anim>
                                    <p:anim calcmode="lin" valueType="num">
                                      <p:cBhvr>
                                        <p:cTn id="14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2 -0.19271 0.06204 -0.22852 0.06366 L -0.30742 0.06852 C -0.31016 0.06921 -0.31276 0.06967 -0.31537 0.07083 C -0.3237 0.07454 -0.32448 0.07824 -0.33386 0.08009 C -0.33776 0.08079 -0.34167 0.08009 -0.34558 0.08009 " pathEditMode="relative" rAng="0" ptsTypes="AAAAAAAAAAAAAAA">
                                      <p:cBhvr>
                                        <p:cTn id="151" dur="2000" fill="hold"/>
                                        <p:tgtEl>
                                          <p:spTgt spid="4"/>
                                        </p:tgtEl>
                                        <p:attrNameLst>
                                          <p:attrName>ppt_x</p:attrName>
                                          <p:attrName>ppt_y</p:attrName>
                                        </p:attrNameLst>
                                      </p:cBhvr>
                                      <p:rCtr x="-18216" y="2454"/>
                                    </p:animMotion>
                                  </p:childTnLst>
                                </p:cTn>
                              </p:par>
                              <p:par>
                                <p:cTn id="152" presetID="1" presetClass="exit" presetSubtype="0" fill="hold" grpId="1" nodeType="withEffect">
                                  <p:stCondLst>
                                    <p:cond delay="0"/>
                                  </p:stCondLst>
                                  <p:childTnLst>
                                    <p:set>
                                      <p:cBhvr>
                                        <p:cTn id="153" dur="1" fill="hold">
                                          <p:stCondLst>
                                            <p:cond delay="0"/>
                                          </p:stCondLst>
                                        </p:cTn>
                                        <p:tgtEl>
                                          <p:spTgt spid="19"/>
                                        </p:tgtEl>
                                        <p:attrNameLst>
                                          <p:attrName>style.visibility</p:attrName>
                                        </p:attrNameLst>
                                      </p:cBhvr>
                                      <p:to>
                                        <p:strVal val="hidden"/>
                                      </p:to>
                                    </p:set>
                                  </p:childTnLst>
                                </p:cTn>
                              </p:par>
                              <p:par>
                                <p:cTn id="154" presetID="42" presetClass="entr" presetSubtype="0" fill="hold" grpId="0" nodeType="withEffect">
                                  <p:stCondLst>
                                    <p:cond delay="0"/>
                                  </p:stCondLst>
                                  <p:childTnLst>
                                    <p:set>
                                      <p:cBhvr>
                                        <p:cTn id="155" dur="1" fill="hold">
                                          <p:stCondLst>
                                            <p:cond delay="0"/>
                                          </p:stCondLst>
                                        </p:cTn>
                                        <p:tgtEl>
                                          <p:spTgt spid="29"/>
                                        </p:tgtEl>
                                        <p:attrNameLst>
                                          <p:attrName>style.visibility</p:attrName>
                                        </p:attrNameLst>
                                      </p:cBhvr>
                                      <p:to>
                                        <p:strVal val="visible"/>
                                      </p:to>
                                    </p:set>
                                    <p:animEffect transition="in" filter="fade">
                                      <p:cBhvr>
                                        <p:cTn id="156" dur="1000"/>
                                        <p:tgtEl>
                                          <p:spTgt spid="29"/>
                                        </p:tgtEl>
                                      </p:cBhvr>
                                    </p:animEffect>
                                    <p:anim calcmode="lin" valueType="num">
                                      <p:cBhvr>
                                        <p:cTn id="157" dur="1000" fill="hold"/>
                                        <p:tgtEl>
                                          <p:spTgt spid="29"/>
                                        </p:tgtEl>
                                        <p:attrNameLst>
                                          <p:attrName>ppt_x</p:attrName>
                                        </p:attrNameLst>
                                      </p:cBhvr>
                                      <p:tavLst>
                                        <p:tav tm="0">
                                          <p:val>
                                            <p:strVal val="#ppt_x"/>
                                          </p:val>
                                        </p:tav>
                                        <p:tav tm="100000">
                                          <p:val>
                                            <p:strVal val="#ppt_x"/>
                                          </p:val>
                                        </p:tav>
                                      </p:tavLst>
                                    </p:anim>
                                    <p:anim calcmode="lin" valueType="num">
                                      <p:cBhvr>
                                        <p:cTn id="158" dur="1000" fill="hold"/>
                                        <p:tgtEl>
                                          <p:spTgt spid="29"/>
                                        </p:tgtEl>
                                        <p:attrNameLst>
                                          <p:attrName>ppt_y</p:attrName>
                                        </p:attrNameLst>
                                      </p:cBhvr>
                                      <p:tavLst>
                                        <p:tav tm="0">
                                          <p:val>
                                            <p:strVal val="#ppt_y+.1"/>
                                          </p:val>
                                        </p:tav>
                                        <p:tav tm="100000">
                                          <p:val>
                                            <p:strVal val="#ppt_y"/>
                                          </p:val>
                                        </p:tav>
                                      </p:tavLst>
                                    </p:anim>
                                  </p:childTnLst>
                                </p:cTn>
                              </p:par>
                              <p:par>
                                <p:cTn id="159" presetID="1" presetClass="exit" presetSubtype="0" fill="hold" grpId="1" nodeType="withEffect">
                                  <p:stCondLst>
                                    <p:cond delay="0"/>
                                  </p:stCondLst>
                                  <p:childTnLst>
                                    <p:set>
                                      <p:cBhvr>
                                        <p:cTn id="160" dur="1" fill="hold">
                                          <p:stCondLst>
                                            <p:cond delay="0"/>
                                          </p:stCondLst>
                                        </p:cTn>
                                        <p:tgtEl>
                                          <p:spTgt spid="29"/>
                                        </p:tgtEl>
                                        <p:attrNameLst>
                                          <p:attrName>style.visibility</p:attrName>
                                        </p:attrNameLst>
                                      </p:cBhvr>
                                      <p:to>
                                        <p:strVal val="hidden"/>
                                      </p:to>
                                    </p:set>
                                  </p:childTnLst>
                                </p:cTn>
                              </p:par>
                              <p:par>
                                <p:cTn id="161" presetID="42" presetClass="entr" presetSubtype="0" fill="hold" grpId="0" nodeType="withEffect">
                                  <p:stCondLst>
                                    <p:cond delay="0"/>
                                  </p:stCondLst>
                                  <p:childTnLst>
                                    <p:set>
                                      <p:cBhvr>
                                        <p:cTn id="162" dur="1" fill="hold">
                                          <p:stCondLst>
                                            <p:cond delay="0"/>
                                          </p:stCondLst>
                                        </p:cTn>
                                        <p:tgtEl>
                                          <p:spTgt spid="21"/>
                                        </p:tgtEl>
                                        <p:attrNameLst>
                                          <p:attrName>style.visibility</p:attrName>
                                        </p:attrNameLst>
                                      </p:cBhvr>
                                      <p:to>
                                        <p:strVal val="visible"/>
                                      </p:to>
                                    </p:set>
                                    <p:animEffect transition="in" filter="fade">
                                      <p:cBhvr>
                                        <p:cTn id="163" dur="1000"/>
                                        <p:tgtEl>
                                          <p:spTgt spid="21"/>
                                        </p:tgtEl>
                                      </p:cBhvr>
                                    </p:animEffect>
                                    <p:anim calcmode="lin" valueType="num">
                                      <p:cBhvr>
                                        <p:cTn id="164" dur="1000" fill="hold"/>
                                        <p:tgtEl>
                                          <p:spTgt spid="21"/>
                                        </p:tgtEl>
                                        <p:attrNameLst>
                                          <p:attrName>ppt_x</p:attrName>
                                        </p:attrNameLst>
                                      </p:cBhvr>
                                      <p:tavLst>
                                        <p:tav tm="0">
                                          <p:val>
                                            <p:strVal val="#ppt_x"/>
                                          </p:val>
                                        </p:tav>
                                        <p:tav tm="100000">
                                          <p:val>
                                            <p:strVal val="#ppt_x"/>
                                          </p:val>
                                        </p:tav>
                                      </p:tavLst>
                                    </p:anim>
                                    <p:anim calcmode="lin" valueType="num">
                                      <p:cBhvr>
                                        <p:cTn id="16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0" presetClass="path" presetSubtype="0" accel="50000" decel="50000" fill="hold" nodeType="clickEffect">
                                  <p:stCondLst>
                                    <p:cond delay="0"/>
                                  </p:stCondLst>
                                  <p:childTnLst>
                                    <p:animMotion origin="layout" path="M 0.00182 0.32129 L 0.00182 0.32153 C 0.0487 0.2868 0.00781 0.31296 0.03333 0.30254 C 0.04258 0.29861 0.04153 0.2956 0.05182 0.29074 C 0.0582 0.28773 0.0651 0.28704 0.07148 0.28379 C 0.07461 0.28217 0.0776 0.28079 0.08073 0.27916 C 0.08333 0.27754 0.08594 0.27569 0.08867 0.2743 C 0.09258 0.27245 0.09648 0.27153 0.10039 0.26967 C 0.10182 0.26921 0.10299 0.26782 0.10442 0.26736 C 0.10833 0.2662 0.11224 0.26574 0.11627 0.26504 C 0.11966 0.26204 0.12799 0.2544 0.13073 0.25324 C 0.13594 0.25139 0.14127 0.25185 0.14648 0.25092 C 0.15052 0.24861 0.15429 0.24583 0.15833 0.24398 C 0.16094 0.24282 0.16367 0.24259 0.16627 0.24166 C 0.16797 0.24097 0.16979 0.24004 0.17148 0.23935 C 0.17942 0.23611 0.18724 0.23194 0.19518 0.22986 L 0.22409 0.22291 C 0.23607 0.21018 0.22513 0.21991 0.23867 0.21366 C 0.24271 0.21157 0.24648 0.20856 0.25052 0.20648 C 0.25573 0.20393 0.26107 0.20231 0.26627 0.19954 C 0.26914 0.19791 0.27591 0.19004 0.27812 0.18796 C 0.27982 0.18611 0.28164 0.18495 0.28333 0.1831 C 0.29739 0.16759 0.27578 0.18472 0.30312 0.16204 C 0.30469 0.16065 0.30664 0.16111 0.30833 0.15972 C 0.31289 0.15625 0.31679 0.15069 0.32148 0.14815 C 0.32708 0.14514 0.33294 0.14491 0.33867 0.14352 C 0.3487 0.14074 0.35286 0.14051 0.36367 0.13866 C 0.36758 0.13634 0.37148 0.13333 0.37552 0.13171 C 0.3789 0.13032 0.38268 0.13125 0.38607 0.1294 C 0.4069 0.11829 0.39609 0.12291 0.40573 0.11296 C 0.41015 0.10856 0.41575 0.10486 0.42018 0.10139 C 0.42109 0.10069 0.422 0.09977 0.42291 0.09907 " pathEditMode="relative" rAng="0" ptsTypes="AAAAAAAAAAAAAAAAAAAAAAAAAAAAAAAA">
                                      <p:cBhvr>
                                        <p:cTn id="169" dur="2000" fill="hold"/>
                                        <p:tgtEl>
                                          <p:spTgt spid="4"/>
                                        </p:tgtEl>
                                        <p:attrNameLst>
                                          <p:attrName>ppt_x</p:attrName>
                                          <p:attrName>ppt_y</p:attrName>
                                        </p:attrNameLst>
                                      </p:cBhvr>
                                      <p:rCtr x="21055" y="-11111"/>
                                    </p:animMotion>
                                  </p:childTnLst>
                                </p:cTn>
                              </p:par>
                              <p:par>
                                <p:cTn id="170" presetID="1" presetClass="exit" presetSubtype="0" fill="hold" grpId="1" nodeType="withEffect">
                                  <p:stCondLst>
                                    <p:cond delay="0"/>
                                  </p:stCondLst>
                                  <p:childTnLst>
                                    <p:set>
                                      <p:cBhvr>
                                        <p:cTn id="171" dur="1" fill="hold">
                                          <p:stCondLst>
                                            <p:cond delay="0"/>
                                          </p:stCondLst>
                                        </p:cTn>
                                        <p:tgtEl>
                                          <p:spTgt spid="21"/>
                                        </p:tgtEl>
                                        <p:attrNameLst>
                                          <p:attrName>style.visibility</p:attrName>
                                        </p:attrNameLst>
                                      </p:cBhvr>
                                      <p:to>
                                        <p:strVal val="hidden"/>
                                      </p:to>
                                    </p:set>
                                  </p:childTnLst>
                                </p:cTn>
                              </p:par>
                              <p:par>
                                <p:cTn id="172" presetID="42" presetClass="entr" presetSubtype="0" fill="hold" grpId="0" nodeType="withEffect">
                                  <p:stCondLst>
                                    <p:cond delay="0"/>
                                  </p:stCondLst>
                                  <p:childTnLst>
                                    <p:set>
                                      <p:cBhvr>
                                        <p:cTn id="173" dur="1" fill="hold">
                                          <p:stCondLst>
                                            <p:cond delay="0"/>
                                          </p:stCondLst>
                                        </p:cTn>
                                        <p:tgtEl>
                                          <p:spTgt spid="32"/>
                                        </p:tgtEl>
                                        <p:attrNameLst>
                                          <p:attrName>style.visibility</p:attrName>
                                        </p:attrNameLst>
                                      </p:cBhvr>
                                      <p:to>
                                        <p:strVal val="visible"/>
                                      </p:to>
                                    </p:set>
                                    <p:animEffect transition="in" filter="fade">
                                      <p:cBhvr>
                                        <p:cTn id="174" dur="1000"/>
                                        <p:tgtEl>
                                          <p:spTgt spid="32"/>
                                        </p:tgtEl>
                                      </p:cBhvr>
                                    </p:animEffect>
                                    <p:anim calcmode="lin" valueType="num">
                                      <p:cBhvr>
                                        <p:cTn id="175" dur="1000" fill="hold"/>
                                        <p:tgtEl>
                                          <p:spTgt spid="32"/>
                                        </p:tgtEl>
                                        <p:attrNameLst>
                                          <p:attrName>ppt_x</p:attrName>
                                        </p:attrNameLst>
                                      </p:cBhvr>
                                      <p:tavLst>
                                        <p:tav tm="0">
                                          <p:val>
                                            <p:strVal val="#ppt_x"/>
                                          </p:val>
                                        </p:tav>
                                        <p:tav tm="100000">
                                          <p:val>
                                            <p:strVal val="#ppt_x"/>
                                          </p:val>
                                        </p:tav>
                                      </p:tavLst>
                                    </p:anim>
                                    <p:anim calcmode="lin" valueType="num">
                                      <p:cBhvr>
                                        <p:cTn id="17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7" fill="hold" display="0">
                  <p:stCondLst>
                    <p:cond delay="indefinite"/>
                  </p:stCondLst>
                  <p:endCondLst>
                    <p:cond evt="onStopAudio" delay="0">
                      <p:tgtEl>
                        <p:sldTgt/>
                      </p:tgtEl>
                    </p:cond>
                  </p:endCondLst>
                </p:cTn>
                <p:tgtEl>
                  <p:spTgt spid="18"/>
                </p:tgtEl>
              </p:cMediaNode>
            </p:audio>
            <p:seq concurrent="1" nextAc="seek">
              <p:cTn id="178" restart="whenNotActive" fill="hold" evtFilter="cancelBubble" nodeType="interactiveSeq">
                <p:stCondLst>
                  <p:cond evt="onClick" delay="0">
                    <p:tgtEl>
                      <p:spTgt spid="9"/>
                    </p:tgtEl>
                  </p:cond>
                </p:stCondLst>
                <p:endSync evt="end" delay="0">
                  <p:rtn val="all"/>
                </p:endSync>
                <p:childTnLst>
                  <p:par>
                    <p:cTn id="179" fill="hold">
                      <p:stCondLst>
                        <p:cond delay="0"/>
                      </p:stCondLst>
                      <p:childTnLst>
                        <p:par>
                          <p:cTn id="180" fill="hold">
                            <p:stCondLst>
                              <p:cond delay="0"/>
                            </p:stCondLst>
                            <p:childTnLst>
                              <p:par>
                                <p:cTn id="181" presetID="2" presetClass="exit" presetSubtype="9" fill="hold" nodeType="clickEffect">
                                  <p:stCondLst>
                                    <p:cond delay="0"/>
                                  </p:stCondLst>
                                  <p:childTnLst>
                                    <p:anim calcmode="lin" valueType="num">
                                      <p:cBhvr additive="base">
                                        <p:cTn id="182" dur="500"/>
                                        <p:tgtEl>
                                          <p:spTgt spid="9"/>
                                        </p:tgtEl>
                                        <p:attrNameLst>
                                          <p:attrName>ppt_x</p:attrName>
                                        </p:attrNameLst>
                                      </p:cBhvr>
                                      <p:tavLst>
                                        <p:tav tm="0">
                                          <p:val>
                                            <p:strVal val="ppt_x"/>
                                          </p:val>
                                        </p:tav>
                                        <p:tav tm="100000">
                                          <p:val>
                                            <p:strVal val="0-ppt_w/2"/>
                                          </p:val>
                                        </p:tav>
                                      </p:tavLst>
                                    </p:anim>
                                    <p:anim calcmode="lin" valueType="num">
                                      <p:cBhvr additive="base">
                                        <p:cTn id="183" dur="500"/>
                                        <p:tgtEl>
                                          <p:spTgt spid="9"/>
                                        </p:tgtEl>
                                        <p:attrNameLst>
                                          <p:attrName>ppt_y</p:attrName>
                                        </p:attrNameLst>
                                      </p:cBhvr>
                                      <p:tavLst>
                                        <p:tav tm="0">
                                          <p:val>
                                            <p:strVal val="ppt_y"/>
                                          </p:val>
                                        </p:tav>
                                        <p:tav tm="100000">
                                          <p:val>
                                            <p:strVal val="0-ppt_h/2"/>
                                          </p:val>
                                        </p:tav>
                                      </p:tavLst>
                                    </p:anim>
                                    <p:set>
                                      <p:cBhvr>
                                        <p:cTn id="184"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85" restart="whenNotActive" fill="hold" evtFilter="cancelBubble" nodeType="interactiveSeq">
                <p:stCondLst>
                  <p:cond evt="onClick" delay="0">
                    <p:tgtEl>
                      <p:spTgt spid="16"/>
                    </p:tgtEl>
                  </p:cond>
                </p:stCondLst>
                <p:endSync evt="end" delay="0">
                  <p:rtn val="all"/>
                </p:endSync>
                <p:childTnLst>
                  <p:par>
                    <p:cTn id="186" fill="hold">
                      <p:stCondLst>
                        <p:cond delay="0"/>
                      </p:stCondLst>
                      <p:childTnLst>
                        <p:par>
                          <p:cTn id="187" fill="hold">
                            <p:stCondLst>
                              <p:cond delay="0"/>
                            </p:stCondLst>
                            <p:childTnLst>
                              <p:par>
                                <p:cTn id="188" presetID="2" presetClass="exit" presetSubtype="3" fill="hold" nodeType="clickEffect">
                                  <p:stCondLst>
                                    <p:cond delay="0"/>
                                  </p:stCondLst>
                                  <p:childTnLst>
                                    <p:anim calcmode="lin" valueType="num">
                                      <p:cBhvr additive="base">
                                        <p:cTn id="189" dur="500"/>
                                        <p:tgtEl>
                                          <p:spTgt spid="16"/>
                                        </p:tgtEl>
                                        <p:attrNameLst>
                                          <p:attrName>ppt_x</p:attrName>
                                        </p:attrNameLst>
                                      </p:cBhvr>
                                      <p:tavLst>
                                        <p:tav tm="0">
                                          <p:val>
                                            <p:strVal val="ppt_x"/>
                                          </p:val>
                                        </p:tav>
                                        <p:tav tm="100000">
                                          <p:val>
                                            <p:strVal val="1+ppt_w/2"/>
                                          </p:val>
                                        </p:tav>
                                      </p:tavLst>
                                    </p:anim>
                                    <p:anim calcmode="lin" valueType="num">
                                      <p:cBhvr additive="base">
                                        <p:cTn id="190" dur="500"/>
                                        <p:tgtEl>
                                          <p:spTgt spid="16"/>
                                        </p:tgtEl>
                                        <p:attrNameLst>
                                          <p:attrName>ppt_y</p:attrName>
                                        </p:attrNameLst>
                                      </p:cBhvr>
                                      <p:tavLst>
                                        <p:tav tm="0">
                                          <p:val>
                                            <p:strVal val="ppt_y"/>
                                          </p:val>
                                        </p:tav>
                                        <p:tav tm="100000">
                                          <p:val>
                                            <p:strVal val="0-ppt_h/2"/>
                                          </p:val>
                                        </p:tav>
                                      </p:tavLst>
                                    </p:anim>
                                    <p:set>
                                      <p:cBhvr>
                                        <p:cTn id="19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92" restart="whenNotActive" fill="hold" evtFilter="cancelBubble" nodeType="interactiveSeq">
                <p:stCondLst>
                  <p:cond evt="onClick" delay="0">
                    <p:tgtEl>
                      <p:spTgt spid="15"/>
                    </p:tgtEl>
                  </p:cond>
                </p:stCondLst>
                <p:endSync evt="end" delay="0">
                  <p:rtn val="all"/>
                </p:endSync>
                <p:childTnLst>
                  <p:par>
                    <p:cTn id="193" fill="hold">
                      <p:stCondLst>
                        <p:cond delay="0"/>
                      </p:stCondLst>
                      <p:childTnLst>
                        <p:par>
                          <p:cTn id="194" fill="hold">
                            <p:stCondLst>
                              <p:cond delay="0"/>
                            </p:stCondLst>
                            <p:childTnLst>
                              <p:par>
                                <p:cTn id="195" presetID="2" presetClass="exit" presetSubtype="3" fill="hold" nodeType="clickEffect">
                                  <p:stCondLst>
                                    <p:cond delay="0"/>
                                  </p:stCondLst>
                                  <p:childTnLst>
                                    <p:anim calcmode="lin" valueType="num">
                                      <p:cBhvr additive="base">
                                        <p:cTn id="196" dur="500"/>
                                        <p:tgtEl>
                                          <p:spTgt spid="15"/>
                                        </p:tgtEl>
                                        <p:attrNameLst>
                                          <p:attrName>ppt_x</p:attrName>
                                        </p:attrNameLst>
                                      </p:cBhvr>
                                      <p:tavLst>
                                        <p:tav tm="0">
                                          <p:val>
                                            <p:strVal val="ppt_x"/>
                                          </p:val>
                                        </p:tav>
                                        <p:tav tm="100000">
                                          <p:val>
                                            <p:strVal val="1+ppt_w/2"/>
                                          </p:val>
                                        </p:tav>
                                      </p:tavLst>
                                    </p:anim>
                                    <p:anim calcmode="lin" valueType="num">
                                      <p:cBhvr additive="base">
                                        <p:cTn id="197" dur="500"/>
                                        <p:tgtEl>
                                          <p:spTgt spid="15"/>
                                        </p:tgtEl>
                                        <p:attrNameLst>
                                          <p:attrName>ppt_y</p:attrName>
                                        </p:attrNameLst>
                                      </p:cBhvr>
                                      <p:tavLst>
                                        <p:tav tm="0">
                                          <p:val>
                                            <p:strVal val="ppt_y"/>
                                          </p:val>
                                        </p:tav>
                                        <p:tav tm="100000">
                                          <p:val>
                                            <p:strVal val="0-ppt_h/2"/>
                                          </p:val>
                                        </p:tav>
                                      </p:tavLst>
                                    </p:anim>
                                    <p:set>
                                      <p:cBhvr>
                                        <p:cTn id="198"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99" restart="whenNotActive" fill="hold" evtFilter="cancelBubble" nodeType="interactiveSeq">
                <p:stCondLst>
                  <p:cond evt="onClick" delay="0">
                    <p:tgtEl>
                      <p:spTgt spid="10"/>
                    </p:tgtEl>
                  </p:cond>
                </p:stCondLst>
                <p:endSync evt="end" delay="0">
                  <p:rtn val="all"/>
                </p:endSync>
                <p:childTnLst>
                  <p:par>
                    <p:cTn id="200" fill="hold">
                      <p:stCondLst>
                        <p:cond delay="0"/>
                      </p:stCondLst>
                      <p:childTnLst>
                        <p:par>
                          <p:cTn id="201" fill="hold">
                            <p:stCondLst>
                              <p:cond delay="0"/>
                            </p:stCondLst>
                            <p:childTnLst>
                              <p:par>
                                <p:cTn id="202" presetID="2" presetClass="exit" presetSubtype="9" fill="hold" nodeType="clickEffect">
                                  <p:stCondLst>
                                    <p:cond delay="0"/>
                                  </p:stCondLst>
                                  <p:childTnLst>
                                    <p:anim calcmode="lin" valueType="num">
                                      <p:cBhvr additive="base">
                                        <p:cTn id="203" dur="500"/>
                                        <p:tgtEl>
                                          <p:spTgt spid="10"/>
                                        </p:tgtEl>
                                        <p:attrNameLst>
                                          <p:attrName>ppt_x</p:attrName>
                                        </p:attrNameLst>
                                      </p:cBhvr>
                                      <p:tavLst>
                                        <p:tav tm="0">
                                          <p:val>
                                            <p:strVal val="ppt_x"/>
                                          </p:val>
                                        </p:tav>
                                        <p:tav tm="100000">
                                          <p:val>
                                            <p:strVal val="0-ppt_w/2"/>
                                          </p:val>
                                        </p:tav>
                                      </p:tavLst>
                                    </p:anim>
                                    <p:anim calcmode="lin" valueType="num">
                                      <p:cBhvr additive="base">
                                        <p:cTn id="204" dur="500"/>
                                        <p:tgtEl>
                                          <p:spTgt spid="10"/>
                                        </p:tgtEl>
                                        <p:attrNameLst>
                                          <p:attrName>ppt_y</p:attrName>
                                        </p:attrNameLst>
                                      </p:cBhvr>
                                      <p:tavLst>
                                        <p:tav tm="0">
                                          <p:val>
                                            <p:strVal val="ppt_y"/>
                                          </p:val>
                                        </p:tav>
                                        <p:tav tm="100000">
                                          <p:val>
                                            <p:strVal val="0-ppt_h/2"/>
                                          </p:val>
                                        </p:tav>
                                      </p:tavLst>
                                    </p:anim>
                                    <p:set>
                                      <p:cBhvr>
                                        <p:cTn id="205"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audio>
              <p:cMediaNode vol="23469" numSld="999">
                <p:cTn id="206" repeatCount="indefinite" fill="hold" display="0">
                  <p:stCondLst>
                    <p:cond delay="indefinite"/>
                  </p:stCondLst>
                  <p:endCondLst>
                    <p:cond evt="onStopAudio" delay="0">
                      <p:tgtEl>
                        <p:sldTgt/>
                      </p:tgtEl>
                    </p:cond>
                  </p:endCondLst>
                </p:cTn>
                <p:tgtEl>
                  <p:spTgt spid="2"/>
                </p:tgtEl>
              </p:cMediaNode>
            </p:audio>
          </p:childTnLst>
        </p:cTn>
      </p:par>
    </p:tnLst>
    <p:bldLst>
      <p:bldP spid="11" grpId="0"/>
      <p:bldP spid="11" grpId="1"/>
      <p:bldP spid="12" grpId="0"/>
      <p:bldP spid="12" grpId="1"/>
      <p:bldP spid="14" grpId="0"/>
      <p:bldP spid="14" grpId="1"/>
      <p:bldP spid="13" grpId="0"/>
      <p:bldP spid="13" grpId="1"/>
      <p:bldP spid="19" grpId="0"/>
      <p:bldP spid="19" grpId="1"/>
      <p:bldP spid="20" grpId="0"/>
      <p:bldP spid="20" grpId="1"/>
      <p:bldP spid="21" grpId="0"/>
      <p:bldP spid="21" grpId="1"/>
      <p:bldP spid="22" grpId="0"/>
      <p:bldP spid="22"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2" name="Word2">
            <a:extLst>
              <a:ext uri="{FF2B5EF4-FFF2-40B4-BE49-F238E27FC236}">
                <a16:creationId xmlns:a16="http://schemas.microsoft.com/office/drawing/2014/main" id="{26C56AEF-DC3F-B7C3-A782-5325539C7542}"/>
              </a:ext>
            </a:extLst>
          </p:cNvPr>
          <p:cNvSpPr txBox="1"/>
          <p:nvPr/>
        </p:nvSpPr>
        <p:spPr>
          <a:xfrm>
            <a:off x="703680" y="2974266"/>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0" name="Word1">
            <a:extLst>
              <a:ext uri="{FF2B5EF4-FFF2-40B4-BE49-F238E27FC236}">
                <a16:creationId xmlns:a16="http://schemas.microsoft.com/office/drawing/2014/main" id="{5D91E06C-6CA4-26A4-8307-269EB675EE0E}"/>
              </a:ext>
            </a:extLst>
          </p:cNvPr>
          <p:cNvSpPr txBox="1"/>
          <p:nvPr/>
        </p:nvSpPr>
        <p:spPr>
          <a:xfrm>
            <a:off x="632880" y="2314414"/>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2" name="Word3">
            <a:extLst>
              <a:ext uri="{FF2B5EF4-FFF2-40B4-BE49-F238E27FC236}">
                <a16:creationId xmlns:a16="http://schemas.microsoft.com/office/drawing/2014/main" id="{EAAEF098-F533-64CF-8357-6EFF6DC133DE}"/>
              </a:ext>
            </a:extLst>
          </p:cNvPr>
          <p:cNvSpPr txBox="1"/>
          <p:nvPr/>
        </p:nvSpPr>
        <p:spPr>
          <a:xfrm>
            <a:off x="10656232" y="2947486"/>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99362" y="2933603"/>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4660383" y="1790974"/>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5" name="Word4">
            <a:extLst>
              <a:ext uri="{FF2B5EF4-FFF2-40B4-BE49-F238E27FC236}">
                <a16:creationId xmlns:a16="http://schemas.microsoft.com/office/drawing/2014/main" id="{00182699-F2FF-4BF7-D0BB-C7C923BDEDE7}"/>
              </a:ext>
            </a:extLst>
          </p:cNvPr>
          <p:cNvSpPr txBox="1"/>
          <p:nvPr/>
        </p:nvSpPr>
        <p:spPr>
          <a:xfrm>
            <a:off x="2246386" y="2302203"/>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9" name="Word3">
            <a:extLst>
              <a:ext uri="{FF2B5EF4-FFF2-40B4-BE49-F238E27FC236}">
                <a16:creationId xmlns:a16="http://schemas.microsoft.com/office/drawing/2014/main" id="{6D7FC91F-B75A-6C36-BF71-2460EF49464E}"/>
              </a:ext>
            </a:extLst>
          </p:cNvPr>
          <p:cNvSpPr txBox="1"/>
          <p:nvPr/>
        </p:nvSpPr>
        <p:spPr>
          <a:xfrm>
            <a:off x="2353742" y="2972131"/>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32" name="Word1">
            <a:extLst>
              <a:ext uri="{FF2B5EF4-FFF2-40B4-BE49-F238E27FC236}">
                <a16:creationId xmlns:a16="http://schemas.microsoft.com/office/drawing/2014/main" id="{E34DCAA4-3371-D9EF-DA75-F3FC9D3D9BB9}"/>
              </a:ext>
            </a:extLst>
          </p:cNvPr>
          <p:cNvSpPr txBox="1"/>
          <p:nvPr/>
        </p:nvSpPr>
        <p:spPr>
          <a:xfrm>
            <a:off x="10473769" y="235678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pic>
        <p:nvPicPr>
          <p:cNvPr id="2" name="Bomb" descr="A round object with a face and a yellow light&#10;&#10;Description automatically generated">
            <a:extLst>
              <a:ext uri="{FF2B5EF4-FFF2-40B4-BE49-F238E27FC236}">
                <a16:creationId xmlns:a16="http://schemas.microsoft.com/office/drawing/2014/main" id="{FBDF5B55-161E-2E51-44F9-71EA6B6D76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52614" y="3761052"/>
            <a:ext cx="1419575" cy="1203312"/>
          </a:xfrm>
          <a:prstGeom prst="rect">
            <a:avLst/>
          </a:prstGeom>
        </p:spPr>
      </p:pic>
      <p:sp>
        <p:nvSpPr>
          <p:cNvPr id="3" name="Arrow: Left 2">
            <a:hlinkClick r:id="rId9" action="ppaction://hlinksldjump"/>
            <a:extLst>
              <a:ext uri="{FF2B5EF4-FFF2-40B4-BE49-F238E27FC236}">
                <a16:creationId xmlns:a16="http://schemas.microsoft.com/office/drawing/2014/main" id="{D45730D9-ACDD-CDF8-106E-DC7552320376}"/>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572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8 0.04167 -0.0763 0.04375 -0.08112 0.04491 C -0.08594 0.04607 -0.09075 0.04653 -0.09557 0.04745 C -0.10052 0.04884 -0.10521 0.05093 -0.11016 0.05208 C -0.11484 0.05324 -0.11979 0.05301 -0.12461 0.0544 C -0.14258 0.05972 -0.12435 0.06065 -0.14831 0.06366 C -0.16185 0.06551 -0.17539 0.06551 -0.18906 0.0662 L -0.25091 0.06852 L -0.29557 0.07083 C -0.30091 0.07199 -0.3099 0.07384 -0.31536 0.07546 C -0.34831 0.08519 -0.33516 0.08472 -0.34948 0.08472 " pathEditMode="relative" rAng="0" ptsTypes="AAAAAAAAAAAAAAA">
                                      <p:cBhvr>
                                        <p:cTn id="17" dur="2000" fill="hold"/>
                                        <p:tgtEl>
                                          <p:spTgt spid="2"/>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2"/>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9 0.09421 C 0.14531 0.09329 0.14492 0.09028 0.14388 0.08935 C 0.1418 0.08796 0.13945 0.0882 0.13724 0.08704 C 0.13464 0.08588 0.13203 0.0838 0.12943 0.08241 C 0.1276 0.08148 0.12578 0.08102 0.12409 0.08009 C 0.12279 0.0794 0.12149 0.07824 0.12018 0.07778 C 0.11758 0.07662 0.11484 0.07616 0.11224 0.07546 C 0.11055 0.07384 0.10885 0.07153 0.10703 0.07083 C 0.10352 0.06921 0.1 0.06945 0.09649 0.06852 C 0.09427 0.06783 0.09206 0.0669 0.08984 0.06597 C 0.08659 0.0625 0.08177 0.05695 0.078 0.0544 C 0.07552 0.05255 0.07018 0.04977 0.07018 0.05 C 0.06159 0.03449 0.06706 0.04005 0.05833 0.03565 C 0.05703 0.03495 0.05573 0.03403 0.05443 0.03333 C 0.05195 0.03009 0.0431 0.01806 0.04128 0.0169 L 0.03724 0.01458 C 0.03633 0.01227 0.03581 0.00949 0.03464 0.00764 C 0.03307 0.00486 0.03008 0.00232 0.02813 0.0007 " pathEditMode="relative" rAng="0" ptsTypes="AAAAAAAAAAAAAAAAAAAAAAAA">
                                      <p:cBhvr>
                                        <p:cTn id="39" dur="2000" fill="hold"/>
                                        <p:tgtEl>
                                          <p:spTgt spid="2"/>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3 0.0382 C -0.00299 0.04074 -0.00924 0.0412 -0.01536 0.04283 C -0.03437 0.04792 -0.01055 0.04236 -0.03385 0.04745 C -0.04232 0.05139 -0.03958 0.0507 -0.05221 0.05208 C -0.06016 0.05324 -0.06797 0.05417 -0.07591 0.0544 L -0.13646 0.05695 C -0.14258 0.05833 -0.1487 0.05926 -0.15482 0.06158 C -0.15976 0.0632 -0.16432 0.06713 -0.16927 0.06852 C -0.18021 0.07176 -0.19128 0.07269 -0.20221 0.07546 C -0.20833 0.07708 -0.21445 0.07847 -0.22057 0.08009 C -0.2276 0.08218 -0.2345 0.08681 -0.24167 0.08727 C -0.27891 0.08912 -0.31615 0.08727 -0.35338 0.08727 " pathEditMode="relative" rAng="0" ptsTypes="AAAAAAAAAAAAAA">
                                      <p:cBhvr>
                                        <p:cTn id="50" dur="2000" fill="hold"/>
                                        <p:tgtEl>
                                          <p:spTgt spid="2"/>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7 0.13218 " pathEditMode="relative" rAng="0" ptsTypes="AA">
                                      <p:cBhvr>
                                        <p:cTn id="61" dur="2000" fill="hold"/>
                                        <p:tgtEl>
                                          <p:spTgt spid="2"/>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3 C 0.39128 0.1213 0.40247 0.12083 0.36354 0.11759 L 0.29388 0.11065 C 0.28281 0.10833 0.27175 0.10787 0.26094 0.10347 C 0.25703 0.10185 0.24245 0.09537 0.23594 0.09421 C 0.2293 0.09306 0.22279 0.09236 0.21615 0.0919 L 0.15703 0.08727 C 0.1543 0.08634 0.15169 0.08565 0.14909 0.08472 C 0.14727 0.08426 0.14557 0.08264 0.14388 0.08241 C 0.13021 0.08102 0.11667 0.08102 0.103 0.08009 C 0.10169 0.0794 0.10039 0.07847 0.09909 0.07778 C 0.09466 0.07593 0.08594 0.07315 0.08594 0.07338 C 0.08086 0.06875 0.07904 0.06736 0.07409 0.06134 C 0.07227 0.05926 0.0707 0.05648 0.06888 0.0544 C 0.06719 0.05255 0.06524 0.05139 0.06354 0.04977 C 0.06224 0.04838 0.06107 0.04607 0.05964 0.04514 C 0.05703 0.04352 0.0543 0.04352 0.05169 0.04283 C 0.04948 0.0412 0.0474 0.03935 0.04518 0.03796 C 0.04141 0.03611 0.03802 0.03634 0.03464 0.03333 C 0.0332 0.03218 0.03203 0.02986 0.0306 0.0287 C 0.02943 0.02755 0.028 0.02732 0.02669 0.02639 C 0.01966 0.02107 0.02383 0.02176 0.01888 0.02176 " pathEditMode="relative" rAng="0" ptsTypes="AAAAAAAAAAAAAAAAAAAAAAA">
                                      <p:cBhvr>
                                        <p:cTn id="72" dur="2000" fill="hold"/>
                                        <p:tgtEl>
                                          <p:spTgt spid="2"/>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8 0.0382 L 0.01628 0.03843 C 0.00482 0.03889 -0.00664 0.03889 -0.01797 0.04051 C -0.02422 0.0412 -0.03021 0.04398 -0.03646 0.04514 C -0.04206 0.0463 -0.04779 0.04676 -0.05351 0.04745 C -0.06146 0.05139 -0.06927 0.05579 -0.07721 0.05903 C -0.08424 0.06204 -0.10182 0.0632 -0.10612 0.06389 C -0.11094 0.06435 -0.11575 0.06551 -0.12057 0.0662 C -0.14909 0.07014 -0.12891 0.06644 -0.15091 0.07083 C -0.16693 0.08033 -0.14961 0.07083 -0.19167 0.07546 C -0.19206 0.07546 -0.22786 0.08218 -0.23372 0.08241 C -0.28581 0.08519 -0.29857 0.08472 -0.34154 0.08472 " pathEditMode="relative" rAng="0" ptsTypes="AAAAAAAAAAAA">
                                      <p:cBhvr>
                                        <p:cTn id="83" dur="2000" fill="hold"/>
                                        <p:tgtEl>
                                          <p:spTgt spid="2"/>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2"/>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9 0.13333 0.39518 0.13148 C 0.38932 0.13033 0.38372 0.12662 0.378 0.12454 C 0.37318 0.12269 0.36836 0.12199 0.36354 0.11991 C 0.34883 0.11343 0.35352 0.11088 0.33724 0.10579 C 0.33203 0.10417 0.32669 0.10463 0.32149 0.10347 C 0.30781 0.1007 0.29427 0.09722 0.2806 0.09421 C 0.2776 0.09352 0.27448 0.0919 0.27149 0.0919 C 0.24596 0.09051 0.22057 0.09028 0.19518 0.08958 C 0.19076 0.08866 0.18633 0.08773 0.1819 0.08704 C 0.17409 0.08611 0.16615 0.08588 0.15833 0.08472 C 0.14987 0.08357 0.13333 0.08009 0.13333 0.08033 C 0.13151 0.0794 0.12982 0.07847 0.128 0.07778 C 0.12578 0.07685 0.12357 0.07639 0.12149 0.07546 C 0.10703 0.06852 0.1194 0.07292 0.10833 0.06852 C 0.10625 0.06759 0.09883 0.06528 0.09649 0.06366 C 0.09466 0.0625 0.09297 0.06019 0.09115 0.05903 C 0.08333 0.05394 0.08099 0.05417 0.07279 0.05208 C 0.07188 0.05046 0.07122 0.04838 0.07018 0.04745 C 0.06849 0.04583 0.06654 0.04583 0.06484 0.04514 C 0.06354 0.04445 0.06224 0.04375 0.06094 0.04259 C 0.0487 0.03333 0.06419 0.04236 0.04649 0.03333 C 0.04206 0.02824 0.04336 0.0287 0.03854 0.02639 C 0.03242 0.02315 0.03464 0.02639 0.03203 0.02176 " pathEditMode="relative" rAng="0" ptsTypes="AAAAAAAAAAAAAAAAAAAAAAAAA">
                                      <p:cBhvr>
                                        <p:cTn id="105" dur="2000" fill="hold"/>
                                        <p:tgtEl>
                                          <p:spTgt spid="2"/>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6 0.03588 C -0.01888 0.03658 -0.0224 0.03727 -0.02591 0.0382 C -0.02812 0.03866 -0.03047 0.03982 -0.03255 0.04051 C -0.03646 0.04144 -0.04049 0.0419 -0.0444 0.04283 L -0.05495 0.04514 C -0.06797 0.0544 -0.06198 0.05139 -0.08516 0.0544 C -0.09479 0.05579 -0.10443 0.05602 -0.11406 0.05671 C -0.11797 0.05764 -0.122 0.05857 -0.12591 0.05903 C -0.16068 0.06343 -0.19271 0.06204 -0.22851 0.06366 L -0.30742 0.06852 C -0.31016 0.06921 -0.31276 0.06968 -0.31536 0.07083 C -0.3237 0.07454 -0.32448 0.07824 -0.33385 0.08009 C -0.33776 0.08079 -0.34167 0.08009 -0.34557 0.08009 " pathEditMode="relative" rAng="0" ptsTypes="AAAAAAAAAAAAAAA">
                                      <p:cBhvr>
                                        <p:cTn id="116" dur="2000" fill="hold"/>
                                        <p:tgtEl>
                                          <p:spTgt spid="2"/>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3 0.11551 L 0.46211 0.11852 " pathEditMode="relative" rAng="0" ptsTypes="AA">
                                      <p:cBhvr>
                                        <p:cTn id="127" dur="2000" fill="hold"/>
                                        <p:tgtEl>
                                          <p:spTgt spid="2"/>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9"/>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9"/>
                                        </p:tgtEl>
                                        <p:attrNameLst>
                                          <p:attrName>ppt_x</p:attrName>
                                        </p:attrNameLst>
                                      </p:cBhvr>
                                      <p:tavLst>
                                        <p:tav tm="0">
                                          <p:val>
                                            <p:strVal val="ppt_x"/>
                                          </p:val>
                                        </p:tav>
                                        <p:tav tm="100000">
                                          <p:val>
                                            <p:strVal val="0-ppt_w/2"/>
                                          </p:val>
                                        </p:tav>
                                      </p:tavLst>
                                    </p:anim>
                                    <p:anim calcmode="lin" valueType="num">
                                      <p:cBhvr additive="base">
                                        <p:cTn id="141" dur="500"/>
                                        <p:tgtEl>
                                          <p:spTgt spid="9"/>
                                        </p:tgtEl>
                                        <p:attrNameLst>
                                          <p:attrName>ppt_y</p:attrName>
                                        </p:attrNameLst>
                                      </p:cBhvr>
                                      <p:tavLst>
                                        <p:tav tm="0">
                                          <p:val>
                                            <p:strVal val="ppt_y"/>
                                          </p:val>
                                        </p:tav>
                                        <p:tav tm="100000">
                                          <p:val>
                                            <p:strVal val="0-ppt_h/2"/>
                                          </p:val>
                                        </p:tav>
                                      </p:tavLst>
                                    </p:anim>
                                    <p:set>
                                      <p:cBhvr>
                                        <p:cTn id="14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43" restart="whenNotActive" fill="hold" evtFilter="cancelBubble" nodeType="interactiveSeq">
                <p:stCondLst>
                  <p:cond evt="onClick" delay="0">
                    <p:tgtEl>
                      <p:spTgt spid="1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16"/>
                                        </p:tgtEl>
                                        <p:attrNameLst>
                                          <p:attrName>ppt_x</p:attrName>
                                        </p:attrNameLst>
                                      </p:cBhvr>
                                      <p:tavLst>
                                        <p:tav tm="0">
                                          <p:val>
                                            <p:strVal val="ppt_x"/>
                                          </p:val>
                                        </p:tav>
                                        <p:tav tm="100000">
                                          <p:val>
                                            <p:strVal val="1+ppt_w/2"/>
                                          </p:val>
                                        </p:tav>
                                      </p:tavLst>
                                    </p:anim>
                                    <p:anim calcmode="lin" valueType="num">
                                      <p:cBhvr additive="base">
                                        <p:cTn id="148" dur="500"/>
                                        <p:tgtEl>
                                          <p:spTgt spid="16"/>
                                        </p:tgtEl>
                                        <p:attrNameLst>
                                          <p:attrName>ppt_y</p:attrName>
                                        </p:attrNameLst>
                                      </p:cBhvr>
                                      <p:tavLst>
                                        <p:tav tm="0">
                                          <p:val>
                                            <p:strVal val="ppt_y"/>
                                          </p:val>
                                        </p:tav>
                                        <p:tav tm="100000">
                                          <p:val>
                                            <p:strVal val="0-ppt_h/2"/>
                                          </p:val>
                                        </p:tav>
                                      </p:tavLst>
                                    </p:anim>
                                    <p:set>
                                      <p:cBhvr>
                                        <p:cTn id="14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50" restart="whenNotActive" fill="hold" evtFilter="cancelBubble" nodeType="interactiveSeq">
                <p:stCondLst>
                  <p:cond evt="onClick" delay="0">
                    <p:tgtEl>
                      <p:spTgt spid="10"/>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10"/>
                                        </p:tgtEl>
                                        <p:attrNameLst>
                                          <p:attrName>ppt_x</p:attrName>
                                        </p:attrNameLst>
                                      </p:cBhvr>
                                      <p:tavLst>
                                        <p:tav tm="0">
                                          <p:val>
                                            <p:strVal val="ppt_x"/>
                                          </p:val>
                                        </p:tav>
                                        <p:tav tm="100000">
                                          <p:val>
                                            <p:strVal val="0-ppt_w/2"/>
                                          </p:val>
                                        </p:tav>
                                      </p:tavLst>
                                    </p:anim>
                                    <p:anim calcmode="lin" valueType="num">
                                      <p:cBhvr additive="base">
                                        <p:cTn id="155" dur="500"/>
                                        <p:tgtEl>
                                          <p:spTgt spid="10"/>
                                        </p:tgtEl>
                                        <p:attrNameLst>
                                          <p:attrName>ppt_y</p:attrName>
                                        </p:attrNameLst>
                                      </p:cBhvr>
                                      <p:tavLst>
                                        <p:tav tm="0">
                                          <p:val>
                                            <p:strVal val="ppt_y"/>
                                          </p:val>
                                        </p:tav>
                                        <p:tav tm="100000">
                                          <p:val>
                                            <p:strVal val="0-ppt_h/2"/>
                                          </p:val>
                                        </p:tav>
                                      </p:tavLst>
                                    </p:anim>
                                    <p:set>
                                      <p:cBhvr>
                                        <p:cTn id="15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901570" y="2519463"/>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2" name="Word2">
            <a:extLst>
              <a:ext uri="{FF2B5EF4-FFF2-40B4-BE49-F238E27FC236}">
                <a16:creationId xmlns:a16="http://schemas.microsoft.com/office/drawing/2014/main" id="{26C56AEF-DC3F-B7C3-A782-5325539C7542}"/>
              </a:ext>
            </a:extLst>
          </p:cNvPr>
          <p:cNvSpPr txBox="1"/>
          <p:nvPr/>
        </p:nvSpPr>
        <p:spPr>
          <a:xfrm>
            <a:off x="801003" y="2933144"/>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4" name="Word4">
            <a:extLst>
              <a:ext uri="{FF2B5EF4-FFF2-40B4-BE49-F238E27FC236}">
                <a16:creationId xmlns:a16="http://schemas.microsoft.com/office/drawing/2014/main" id="{D4BC7B4A-018E-6AF4-67A2-76816917EACA}"/>
              </a:ext>
            </a:extLst>
          </p:cNvPr>
          <p:cNvSpPr txBox="1"/>
          <p:nvPr/>
        </p:nvSpPr>
        <p:spPr>
          <a:xfrm>
            <a:off x="9234409" y="2962057"/>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0" name="Word1">
            <a:extLst>
              <a:ext uri="{FF2B5EF4-FFF2-40B4-BE49-F238E27FC236}">
                <a16:creationId xmlns:a16="http://schemas.microsoft.com/office/drawing/2014/main" id="{5D91E06C-6CA4-26A4-8307-269EB675EE0E}"/>
              </a:ext>
            </a:extLst>
          </p:cNvPr>
          <p:cNvSpPr txBox="1"/>
          <p:nvPr/>
        </p:nvSpPr>
        <p:spPr>
          <a:xfrm>
            <a:off x="901921" y="2356789"/>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2" name="Word3">
            <a:extLst>
              <a:ext uri="{FF2B5EF4-FFF2-40B4-BE49-F238E27FC236}">
                <a16:creationId xmlns:a16="http://schemas.microsoft.com/office/drawing/2014/main" id="{EAAEF098-F533-64CF-8357-6EFF6DC133DE}"/>
              </a:ext>
            </a:extLst>
          </p:cNvPr>
          <p:cNvSpPr txBox="1"/>
          <p:nvPr/>
        </p:nvSpPr>
        <p:spPr>
          <a:xfrm>
            <a:off x="10649076" y="2947486"/>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3" y="1790974"/>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5" name="Word4">
            <a:extLst>
              <a:ext uri="{FF2B5EF4-FFF2-40B4-BE49-F238E27FC236}">
                <a16:creationId xmlns:a16="http://schemas.microsoft.com/office/drawing/2014/main" id="{00182699-F2FF-4BF7-D0BB-C7C923BDEDE7}"/>
              </a:ext>
            </a:extLst>
          </p:cNvPr>
          <p:cNvSpPr txBox="1"/>
          <p:nvPr/>
        </p:nvSpPr>
        <p:spPr>
          <a:xfrm>
            <a:off x="2215142" y="2317885"/>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7" name="Word2">
            <a:extLst>
              <a:ext uri="{FF2B5EF4-FFF2-40B4-BE49-F238E27FC236}">
                <a16:creationId xmlns:a16="http://schemas.microsoft.com/office/drawing/2014/main" id="{9F857ABB-6B33-372C-5FDF-3B1C9A8249C5}"/>
              </a:ext>
            </a:extLst>
          </p:cNvPr>
          <p:cNvSpPr txBox="1"/>
          <p:nvPr/>
        </p:nvSpPr>
        <p:spPr>
          <a:xfrm>
            <a:off x="9447591" y="2356789"/>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9" name="Word3">
            <a:extLst>
              <a:ext uri="{FF2B5EF4-FFF2-40B4-BE49-F238E27FC236}">
                <a16:creationId xmlns:a16="http://schemas.microsoft.com/office/drawing/2014/main" id="{6D7FC91F-B75A-6C36-BF71-2460EF49464E}"/>
              </a:ext>
            </a:extLst>
          </p:cNvPr>
          <p:cNvSpPr txBox="1"/>
          <p:nvPr/>
        </p:nvSpPr>
        <p:spPr>
          <a:xfrm>
            <a:off x="2192208" y="2942751"/>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32" name="Word1">
            <a:extLst>
              <a:ext uri="{FF2B5EF4-FFF2-40B4-BE49-F238E27FC236}">
                <a16:creationId xmlns:a16="http://schemas.microsoft.com/office/drawing/2014/main" id="{E34DCAA4-3371-D9EF-DA75-F3FC9D3D9BB9}"/>
              </a:ext>
            </a:extLst>
          </p:cNvPr>
          <p:cNvSpPr txBox="1"/>
          <p:nvPr/>
        </p:nvSpPr>
        <p:spPr>
          <a:xfrm>
            <a:off x="10466613" y="235678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Picture 2" descr="A round object with a face and a yellow light&#10;&#10;Description automatically generated">
            <a:extLst>
              <a:ext uri="{FF2B5EF4-FFF2-40B4-BE49-F238E27FC236}">
                <a16:creationId xmlns:a16="http://schemas.microsoft.com/office/drawing/2014/main" id="{096F5D88-5D52-7A8C-F8F9-525F20B9DF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2376" y="3818148"/>
            <a:ext cx="1482305" cy="1256485"/>
          </a:xfrm>
          <a:prstGeom prst="rect">
            <a:avLst/>
          </a:prstGeom>
        </p:spPr>
      </p:pic>
      <p:sp>
        <p:nvSpPr>
          <p:cNvPr id="4" name="Arrow: Left 3">
            <a:hlinkClick r:id="rId9" action="ppaction://hlinksldjump"/>
            <a:extLst>
              <a:ext uri="{FF2B5EF4-FFF2-40B4-BE49-F238E27FC236}">
                <a16:creationId xmlns:a16="http://schemas.microsoft.com/office/drawing/2014/main" id="{0CA10D83-C817-9800-A9A9-9BB63D44B05A}"/>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659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7 -0.0763 0.04375 -0.08112 0.04491 C -0.08594 0.04606 -0.09076 0.04653 -0.09557 0.04745 C -0.10052 0.04884 -0.10521 0.05093 -0.11016 0.05208 C -0.11485 0.05324 -0.11979 0.05301 -0.12461 0.0544 C -0.14258 0.05972 -0.12435 0.06065 -0.14831 0.06366 C -0.16185 0.06551 -0.17539 0.06551 -0.18906 0.0662 L -0.25091 0.06852 L -0.29557 0.07083 C -0.30091 0.07199 -0.3099 0.07384 -0.31537 0.07546 C -0.34831 0.08518 -0.33516 0.08472 -0.34948 0.08472 " pathEditMode="relative" rAng="0" ptsTypes="AAAAAAAAAAAAAAA">
                                      <p:cBhvr>
                                        <p:cTn id="17" dur="2000" fill="hold"/>
                                        <p:tgtEl>
                                          <p:spTgt spid="3"/>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3"/>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3 0.10648 0.16484 0.10116 C 0.16133 0.09954 0.15794 0.09792 0.1543 0.09653 C 0.15169 0.09537 0.14896 0.09583 0.14648 0.09421 C 0.14531 0.09329 0.14492 0.09028 0.14388 0.08935 C 0.1418 0.08796 0.13945 0.08819 0.13724 0.08704 C 0.13463 0.08588 0.13203 0.0838 0.12943 0.08241 C 0.1276 0.08148 0.12578 0.08102 0.12409 0.08009 C 0.12278 0.0794 0.12148 0.07824 0.12018 0.07778 C 0.11758 0.07662 0.11484 0.07616 0.11224 0.07546 C 0.11055 0.07384 0.10885 0.07153 0.10703 0.07083 C 0.10351 0.06921 0.1 0.06944 0.09648 0.06852 C 0.09427 0.06782 0.09206 0.0669 0.08984 0.06597 C 0.08659 0.0625 0.08177 0.05694 0.07799 0.0544 C 0.07552 0.05255 0.07018 0.04977 0.07018 0.05 C 0.06159 0.03449 0.06706 0.04005 0.05833 0.03565 C 0.05703 0.03495 0.05573 0.03403 0.05443 0.03333 C 0.05195 0.03009 0.0431 0.01806 0.04127 0.0169 L 0.03724 0.01458 C 0.03633 0.01227 0.03581 0.00949 0.03463 0.00764 C 0.03307 0.00486 0.03008 0.00231 0.02812 0.00069 " pathEditMode="relative" rAng="0" ptsTypes="AAAAAAAAAAAAAAAAAAAAAAAA">
                                      <p:cBhvr>
                                        <p:cTn id="39" dur="2000" fill="hold"/>
                                        <p:tgtEl>
                                          <p:spTgt spid="3"/>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3 L 0.01758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2 0.06713 -0.16927 0.06852 C -0.18021 0.07176 -0.19128 0.07268 -0.20222 0.07546 C -0.20834 0.07708 -0.21445 0.07847 -0.22057 0.08009 C -0.22761 0.08218 -0.23451 0.08681 -0.24167 0.08727 C -0.27891 0.08912 -0.31615 0.08727 -0.35339 0.08727 " pathEditMode="relative" rAng="0" ptsTypes="AAAAAAAAAAAAAA">
                                      <p:cBhvr>
                                        <p:cTn id="50" dur="2000" fill="hold"/>
                                        <p:tgtEl>
                                          <p:spTgt spid="3"/>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3"/>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4 0.10347 C 0.25703 0.10185 0.24245 0.09537 0.23594 0.09421 C 0.2293 0.09306 0.22278 0.09236 0.21614 0.0919 L 0.15703 0.08727 C 0.1543 0.08634 0.15169 0.08565 0.14909 0.08472 C 0.14726 0.08426 0.14557 0.08264 0.14388 0.08241 C 0.13021 0.08102 0.11666 0.08102 0.10299 0.08009 C 0.10169 0.0794 0.10039 0.07847 0.09909 0.07778 C 0.09466 0.07593 0.08594 0.07315 0.08594 0.07338 C 0.08086 0.06875 0.07903 0.06736 0.07409 0.06134 C 0.07226 0.05926 0.0707 0.05648 0.06888 0.0544 C 0.06719 0.05255 0.06523 0.05139 0.06354 0.04977 C 0.06224 0.04838 0.06107 0.04606 0.05963 0.04514 C 0.05703 0.04352 0.0543 0.04352 0.05169 0.04282 C 0.04948 0.0412 0.04739 0.03935 0.04518 0.03796 C 0.0414 0.03611 0.03802 0.03634 0.03463 0.03333 C 0.0332 0.03218 0.03203 0.02986 0.0306 0.0287 C 0.02943 0.02755 0.02799 0.02731 0.02669 0.02639 C 0.01966 0.02106 0.02383 0.02176 0.01888 0.02176 " pathEditMode="relative" rAng="0" ptsTypes="AAAAAAAAAAAAAAAAAAAAAAA">
                                      <p:cBhvr>
                                        <p:cTn id="72" dur="2000" fill="hold"/>
                                        <p:tgtEl>
                                          <p:spTgt spid="3"/>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2 0.03889 -0.00664 0.03889 -0.01797 0.04051 C -0.02422 0.0412 -0.03021 0.04398 -0.03646 0.04514 C -0.04206 0.0463 -0.04779 0.04676 -0.05352 0.04745 C -0.06146 0.05139 -0.06927 0.05579 -0.07722 0.05903 C -0.08425 0.06204 -0.10182 0.06319 -0.10612 0.06389 C -0.11094 0.06435 -0.11576 0.06551 -0.12057 0.0662 C -0.14909 0.07014 -0.12891 0.06643 -0.15091 0.07083 C -0.16693 0.08032 -0.14961 0.07083 -0.19167 0.07546 C -0.19206 0.07546 -0.22787 0.08218 -0.23373 0.08241 C -0.28581 0.08518 -0.29857 0.08472 -0.34154 0.08472 " pathEditMode="relative" rAng="0" ptsTypes="AAAAAAAAAAAA">
                                      <p:cBhvr>
                                        <p:cTn id="83" dur="2000" fill="hold"/>
                                        <p:tgtEl>
                                          <p:spTgt spid="3"/>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3"/>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8 0.12268 0.36836 0.12199 0.36354 0.11991 C 0.34883 0.11343 0.35351 0.11088 0.33724 0.10579 C 0.33203 0.10417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2 0.10833 0.06852 C 0.10625 0.06759 0.09883 0.06528 0.09648 0.06366 C 0.09466 0.0625 0.09297 0.06018 0.09114 0.05903 C 0.08333 0.05393 0.08099 0.05417 0.07278 0.05208 C 0.07187 0.05046 0.07122 0.04838 0.07018 0.04745 C 0.06849 0.04583 0.06653 0.04583 0.06484 0.04514 C 0.06354 0.04444 0.06224 0.04375 0.06094 0.04259 C 0.0487 0.03333 0.06419 0.04236 0.04648 0.03333 C 0.04206 0.02824 0.04336 0.0287 0.03854 0.02639 C 0.03242 0.02315 0.03463 0.02639 0.03203 0.02176 " pathEditMode="relative" rAng="0" ptsTypes="AAAAAAAAAAAAAAAAAAAAAAAAA">
                                      <p:cBhvr>
                                        <p:cTn id="105" dur="2000" fill="hold"/>
                                        <p:tgtEl>
                                          <p:spTgt spid="3"/>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3 -0.19271 0.06204 -0.22852 0.06366 L -0.30742 0.06852 C -0.31016 0.06921 -0.31276 0.06968 -0.31537 0.07083 C -0.3237 0.07454 -0.32448 0.07824 -0.33386 0.08009 C -0.33776 0.08079 -0.34167 0.08009 -0.34557 0.08009 " pathEditMode="relative" rAng="0" ptsTypes="AAAAAAAAAAAAAAA">
                                      <p:cBhvr>
                                        <p:cTn id="116" dur="2000" fill="hold"/>
                                        <p:tgtEl>
                                          <p:spTgt spid="3"/>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3"/>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16"/>
                                        </p:tgtEl>
                                        <p:attrNameLst>
                                          <p:attrName>ppt_x</p:attrName>
                                        </p:attrNameLst>
                                      </p:cBhvr>
                                      <p:tavLst>
                                        <p:tav tm="0">
                                          <p:val>
                                            <p:strVal val="ppt_x"/>
                                          </p:val>
                                        </p:tav>
                                        <p:tav tm="100000">
                                          <p:val>
                                            <p:strVal val="1+ppt_w/2"/>
                                          </p:val>
                                        </p:tav>
                                      </p:tavLst>
                                    </p:anim>
                                    <p:anim calcmode="lin" valueType="num">
                                      <p:cBhvr additive="base">
                                        <p:cTn id="141" dur="500"/>
                                        <p:tgtEl>
                                          <p:spTgt spid="16"/>
                                        </p:tgtEl>
                                        <p:attrNameLst>
                                          <p:attrName>ppt_y</p:attrName>
                                        </p:attrNameLst>
                                      </p:cBhvr>
                                      <p:tavLst>
                                        <p:tav tm="0">
                                          <p:val>
                                            <p:strVal val="ppt_y"/>
                                          </p:val>
                                        </p:tav>
                                        <p:tav tm="100000">
                                          <p:val>
                                            <p:strVal val="0-ppt_h/2"/>
                                          </p:val>
                                        </p:tav>
                                      </p:tavLst>
                                    </p:anim>
                                    <p:set>
                                      <p:cBhvr>
                                        <p:cTn id="142"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43" restart="whenNotActive" fill="hold" evtFilter="cancelBubble" nodeType="interactiveSeq">
                <p:stCondLst>
                  <p:cond evt="onClick" delay="0">
                    <p:tgtEl>
                      <p:spTgt spid="10"/>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10"/>
                                        </p:tgtEl>
                                        <p:attrNameLst>
                                          <p:attrName>ppt_x</p:attrName>
                                        </p:attrNameLst>
                                      </p:cBhvr>
                                      <p:tavLst>
                                        <p:tav tm="0">
                                          <p:val>
                                            <p:strVal val="ppt_x"/>
                                          </p:val>
                                        </p:tav>
                                        <p:tav tm="100000">
                                          <p:val>
                                            <p:strVal val="0-ppt_w/2"/>
                                          </p:val>
                                        </p:tav>
                                      </p:tavLst>
                                    </p:anim>
                                    <p:anim calcmode="lin" valueType="num">
                                      <p:cBhvr additive="base">
                                        <p:cTn id="148" dur="500"/>
                                        <p:tgtEl>
                                          <p:spTgt spid="10"/>
                                        </p:tgtEl>
                                        <p:attrNameLst>
                                          <p:attrName>ppt_y</p:attrName>
                                        </p:attrNameLst>
                                      </p:cBhvr>
                                      <p:tavLst>
                                        <p:tav tm="0">
                                          <p:val>
                                            <p:strVal val="ppt_y"/>
                                          </p:val>
                                        </p:tav>
                                        <p:tav tm="100000">
                                          <p:val>
                                            <p:strVal val="0-ppt_h/2"/>
                                          </p:val>
                                        </p:tav>
                                      </p:tavLst>
                                    </p:anim>
                                    <p:set>
                                      <p:cBhvr>
                                        <p:cTn id="14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50" restart="whenNotActive" fill="hold" evtFilter="cancelBubble" nodeType="interactiveSeq">
                <p:stCondLst>
                  <p:cond evt="onClick" delay="0">
                    <p:tgtEl>
                      <p:spTgt spid="2"/>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2"/>
                                        </p:tgtEl>
                                        <p:attrNameLst>
                                          <p:attrName>ppt_x</p:attrName>
                                        </p:attrNameLst>
                                      </p:cBhvr>
                                      <p:tavLst>
                                        <p:tav tm="0">
                                          <p:val>
                                            <p:strVal val="ppt_x"/>
                                          </p:val>
                                        </p:tav>
                                        <p:tav tm="100000">
                                          <p:val>
                                            <p:strVal val="1+ppt_w/2"/>
                                          </p:val>
                                        </p:tav>
                                      </p:tavLst>
                                    </p:anim>
                                    <p:anim calcmode="lin" valueType="num">
                                      <p:cBhvr additive="base">
                                        <p:cTn id="155" dur="500"/>
                                        <p:tgtEl>
                                          <p:spTgt spid="2"/>
                                        </p:tgtEl>
                                        <p:attrNameLst>
                                          <p:attrName>ppt_y</p:attrName>
                                        </p:attrNameLst>
                                      </p:cBhvr>
                                      <p:tavLst>
                                        <p:tav tm="0">
                                          <p:val>
                                            <p:strVal val="ppt_y"/>
                                          </p:val>
                                        </p:tav>
                                        <p:tav tm="100000">
                                          <p:val>
                                            <p:strVal val="0-ppt_h/2"/>
                                          </p:val>
                                        </p:tav>
                                      </p:tavLst>
                                    </p:anim>
                                    <p:set>
                                      <p:cBhvr>
                                        <p:cTn id="156"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6EB7BAC-8923-E70F-1D44-AB361B3A981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4A321B-0C91-C6B4-FFF6-69397EC9B82F}"/>
              </a:ext>
            </a:extLst>
          </p:cNvPr>
          <p:cNvSpPr txBox="1"/>
          <p:nvPr/>
        </p:nvSpPr>
        <p:spPr>
          <a:xfrm>
            <a:off x="777136" y="442586"/>
            <a:ext cx="7620000" cy="769441"/>
          </a:xfrm>
          <a:prstGeom prst="rect">
            <a:avLst/>
          </a:prstGeom>
          <a:noFill/>
        </p:spPr>
        <p:txBody>
          <a:bodyPr wrap="square" rtlCol="0">
            <a:spAutoFit/>
          </a:bodyPr>
          <a:lstStyle/>
          <a:p>
            <a:r>
              <a:rPr lang="en-US" sz="4400" b="1" dirty="0"/>
              <a:t>Editing Game</a:t>
            </a:r>
          </a:p>
        </p:txBody>
      </p:sp>
      <p:sp>
        <p:nvSpPr>
          <p:cNvPr id="3" name="TextBox 2">
            <a:extLst>
              <a:ext uri="{FF2B5EF4-FFF2-40B4-BE49-F238E27FC236}">
                <a16:creationId xmlns:a16="http://schemas.microsoft.com/office/drawing/2014/main" id="{9EA1A12B-4804-28F8-DA17-BA936E17CE4F}"/>
              </a:ext>
            </a:extLst>
          </p:cNvPr>
          <p:cNvSpPr txBox="1"/>
          <p:nvPr/>
        </p:nvSpPr>
        <p:spPr>
          <a:xfrm>
            <a:off x="777136" y="1483986"/>
            <a:ext cx="10566400" cy="3970318"/>
          </a:xfrm>
          <a:prstGeom prst="rect">
            <a:avLst/>
          </a:prstGeom>
          <a:noFill/>
        </p:spPr>
        <p:txBody>
          <a:bodyPr wrap="square" rtlCol="0">
            <a:spAutoFit/>
          </a:bodyPr>
          <a:lstStyle/>
          <a:p>
            <a:r>
              <a:rPr lang="en-US" sz="2800" dirty="0"/>
              <a:t>This game is editable! To do this – simply edit the text boxes to include new key words and vocabulary to replace the existing words. You may need to reposition or slightly adjust the textboxes depending on the length of the new words or phrases you enter.</a:t>
            </a:r>
          </a:p>
          <a:p>
            <a:endParaRPr lang="en-US" sz="2800" dirty="0"/>
          </a:p>
          <a:p>
            <a:r>
              <a:rPr lang="en-US" sz="2800" dirty="0"/>
              <a:t>If you wish to mute the background music, go to the title slide/slide 8 and then click the “Animations” tab -&gt; Animation Pane -&gt; select the audio symbol         (just above the slide) -&gt; click the playback tab -&gt; mute/slide the volume option down</a:t>
            </a:r>
          </a:p>
        </p:txBody>
      </p:sp>
      <p:pic>
        <p:nvPicPr>
          <p:cNvPr id="6" name="Picture 5">
            <a:extLst>
              <a:ext uri="{FF2B5EF4-FFF2-40B4-BE49-F238E27FC236}">
                <a16:creationId xmlns:a16="http://schemas.microsoft.com/office/drawing/2014/main" id="{3A4C5DA0-580B-B32D-7EFA-CB0C174CC6E9}"/>
              </a:ext>
            </a:extLst>
          </p:cNvPr>
          <p:cNvPicPr>
            <a:picLocks noChangeAspect="1"/>
          </p:cNvPicPr>
          <p:nvPr/>
        </p:nvPicPr>
        <p:blipFill>
          <a:blip r:embed="rId2"/>
          <a:stretch>
            <a:fillRect/>
          </a:stretch>
        </p:blipFill>
        <p:spPr>
          <a:xfrm>
            <a:off x="3569194" y="4506643"/>
            <a:ext cx="530232" cy="443916"/>
          </a:xfrm>
          <a:prstGeom prst="rect">
            <a:avLst/>
          </a:prstGeom>
        </p:spPr>
      </p:pic>
    </p:spTree>
    <p:extLst>
      <p:ext uri="{BB962C8B-B14F-4D97-AF65-F5344CB8AC3E}">
        <p14:creationId xmlns:p14="http://schemas.microsoft.com/office/powerpoint/2010/main" val="34286547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2" name="Word2">
            <a:extLst>
              <a:ext uri="{FF2B5EF4-FFF2-40B4-BE49-F238E27FC236}">
                <a16:creationId xmlns:a16="http://schemas.microsoft.com/office/drawing/2014/main" id="{26C56AEF-DC3F-B7C3-A782-5325539C7542}"/>
              </a:ext>
            </a:extLst>
          </p:cNvPr>
          <p:cNvSpPr txBox="1"/>
          <p:nvPr/>
        </p:nvSpPr>
        <p:spPr>
          <a:xfrm>
            <a:off x="542846" y="2951492"/>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0" name="Word1">
            <a:extLst>
              <a:ext uri="{FF2B5EF4-FFF2-40B4-BE49-F238E27FC236}">
                <a16:creationId xmlns:a16="http://schemas.microsoft.com/office/drawing/2014/main" id="{5D91E06C-6CA4-26A4-8307-269EB675EE0E}"/>
              </a:ext>
            </a:extLst>
          </p:cNvPr>
          <p:cNvSpPr txBox="1"/>
          <p:nvPr/>
        </p:nvSpPr>
        <p:spPr>
          <a:xfrm>
            <a:off x="849285" y="2246914"/>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2" name="Word3">
            <a:extLst>
              <a:ext uri="{FF2B5EF4-FFF2-40B4-BE49-F238E27FC236}">
                <a16:creationId xmlns:a16="http://schemas.microsoft.com/office/drawing/2014/main" id="{EAAEF098-F533-64CF-8357-6EFF6DC133DE}"/>
              </a:ext>
            </a:extLst>
          </p:cNvPr>
          <p:cNvSpPr txBox="1"/>
          <p:nvPr/>
        </p:nvSpPr>
        <p:spPr>
          <a:xfrm>
            <a:off x="10507649" y="2947486"/>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4" name="Word3">
            <a:extLst>
              <a:ext uri="{FF2B5EF4-FFF2-40B4-BE49-F238E27FC236}">
                <a16:creationId xmlns:a16="http://schemas.microsoft.com/office/drawing/2014/main" id="{272B2F60-6C6E-0777-2217-D3CDF14883F3}"/>
              </a:ext>
            </a:extLst>
          </p:cNvPr>
          <p:cNvSpPr txBox="1"/>
          <p:nvPr/>
        </p:nvSpPr>
        <p:spPr>
          <a:xfrm>
            <a:off x="4660384" y="1790974"/>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5" name="Word4">
            <a:extLst>
              <a:ext uri="{FF2B5EF4-FFF2-40B4-BE49-F238E27FC236}">
                <a16:creationId xmlns:a16="http://schemas.microsoft.com/office/drawing/2014/main" id="{00182699-F2FF-4BF7-D0BB-C7C923BDEDE7}"/>
              </a:ext>
            </a:extLst>
          </p:cNvPr>
          <p:cNvSpPr txBox="1"/>
          <p:nvPr/>
        </p:nvSpPr>
        <p:spPr>
          <a:xfrm>
            <a:off x="1905256" y="2270489"/>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9" name="Word3">
            <a:extLst>
              <a:ext uri="{FF2B5EF4-FFF2-40B4-BE49-F238E27FC236}">
                <a16:creationId xmlns:a16="http://schemas.microsoft.com/office/drawing/2014/main" id="{6D7FC91F-B75A-6C36-BF71-2460EF49464E}"/>
              </a:ext>
            </a:extLst>
          </p:cNvPr>
          <p:cNvSpPr txBox="1"/>
          <p:nvPr/>
        </p:nvSpPr>
        <p:spPr>
          <a:xfrm>
            <a:off x="2259235" y="3003120"/>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32" name="Word1">
            <a:extLst>
              <a:ext uri="{FF2B5EF4-FFF2-40B4-BE49-F238E27FC236}">
                <a16:creationId xmlns:a16="http://schemas.microsoft.com/office/drawing/2014/main" id="{E34DCAA4-3371-D9EF-DA75-F3FC9D3D9BB9}"/>
              </a:ext>
            </a:extLst>
          </p:cNvPr>
          <p:cNvSpPr txBox="1"/>
          <p:nvPr/>
        </p:nvSpPr>
        <p:spPr>
          <a:xfrm>
            <a:off x="10282798" y="235678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DFAB9A1D-4347-E6C1-85C0-7433A45786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24558" y="3869087"/>
            <a:ext cx="1397931" cy="1184965"/>
          </a:xfrm>
          <a:prstGeom prst="rect">
            <a:avLst/>
          </a:prstGeom>
        </p:spPr>
      </p:pic>
      <p:sp>
        <p:nvSpPr>
          <p:cNvPr id="5" name="Arrow: Left 4">
            <a:hlinkClick r:id="rId9" action="ppaction://hlinksldjump"/>
            <a:extLst>
              <a:ext uri="{FF2B5EF4-FFF2-40B4-BE49-F238E27FC236}">
                <a16:creationId xmlns:a16="http://schemas.microsoft.com/office/drawing/2014/main" id="{5DEE51E6-8912-FCE4-C1C8-A7D9EB2FAB95}"/>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6209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1 -0.01797 0.03148 -0.02331 0.03334 C -0.03216 0.03635 -0.05156 0.0375 -0.05742 0.03797 C -0.06055 0.03866 -0.06367 0.03935 -0.06667 0.04028 C -0.07149 0.04167 -0.0763 0.04375 -0.08112 0.04491 C -0.08594 0.04607 -0.09076 0.04653 -0.09557 0.04746 C -0.10052 0.04885 -0.10521 0.05093 -0.11016 0.05209 C -0.11485 0.05324 -0.11979 0.05301 -0.12461 0.0544 C -0.14258 0.05973 -0.12435 0.06065 -0.14831 0.06366 C -0.16185 0.06551 -0.17539 0.06551 -0.18906 0.06621 L -0.25091 0.06852 L -0.29557 0.07084 C -0.30091 0.07199 -0.3099 0.07385 -0.31537 0.07547 C -0.34831 0.08519 -0.33516 0.08473 -0.34948 0.08473 " pathEditMode="relative" rAng="0" ptsTypes="AAAAAAAAAAAAAAA">
                                      <p:cBhvr>
                                        <p:cTn id="17" dur="2000" fill="hold"/>
                                        <p:tgtEl>
                                          <p:spTgt spid="4"/>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8 0.12616 L 0.4638 0.1456 " pathEditMode="relative" rAng="0" ptsTypes="AA">
                                      <p:cBhvr>
                                        <p:cTn id="28" dur="2000" fill="hold"/>
                                        <p:tgtEl>
                                          <p:spTgt spid="4"/>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7 C 0.2569 0.11273 0.24388 0.10949 0.23073 0.1081 C 0.15846 0.10047 0.20443 0.10648 0.16484 0.10116 C 0.16133 0.09954 0.15794 0.09792 0.1543 0.09653 C 0.15169 0.09537 0.14896 0.09584 0.14648 0.09422 C 0.14531 0.09329 0.14492 0.09028 0.14388 0.08935 C 0.1418 0.08797 0.13945 0.0882 0.13724 0.08704 C 0.13463 0.08588 0.13203 0.0838 0.12943 0.08241 C 0.1276 0.08148 0.12578 0.08102 0.12409 0.0801 C 0.12279 0.0794 0.12148 0.07824 0.12018 0.07778 C 0.11758 0.07662 0.11484 0.07616 0.11224 0.07547 C 0.11055 0.07385 0.10885 0.07153 0.10703 0.07084 C 0.10351 0.06922 0.1 0.06945 0.09648 0.06852 C 0.09427 0.06783 0.09206 0.0669 0.08984 0.06598 C 0.08659 0.0625 0.08177 0.05695 0.07799 0.0544 C 0.07552 0.05255 0.07018 0.04977 0.07018 0.05 C 0.06159 0.03449 0.06706 0.04005 0.05833 0.03565 C 0.05703 0.03496 0.05573 0.03403 0.05443 0.03334 C 0.05195 0.0301 0.0431 0.01806 0.04127 0.0169 L 0.03724 0.01459 C 0.03633 0.01227 0.03581 0.00949 0.03463 0.00764 C 0.03307 0.00486 0.03008 0.00232 0.02812 0.0007 " pathEditMode="relative" rAng="0" ptsTypes="AAAAAAAAAAAAAAAAAAAAAAAA">
                                      <p:cBhvr>
                                        <p:cTn id="39" dur="2000" fill="hold"/>
                                        <p:tgtEl>
                                          <p:spTgt spid="4"/>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8 0.02894 L 0.01758 0.02917 C 0.0125 0.03195 0.00807 0.03611 0.00299 0.0382 C -0.003 0.04074 -0.00925 0.04121 -0.01537 0.04283 C -0.03438 0.04792 -0.01055 0.04236 -0.03386 0.04746 C -0.04232 0.05139 -0.03958 0.0507 -0.05221 0.05209 C -0.06016 0.05324 -0.06797 0.05417 -0.07591 0.0544 L -0.13646 0.05695 C -0.14258 0.05834 -0.1487 0.05926 -0.15482 0.06158 C -0.15977 0.0632 -0.16432 0.06713 -0.16927 0.06852 C -0.18021 0.07176 -0.19128 0.07269 -0.20221 0.07547 C -0.20833 0.07709 -0.21445 0.07848 -0.22057 0.0801 C -0.22761 0.08218 -0.23451 0.08681 -0.24167 0.08727 C -0.27891 0.08912 -0.31615 0.08727 -0.35339 0.08727 " pathEditMode="relative" rAng="0" ptsTypes="AAAAAAAAAAAAAA">
                                      <p:cBhvr>
                                        <p:cTn id="50" dur="2000" fill="hold"/>
                                        <p:tgtEl>
                                          <p:spTgt spid="4"/>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4"/>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6 L 0.41888 0.11783 C 0.39127 0.1213 0.40247 0.12084 0.36354 0.1176 L 0.29388 0.11065 C 0.28281 0.10834 0.27174 0.10787 0.26094 0.10348 C 0.25703 0.10185 0.24245 0.09537 0.23594 0.09422 C 0.2293 0.09306 0.22279 0.09236 0.21614 0.0919 L 0.15703 0.08727 C 0.1543 0.08635 0.15169 0.08565 0.14909 0.08473 C 0.14726 0.08426 0.14557 0.08264 0.14388 0.08241 C 0.13021 0.08102 0.11667 0.08102 0.10299 0.0801 C 0.10169 0.0794 0.10039 0.07848 0.09909 0.07778 C 0.09466 0.07593 0.08594 0.07315 0.08594 0.07338 C 0.08086 0.06875 0.07904 0.06736 0.07409 0.06135 C 0.07226 0.05926 0.0707 0.05648 0.06888 0.0544 C 0.06719 0.05255 0.06523 0.05139 0.06354 0.04977 C 0.06224 0.04838 0.06107 0.04607 0.05963 0.04514 C 0.05703 0.04352 0.0543 0.04352 0.05169 0.04283 C 0.04948 0.04121 0.04739 0.03935 0.04518 0.03797 C 0.0414 0.03611 0.03802 0.03635 0.03463 0.03334 C 0.0332 0.03218 0.03203 0.02986 0.0306 0.02871 C 0.02943 0.02755 0.02799 0.02732 0.02669 0.02639 C 0.01966 0.02107 0.02383 0.02176 0.01888 0.02176 " pathEditMode="relative" rAng="0" ptsTypes="AAAAAAAAAAAAAAAAAAAAAAA">
                                      <p:cBhvr>
                                        <p:cTn id="72" dur="2000" fill="hold"/>
                                        <p:tgtEl>
                                          <p:spTgt spid="4"/>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2 L 0.01627 0.03843 C 0.00482 0.03889 -0.00664 0.03889 -0.01797 0.04051 C -0.02422 0.04121 -0.03021 0.04398 -0.03646 0.04514 C -0.04206 0.0463 -0.04779 0.04676 -0.05352 0.04746 C -0.06146 0.05139 -0.06927 0.05579 -0.07721 0.05903 C -0.08425 0.06204 -0.10182 0.0632 -0.10612 0.06389 C -0.11094 0.06435 -0.11576 0.06551 -0.12057 0.06621 C -0.14909 0.07014 -0.12891 0.06644 -0.15091 0.07084 C -0.16693 0.08033 -0.14961 0.07084 -0.19167 0.07547 C -0.19206 0.07547 -0.22787 0.08218 -0.23373 0.08241 C -0.28581 0.08519 -0.29857 0.08473 -0.34154 0.08473 " pathEditMode="relative" rAng="0" ptsTypes="AAAAAAAAAAAA">
                                      <p:cBhvr>
                                        <p:cTn id="83" dur="2000" fill="hold"/>
                                        <p:tgtEl>
                                          <p:spTgt spid="4"/>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4"/>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4 0.39518 0.13148 C 0.38932 0.13033 0.38372 0.12662 0.37799 0.12454 C 0.37318 0.12269 0.36836 0.12199 0.36354 0.11991 C 0.34883 0.11343 0.35351 0.11088 0.33724 0.10579 C 0.33203 0.10417 0.32669 0.10463 0.32148 0.10348 C 0.30781 0.1007 0.29427 0.09723 0.2806 0.09422 C 0.2776 0.09352 0.27448 0.0919 0.27148 0.0919 C 0.24596 0.09051 0.22057 0.09028 0.19518 0.08959 C 0.19075 0.08866 0.18633 0.08773 0.1819 0.08704 C 0.17409 0.08611 0.16614 0.08588 0.15833 0.08473 C 0.14987 0.08357 0.13333 0.0801 0.13333 0.08033 C 0.13151 0.0794 0.12982 0.07848 0.12799 0.07778 C 0.12578 0.07685 0.12357 0.07639 0.12148 0.07547 C 0.10703 0.06852 0.1194 0.07292 0.10833 0.06852 C 0.10625 0.0676 0.09883 0.06528 0.09648 0.06366 C 0.09466 0.0625 0.09297 0.06019 0.09114 0.05903 C 0.08333 0.05394 0.08099 0.05417 0.07279 0.05209 C 0.07187 0.05047 0.07122 0.04838 0.07018 0.04746 C 0.06849 0.04584 0.06654 0.04584 0.06484 0.04514 C 0.06354 0.04445 0.06224 0.04375 0.06094 0.0426 C 0.0487 0.03334 0.06419 0.04236 0.04648 0.03334 C 0.04206 0.02824 0.04336 0.02871 0.03854 0.02639 C 0.03242 0.02315 0.03463 0.02639 0.03203 0.02176 " pathEditMode="relative" rAng="0" ptsTypes="AAAAAAAAAAAAAAAAAAAAAAAAA">
                                      <p:cBhvr>
                                        <p:cTn id="105" dur="2000" fill="hold"/>
                                        <p:tgtEl>
                                          <p:spTgt spid="4"/>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4 -0.01537 0.03588 C -0.01888 0.03658 -0.0224 0.03727 -0.02591 0.0382 C -0.02813 0.03866 -0.03047 0.03982 -0.03255 0.04051 C -0.03646 0.04144 -0.0405 0.0419 -0.0444 0.04283 L -0.05495 0.04514 C -0.06797 0.0544 -0.06198 0.05139 -0.08516 0.0544 C -0.09479 0.05579 -0.10443 0.05602 -0.11406 0.05672 C -0.11797 0.05764 -0.12201 0.05857 -0.12591 0.05903 C -0.16068 0.06343 -0.19271 0.06204 -0.22852 0.06366 L -0.30742 0.06852 C -0.31016 0.06922 -0.31276 0.06968 -0.31537 0.07084 C -0.3237 0.07454 -0.32448 0.07824 -0.33386 0.0801 C -0.33776 0.08079 -0.34167 0.0801 -0.34557 0.0801 " pathEditMode="relative" rAng="0" ptsTypes="AAAAAAAAAAAAAAA">
                                      <p:cBhvr>
                                        <p:cTn id="116" dur="2000" fill="hold"/>
                                        <p:tgtEl>
                                          <p:spTgt spid="4"/>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4"/>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10"/>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10"/>
                                        </p:tgtEl>
                                        <p:attrNameLst>
                                          <p:attrName>ppt_x</p:attrName>
                                        </p:attrNameLst>
                                      </p:cBhvr>
                                      <p:tavLst>
                                        <p:tav tm="0">
                                          <p:val>
                                            <p:strVal val="ppt_x"/>
                                          </p:val>
                                        </p:tav>
                                        <p:tav tm="100000">
                                          <p:val>
                                            <p:strVal val="0-ppt_w/2"/>
                                          </p:val>
                                        </p:tav>
                                      </p:tavLst>
                                    </p:anim>
                                    <p:anim calcmode="lin" valueType="num">
                                      <p:cBhvr additive="base">
                                        <p:cTn id="141" dur="500"/>
                                        <p:tgtEl>
                                          <p:spTgt spid="10"/>
                                        </p:tgtEl>
                                        <p:attrNameLst>
                                          <p:attrName>ppt_y</p:attrName>
                                        </p:attrNameLst>
                                      </p:cBhvr>
                                      <p:tavLst>
                                        <p:tav tm="0">
                                          <p:val>
                                            <p:strVal val="ppt_y"/>
                                          </p:val>
                                        </p:tav>
                                        <p:tav tm="100000">
                                          <p:val>
                                            <p:strVal val="0-ppt_h/2"/>
                                          </p:val>
                                        </p:tav>
                                      </p:tavLst>
                                    </p:anim>
                                    <p:set>
                                      <p:cBhvr>
                                        <p:cTn id="142"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50" restart="whenNotActive" fill="hold" evtFilter="cancelBubble" nodeType="interactiveSeq">
                <p:stCondLst>
                  <p:cond evt="onClick" delay="0">
                    <p:tgtEl>
                      <p:spTgt spid="3"/>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9" fill="hold" nodeType="clickEffect">
                                  <p:stCondLst>
                                    <p:cond delay="0"/>
                                  </p:stCondLst>
                                  <p:childTnLst>
                                    <p:anim calcmode="lin" valueType="num">
                                      <p:cBhvr additive="base">
                                        <p:cTn id="154" dur="500"/>
                                        <p:tgtEl>
                                          <p:spTgt spid="3"/>
                                        </p:tgtEl>
                                        <p:attrNameLst>
                                          <p:attrName>ppt_x</p:attrName>
                                        </p:attrNameLst>
                                      </p:cBhvr>
                                      <p:tavLst>
                                        <p:tav tm="0">
                                          <p:val>
                                            <p:strVal val="ppt_x"/>
                                          </p:val>
                                        </p:tav>
                                        <p:tav tm="100000">
                                          <p:val>
                                            <p:strVal val="0-ppt_w/2"/>
                                          </p:val>
                                        </p:tav>
                                      </p:tavLst>
                                    </p:anim>
                                    <p:anim calcmode="lin" valueType="num">
                                      <p:cBhvr additive="base">
                                        <p:cTn id="155" dur="500"/>
                                        <p:tgtEl>
                                          <p:spTgt spid="3"/>
                                        </p:tgtEl>
                                        <p:attrNameLst>
                                          <p:attrName>ppt_y</p:attrName>
                                        </p:attrNameLst>
                                      </p:cBhvr>
                                      <p:tavLst>
                                        <p:tav tm="0">
                                          <p:val>
                                            <p:strVal val="ppt_y"/>
                                          </p:val>
                                        </p:tav>
                                        <p:tav tm="100000">
                                          <p:val>
                                            <p:strVal val="0-ppt_h/2"/>
                                          </p:val>
                                        </p:tav>
                                      </p:tavLst>
                                    </p:anim>
                                    <p:set>
                                      <p:cBhvr>
                                        <p:cTn id="156"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ord1">
            <a:extLst>
              <a:ext uri="{FF2B5EF4-FFF2-40B4-BE49-F238E27FC236}">
                <a16:creationId xmlns:a16="http://schemas.microsoft.com/office/drawing/2014/main" id="{3384657D-2C9B-1ADC-C6EE-BAF593B3AD45}"/>
              </a:ext>
            </a:extLst>
          </p:cNvPr>
          <p:cNvSpPr txBox="1"/>
          <p:nvPr/>
        </p:nvSpPr>
        <p:spPr>
          <a:xfrm>
            <a:off x="4586426" y="2519463"/>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2" name="Word2">
            <a:extLst>
              <a:ext uri="{FF2B5EF4-FFF2-40B4-BE49-F238E27FC236}">
                <a16:creationId xmlns:a16="http://schemas.microsoft.com/office/drawing/2014/main" id="{26C56AEF-DC3F-B7C3-A782-5325539C7542}"/>
              </a:ext>
            </a:extLst>
          </p:cNvPr>
          <p:cNvSpPr txBox="1"/>
          <p:nvPr/>
        </p:nvSpPr>
        <p:spPr>
          <a:xfrm>
            <a:off x="765269" y="2944178"/>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4" name="Word4">
            <a:extLst>
              <a:ext uri="{FF2B5EF4-FFF2-40B4-BE49-F238E27FC236}">
                <a16:creationId xmlns:a16="http://schemas.microsoft.com/office/drawing/2014/main" id="{D4BC7B4A-018E-6AF4-67A2-76816917EACA}"/>
              </a:ext>
            </a:extLst>
          </p:cNvPr>
          <p:cNvSpPr txBox="1"/>
          <p:nvPr/>
        </p:nvSpPr>
        <p:spPr>
          <a:xfrm>
            <a:off x="9136341" y="2962057"/>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000" end="504.6153"/>
                </p14:media>
              </p:ext>
            </p:extLst>
          </p:nvPr>
        </p:nvPicPr>
        <p:blipFill>
          <a:blip r:embed="rId4"/>
          <a:stretch>
            <a:fillRect/>
          </a:stretch>
        </p:blipFill>
        <p:spPr>
          <a:xfrm>
            <a:off x="5972189" y="-1838182"/>
            <a:ext cx="406400" cy="406400"/>
          </a:xfrm>
          <a:prstGeom prst="rect">
            <a:avLst/>
          </a:prstGeom>
        </p:spPr>
      </p:pic>
      <p:sp>
        <p:nvSpPr>
          <p:cNvPr id="19" name="Word4">
            <a:extLst>
              <a:ext uri="{FF2B5EF4-FFF2-40B4-BE49-F238E27FC236}">
                <a16:creationId xmlns:a16="http://schemas.microsoft.com/office/drawing/2014/main" id="{6C2AFC05-7713-9475-9D20-B96C9AAE7FAD}"/>
              </a:ext>
            </a:extLst>
          </p:cNvPr>
          <p:cNvSpPr txBox="1"/>
          <p:nvPr/>
        </p:nvSpPr>
        <p:spPr>
          <a:xfrm>
            <a:off x="6275100" y="2472958"/>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0" name="Word1">
            <a:extLst>
              <a:ext uri="{FF2B5EF4-FFF2-40B4-BE49-F238E27FC236}">
                <a16:creationId xmlns:a16="http://schemas.microsoft.com/office/drawing/2014/main" id="{5D91E06C-6CA4-26A4-8307-269EB675EE0E}"/>
              </a:ext>
            </a:extLst>
          </p:cNvPr>
          <p:cNvSpPr txBox="1"/>
          <p:nvPr/>
        </p:nvSpPr>
        <p:spPr>
          <a:xfrm>
            <a:off x="865865" y="2239600"/>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2" name="Word3">
            <a:extLst>
              <a:ext uri="{FF2B5EF4-FFF2-40B4-BE49-F238E27FC236}">
                <a16:creationId xmlns:a16="http://schemas.microsoft.com/office/drawing/2014/main" id="{EAAEF098-F533-64CF-8357-6EFF6DC133DE}"/>
              </a:ext>
            </a:extLst>
          </p:cNvPr>
          <p:cNvSpPr txBox="1"/>
          <p:nvPr/>
        </p:nvSpPr>
        <p:spPr>
          <a:xfrm>
            <a:off x="10459733" y="2947486"/>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4" name="Word3">
            <a:extLst>
              <a:ext uri="{FF2B5EF4-FFF2-40B4-BE49-F238E27FC236}">
                <a16:creationId xmlns:a16="http://schemas.microsoft.com/office/drawing/2014/main" id="{272B2F60-6C6E-0777-2217-D3CDF14883F3}"/>
              </a:ext>
            </a:extLst>
          </p:cNvPr>
          <p:cNvSpPr txBox="1"/>
          <p:nvPr/>
        </p:nvSpPr>
        <p:spPr>
          <a:xfrm>
            <a:off x="4586425" y="1790974"/>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5" name="Word4">
            <a:extLst>
              <a:ext uri="{FF2B5EF4-FFF2-40B4-BE49-F238E27FC236}">
                <a16:creationId xmlns:a16="http://schemas.microsoft.com/office/drawing/2014/main" id="{00182699-F2FF-4BF7-D0BB-C7C923BDEDE7}"/>
              </a:ext>
            </a:extLst>
          </p:cNvPr>
          <p:cNvSpPr txBox="1"/>
          <p:nvPr/>
        </p:nvSpPr>
        <p:spPr>
          <a:xfrm>
            <a:off x="1992690" y="227048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8" name="Word2">
            <a:extLst>
              <a:ext uri="{FF2B5EF4-FFF2-40B4-BE49-F238E27FC236}">
                <a16:creationId xmlns:a16="http://schemas.microsoft.com/office/drawing/2014/main" id="{39B230A2-BAE5-B102-C61D-DE9D3DF07649}"/>
              </a:ext>
            </a:extLst>
          </p:cNvPr>
          <p:cNvSpPr txBox="1"/>
          <p:nvPr/>
        </p:nvSpPr>
        <p:spPr>
          <a:xfrm>
            <a:off x="6259660" y="1788109"/>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9" name="Word3">
            <a:extLst>
              <a:ext uri="{FF2B5EF4-FFF2-40B4-BE49-F238E27FC236}">
                <a16:creationId xmlns:a16="http://schemas.microsoft.com/office/drawing/2014/main" id="{6D7FC91F-B75A-6C36-BF71-2460EF49464E}"/>
              </a:ext>
            </a:extLst>
          </p:cNvPr>
          <p:cNvSpPr txBox="1"/>
          <p:nvPr/>
        </p:nvSpPr>
        <p:spPr>
          <a:xfrm>
            <a:off x="2259235" y="3003120"/>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32" name="Word1">
            <a:extLst>
              <a:ext uri="{FF2B5EF4-FFF2-40B4-BE49-F238E27FC236}">
                <a16:creationId xmlns:a16="http://schemas.microsoft.com/office/drawing/2014/main" id="{E34DCAA4-3371-D9EF-DA75-F3FC9D3D9BB9}"/>
              </a:ext>
            </a:extLst>
          </p:cNvPr>
          <p:cNvSpPr txBox="1"/>
          <p:nvPr/>
        </p:nvSpPr>
        <p:spPr>
          <a:xfrm>
            <a:off x="10459732" y="2356789"/>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 name="Hippo Character" descr="A cartoon of a hippo&#10;&#10;Description automatically generated">
            <a:extLst>
              <a:ext uri="{FF2B5EF4-FFF2-40B4-BE49-F238E27FC236}">
                <a16:creationId xmlns:a16="http://schemas.microsoft.com/office/drawing/2014/main" id="{9745F959-35E4-9BD2-35E2-0F08583F13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515083" y="3472150"/>
            <a:ext cx="2248786" cy="1669021"/>
          </a:xfrm>
          <a:prstGeom prst="rect">
            <a:avLst/>
          </a:prstGeom>
        </p:spPr>
      </p:pic>
      <p:pic>
        <p:nvPicPr>
          <p:cNvPr id="3" name="Lion Character">
            <a:extLst>
              <a:ext uri="{FF2B5EF4-FFF2-40B4-BE49-F238E27FC236}">
                <a16:creationId xmlns:a16="http://schemas.microsoft.com/office/drawing/2014/main" id="{02A0BD8F-781A-4527-AC55-A84E170A6B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83119" y="3489019"/>
            <a:ext cx="2551477" cy="2551477"/>
          </a:xfrm>
          <a:prstGeom prst="rect">
            <a:avLst/>
          </a:prstGeom>
        </p:spPr>
      </p:pic>
      <p:pic>
        <p:nvPicPr>
          <p:cNvPr id="4" name="Mango Character" descr="A cartoon face with eyes and mouth&#10;&#10;Description automatically generated">
            <a:extLst>
              <a:ext uri="{FF2B5EF4-FFF2-40B4-BE49-F238E27FC236}">
                <a16:creationId xmlns:a16="http://schemas.microsoft.com/office/drawing/2014/main" id="{092D2FE8-2DC6-83CD-AEFD-FF1EA19EAB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709781" y="3553232"/>
            <a:ext cx="1183988" cy="2165007"/>
          </a:xfrm>
          <a:prstGeom prst="rect">
            <a:avLst/>
          </a:prstGeom>
        </p:spPr>
      </p:pic>
      <p:pic>
        <p:nvPicPr>
          <p:cNvPr id="5" name="Picture 4" descr="A round object with a face and a yellow light&#10;&#10;Description automatically generated">
            <a:extLst>
              <a:ext uri="{FF2B5EF4-FFF2-40B4-BE49-F238E27FC236}">
                <a16:creationId xmlns:a16="http://schemas.microsoft.com/office/drawing/2014/main" id="{15263564-33A9-DCE0-C5BC-59D5EE8310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75546" y="3869087"/>
            <a:ext cx="1415590" cy="1199934"/>
          </a:xfrm>
          <a:prstGeom prst="rect">
            <a:avLst/>
          </a:prstGeom>
        </p:spPr>
      </p:pic>
      <p:sp>
        <p:nvSpPr>
          <p:cNvPr id="6" name="Arrow: Left 5">
            <a:hlinkClick r:id="rId9" action="ppaction://hlinksldjump"/>
            <a:extLst>
              <a:ext uri="{FF2B5EF4-FFF2-40B4-BE49-F238E27FC236}">
                <a16:creationId xmlns:a16="http://schemas.microsoft.com/office/drawing/2014/main" id="{9649F178-0EF6-0920-AB06-E5151D649A9F}"/>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193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3 0.02639 L -0.00743 0.02662 C -0.01276 0.0287 -0.01797 0.03148 -0.02331 0.03333 C -0.03216 0.03634 -0.05157 0.0375 -0.05743 0.03796 C -0.06055 0.03866 -0.06368 0.03935 -0.06667 0.04028 C -0.07149 0.04167 -0.07631 0.04375 -0.08112 0.04491 C -0.08594 0.04607 -0.09076 0.04653 -0.09558 0.04745 C -0.10052 0.04884 -0.10521 0.05093 -0.11016 0.05208 C -0.11485 0.05324 -0.1198 0.05301 -0.12461 0.0544 C -0.14258 0.05972 -0.12435 0.06065 -0.14831 0.06366 C -0.16185 0.06551 -0.17539 0.06551 -0.18907 0.0662 L -0.25091 0.06852 L -0.29558 0.07083 C -0.30091 0.07199 -0.3099 0.07384 -0.31537 0.07546 C -0.34831 0.08519 -0.33516 0.08472 -0.34948 0.08472 " pathEditMode="relative" rAng="0" ptsTypes="AAAAAAAAAAAAAAA">
                                      <p:cBhvr>
                                        <p:cTn id="17" dur="2000" fill="hold"/>
                                        <p:tgtEl>
                                          <p:spTgt spid="5"/>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4519 0.12616 L 0.4638 0.1456 " pathEditMode="relative" rAng="0" ptsTypes="AA">
                                      <p:cBhvr>
                                        <p:cTn id="28" dur="2000" fill="hold"/>
                                        <p:tgtEl>
                                          <p:spTgt spid="5"/>
                                        </p:tgtEl>
                                        <p:attrNameLst>
                                          <p:attrName>ppt_x</p:attrName>
                                          <p:attrName>ppt_y</p:attrName>
                                        </p:attrNameLst>
                                      </p:cBhvr>
                                      <p:rCtr x="40443" y="972"/>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42018 0.11042 L 0.42018 0.11065 L 0.27018 0.11296 C 0.2569 0.11273 0.24388 0.10949 0.23073 0.1081 C 0.15846 0.10046 0.20442 0.10648 0.16484 0.10116 C 0.16132 0.09954 0.15794 0.09792 0.15429 0.09653 C 0.15169 0.09537 0.14895 0.09583 0.14648 0.09421 C 0.14531 0.09329 0.14492 0.09028 0.14388 0.08935 C 0.14179 0.08796 0.13945 0.08819 0.13724 0.08704 C 0.13463 0.08588 0.13203 0.0838 0.12942 0.08241 C 0.1276 0.08148 0.12578 0.08102 0.12409 0.08009 C 0.12278 0.0794 0.12148 0.07824 0.12018 0.07778 C 0.11757 0.07662 0.11484 0.07616 0.11224 0.07546 C 0.11054 0.07384 0.10885 0.07153 0.10703 0.07083 C 0.10351 0.06921 0.1 0.06944 0.09648 0.06852 C 0.09427 0.06782 0.09205 0.0669 0.08984 0.06597 C 0.08659 0.0625 0.08177 0.05694 0.07799 0.0544 C 0.07552 0.05255 0.07018 0.04977 0.07018 0.05 C 0.06159 0.03449 0.06705 0.04005 0.05833 0.03565 C 0.05703 0.03495 0.05573 0.03403 0.05442 0.03333 C 0.05195 0.03009 0.0431 0.01806 0.04127 0.0169 L 0.03724 0.01458 C 0.03632 0.01227 0.0358 0.00949 0.03463 0.00764 C 0.03307 0.00486 0.03007 0.00232 0.02812 0.00069 " pathEditMode="relative" rAng="0" ptsTypes="AAAAAAAAAAAAAAAAAAAAAAAA">
                                      <p:cBhvr>
                                        <p:cTn id="39" dur="2000" fill="hold"/>
                                        <p:tgtEl>
                                          <p:spTgt spid="5"/>
                                        </p:tgtEl>
                                        <p:attrNameLst>
                                          <p:attrName>ppt_x</p:attrName>
                                          <p:attrName>ppt_y</p:attrName>
                                        </p:attrNameLst>
                                      </p:cBhvr>
                                      <p:rCtr x="-19609" y="-5370"/>
                                    </p:animMotion>
                                  </p:childTnLst>
                                </p:cTn>
                              </p:par>
                              <p:par>
                                <p:cTn id="40" presetID="1" presetClass="exit"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1757 0.02894 L 0.01757 0.02917 C 0.0125 0.03194 0.00807 0.03611 0.00299 0.03819 C -0.003 0.04074 -0.00925 0.0412 -0.01537 0.04282 C -0.03438 0.04792 -0.01055 0.04236 -0.03386 0.04745 C -0.04232 0.05139 -0.03959 0.05069 -0.05222 0.05208 C -0.06016 0.05324 -0.06797 0.05417 -0.07591 0.0544 L -0.13646 0.05694 C -0.14258 0.05833 -0.1487 0.05926 -0.15482 0.06157 C -0.15977 0.06319 -0.16433 0.06713 -0.16927 0.06852 C -0.18021 0.07176 -0.19128 0.07269 -0.20222 0.07546 C -0.20834 0.07708 -0.21446 0.07847 -0.22058 0.08009 C -0.22761 0.08218 -0.23451 0.08681 -0.24167 0.08727 C -0.27891 0.08912 -0.31615 0.08727 -0.35339 0.08727 " pathEditMode="relative" rAng="0" ptsTypes="AAAAAAAAAAAAAA">
                                      <p:cBhvr>
                                        <p:cTn id="50" dur="2000" fill="hold"/>
                                        <p:tgtEl>
                                          <p:spTgt spid="5"/>
                                        </p:tgtEl>
                                        <p:attrNameLst>
                                          <p:attrName>ppt_x</p:attrName>
                                          <p:attrName>ppt_y</p:attrName>
                                        </p:attrNameLst>
                                      </p:cBhvr>
                                      <p:rCtr x="-18555" y="2940"/>
                                    </p:animMotion>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1000"/>
                                        <p:tgtEl>
                                          <p:spTgt spid="20"/>
                                        </p:tgtEl>
                                      </p:cBhvr>
                                    </p:animEffect>
                                    <p:anim calcmode="lin" valueType="num">
                                      <p:cBhvr>
                                        <p:cTn id="56" dur="1000" fill="hold"/>
                                        <p:tgtEl>
                                          <p:spTgt spid="20"/>
                                        </p:tgtEl>
                                        <p:attrNameLst>
                                          <p:attrName>ppt_x</p:attrName>
                                        </p:attrNameLst>
                                      </p:cBhvr>
                                      <p:tavLst>
                                        <p:tav tm="0">
                                          <p:val>
                                            <p:strVal val="#ppt_x"/>
                                          </p:val>
                                        </p:tav>
                                        <p:tav tm="100000">
                                          <p:val>
                                            <p:strVal val="#ppt_x"/>
                                          </p:val>
                                        </p:tav>
                                      </p:tavLst>
                                    </p:anim>
                                    <p:anim calcmode="lin" valueType="num">
                                      <p:cBhvr>
                                        <p:cTn id="5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35013 0.12755 L 0.45286 0.13218 " pathEditMode="relative" rAng="0" ptsTypes="AA">
                                      <p:cBhvr>
                                        <p:cTn id="61" dur="2000" fill="hold"/>
                                        <p:tgtEl>
                                          <p:spTgt spid="5"/>
                                        </p:tgtEl>
                                        <p:attrNameLst>
                                          <p:attrName>ppt_x</p:attrName>
                                          <p:attrName>ppt_y</p:attrName>
                                        </p:attrNameLst>
                                      </p:cBhvr>
                                      <p:rCtr x="40143" y="231"/>
                                    </p:animMotion>
                                  </p:childTnLst>
                                </p:cTn>
                              </p:par>
                              <p:par>
                                <p:cTn id="62" presetID="1" presetClass="exit" presetSubtype="0" fill="hold" grpId="1" nodeType="withEffect">
                                  <p:stCondLst>
                                    <p:cond delay="0"/>
                                  </p:stCondLst>
                                  <p:childTnLst>
                                    <p:set>
                                      <p:cBhvr>
                                        <p:cTn id="63" dur="1" fill="hold">
                                          <p:stCondLst>
                                            <p:cond delay="0"/>
                                          </p:stCondLst>
                                        </p:cTn>
                                        <p:tgtEl>
                                          <p:spTgt spid="20"/>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41888 0.11759 L 0.41888 0.11782 C 0.39127 0.1213 0.40247 0.12083 0.36354 0.11759 L 0.29388 0.11065 C 0.28281 0.10833 0.27174 0.10787 0.26093 0.10347 C 0.25703 0.10185 0.24244 0.09537 0.23593 0.09421 C 0.22929 0.09306 0.22278 0.09236 0.21614 0.0919 L 0.15703 0.08727 C 0.15429 0.08634 0.15169 0.08565 0.14909 0.08472 C 0.14726 0.08426 0.14557 0.08264 0.14388 0.08241 C 0.1302 0.08102 0.11666 0.08102 0.10299 0.08009 C 0.10169 0.0794 0.10039 0.07847 0.09909 0.07778 C 0.09466 0.07593 0.08593 0.07315 0.08593 0.07338 C 0.08086 0.06875 0.07903 0.06736 0.07409 0.06134 C 0.07226 0.05926 0.0707 0.05648 0.06888 0.0544 C 0.06718 0.05255 0.06523 0.05139 0.06354 0.04977 C 0.06224 0.04838 0.06106 0.04607 0.05963 0.04514 C 0.05703 0.04352 0.05429 0.04352 0.05169 0.04282 C 0.04948 0.0412 0.04739 0.03935 0.04518 0.03796 C 0.0414 0.03611 0.03802 0.03634 0.03463 0.03333 C 0.0332 0.03218 0.03203 0.02986 0.0306 0.0287 C 0.02942 0.02755 0.02799 0.02732 0.02669 0.02639 C 0.01966 0.02107 0.02382 0.02176 0.01888 0.02176 " pathEditMode="relative" rAng="0" ptsTypes="AAAAAAAAAAAAAAAAAAAAAAA">
                                      <p:cBhvr>
                                        <p:cTn id="72" dur="2000" fill="hold"/>
                                        <p:tgtEl>
                                          <p:spTgt spid="5"/>
                                        </p:tgtEl>
                                        <p:attrNameLst>
                                          <p:attrName>ppt_x</p:attrName>
                                          <p:attrName>ppt_y</p:attrName>
                                        </p:attrNameLst>
                                      </p:cBhvr>
                                      <p:rCtr x="-20000" y="-4676"/>
                                    </p:animMotion>
                                  </p:childTnLst>
                                </p:cTn>
                              </p:par>
                              <p:par>
                                <p:cTn id="73" presetID="1" presetClass="exit" presetSubtype="0" fill="hold" grpId="1" nodeType="withEffect">
                                  <p:stCondLst>
                                    <p:cond delay="0"/>
                                  </p:stCondLst>
                                  <p:childTnLst>
                                    <p:set>
                                      <p:cBhvr>
                                        <p:cTn id="74" dur="1" fill="hold">
                                          <p:stCondLst>
                                            <p:cond delay="0"/>
                                          </p:stCondLst>
                                        </p:cTn>
                                        <p:tgtEl>
                                          <p:spTgt spid="2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1627 0.03819 L 0.01627 0.03843 C 0.00481 0.03889 -0.00664 0.03889 -0.01797 0.04051 C -0.02422 0.0412 -0.03021 0.04398 -0.03646 0.04514 C -0.04206 0.0463 -0.04779 0.04676 -0.05352 0.04745 C -0.06146 0.05139 -0.06927 0.05579 -0.07722 0.05903 C -0.08425 0.06204 -0.10183 0.06319 -0.10612 0.06389 C -0.11094 0.06435 -0.11576 0.06551 -0.12058 0.0662 C -0.14909 0.07014 -0.12891 0.06644 -0.15091 0.07083 C -0.16693 0.08032 -0.14961 0.07083 -0.19167 0.07546 C -0.19206 0.07546 -0.22787 0.08218 -0.23373 0.08241 C -0.28581 0.08519 -0.29857 0.08472 -0.34154 0.08472 " pathEditMode="relative" rAng="0" ptsTypes="AAAAAAAAAAAA">
                                      <p:cBhvr>
                                        <p:cTn id="83" dur="2000" fill="hold"/>
                                        <p:tgtEl>
                                          <p:spTgt spid="5"/>
                                        </p:tgtEl>
                                        <p:attrNameLst>
                                          <p:attrName>ppt_x</p:attrName>
                                          <p:attrName>ppt_y</p:attrName>
                                        </p:attrNameLst>
                                      </p:cBhvr>
                                      <p:rCtr x="-17891" y="2315"/>
                                    </p:animMotion>
                                  </p:childTnLst>
                                </p:cTn>
                              </p:par>
                              <p:par>
                                <p:cTn id="84" presetID="1" presetClass="exit" presetSubtype="0" fill="hold" grpId="1" nodeType="withEffect">
                                  <p:stCondLst>
                                    <p:cond delay="0"/>
                                  </p:stCondLst>
                                  <p:childTnLst>
                                    <p:set>
                                      <p:cBhvr>
                                        <p:cTn id="85" dur="1" fill="hold">
                                          <p:stCondLst>
                                            <p:cond delay="0"/>
                                          </p:stCondLst>
                                        </p:cTn>
                                        <p:tgtEl>
                                          <p:spTgt spid="28"/>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1000"/>
                                        <p:tgtEl>
                                          <p:spTgt spid="25"/>
                                        </p:tgtEl>
                                      </p:cBhvr>
                                    </p:animEffect>
                                    <p:anim calcmode="lin" valueType="num">
                                      <p:cBhvr>
                                        <p:cTn id="89" dur="1000" fill="hold"/>
                                        <p:tgtEl>
                                          <p:spTgt spid="25"/>
                                        </p:tgtEl>
                                        <p:attrNameLst>
                                          <p:attrName>ppt_x</p:attrName>
                                        </p:attrNameLst>
                                      </p:cBhvr>
                                      <p:tavLst>
                                        <p:tav tm="0">
                                          <p:val>
                                            <p:strVal val="#ppt_x"/>
                                          </p:val>
                                        </p:tav>
                                        <p:tav tm="100000">
                                          <p:val>
                                            <p:strVal val="#ppt_x"/>
                                          </p:val>
                                        </p:tav>
                                      </p:tavLst>
                                    </p:anim>
                                    <p:anim calcmode="lin" valueType="num">
                                      <p:cBhvr>
                                        <p:cTn id="9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34857 0.12014 L 0.43346 0.12917 " pathEditMode="relative" rAng="0" ptsTypes="AA">
                                      <p:cBhvr>
                                        <p:cTn id="94" dur="2000" fill="hold"/>
                                        <p:tgtEl>
                                          <p:spTgt spid="5"/>
                                        </p:tgtEl>
                                        <p:attrNameLst>
                                          <p:attrName>ppt_x</p:attrName>
                                          <p:attrName>ppt_y</p:attrName>
                                        </p:attrNameLst>
                                      </p:cBhvr>
                                      <p:rCtr x="39102" y="440"/>
                                    </p:animMotion>
                                  </p:childTnLst>
                                </p:cTn>
                              </p:par>
                              <p:par>
                                <p:cTn id="95" presetID="1" presetClass="exit" presetSubtype="0" fill="hold" grpId="1" nodeType="withEffect">
                                  <p:stCondLst>
                                    <p:cond delay="0"/>
                                  </p:stCondLst>
                                  <p:childTnLst>
                                    <p:set>
                                      <p:cBhvr>
                                        <p:cTn id="96" dur="1" fill="hold">
                                          <p:stCondLst>
                                            <p:cond delay="0"/>
                                          </p:stCondLst>
                                        </p:cTn>
                                        <p:tgtEl>
                                          <p:spTgt spid="25"/>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9 0.36836 0.12199 0.36354 0.11991 C 0.34882 0.11343 0.35351 0.11088 0.33724 0.10579 C 0.33203 0.10417 0.32669 0.10463 0.32148 0.10347 C 0.30781 0.10069 0.29427 0.09722 0.2806 0.09421 C 0.2776 0.09352 0.27448 0.0919 0.27148 0.0919 C 0.24596 0.09051 0.22057 0.09028 0.19518 0.08958 C 0.19075 0.08866 0.18632 0.08773 0.1819 0.08704 C 0.17409 0.08611 0.16614 0.08588 0.15833 0.08472 C 0.14987 0.08357 0.13333 0.08009 0.13333 0.08032 C 0.13151 0.0794 0.12981 0.07847 0.12799 0.07778 C 0.12578 0.07685 0.12356 0.07639 0.12148 0.07546 C 0.10703 0.06852 0.1194 0.07292 0.10833 0.06852 C 0.10625 0.06759 0.09882 0.06528 0.09648 0.06366 C 0.09466 0.0625 0.09297 0.06019 0.09114 0.05903 C 0.08333 0.05394 0.08099 0.05417 0.07278 0.05208 C 0.07187 0.05046 0.07122 0.04838 0.07018 0.04745 C 0.06849 0.04583 0.06653 0.04583 0.06484 0.04514 C 0.06354 0.04444 0.06224 0.04375 0.06093 0.04259 C 0.04869 0.03333 0.06419 0.04236 0.04648 0.03333 C 0.04205 0.02824 0.04336 0.0287 0.03854 0.02639 C 0.03242 0.02315 0.03463 0.02639 0.03203 0.02176 " pathEditMode="relative" rAng="0" ptsTypes="AAAAAAAAAAAAAAAAAAAAAAAAA">
                                      <p:cBhvr>
                                        <p:cTn id="105" dur="2000" fill="hold"/>
                                        <p:tgtEl>
                                          <p:spTgt spid="5"/>
                                        </p:tgtEl>
                                        <p:attrNameLst>
                                          <p:attrName>ppt_x</p:attrName>
                                          <p:attrName>ppt_y</p:attrName>
                                        </p:attrNameLst>
                                      </p:cBhvr>
                                      <p:rCtr x="-19414" y="-5602"/>
                                    </p:animMotion>
                                  </p:childTnLst>
                                </p:cTn>
                              </p:par>
                              <p:par>
                                <p:cTn id="106" presetID="1" presetClass="exit" presetSubtype="0" fill="hold" grpId="1"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1000"/>
                                        <p:tgtEl>
                                          <p:spTgt spid="19"/>
                                        </p:tgtEl>
                                      </p:cBhvr>
                                    </p:animEffect>
                                    <p:anim calcmode="lin" valueType="num">
                                      <p:cBhvr>
                                        <p:cTn id="111" dur="1000" fill="hold"/>
                                        <p:tgtEl>
                                          <p:spTgt spid="19"/>
                                        </p:tgtEl>
                                        <p:attrNameLst>
                                          <p:attrName>ppt_x</p:attrName>
                                        </p:attrNameLst>
                                      </p:cBhvr>
                                      <p:tavLst>
                                        <p:tav tm="0">
                                          <p:val>
                                            <p:strVal val="#ppt_x"/>
                                          </p:val>
                                        </p:tav>
                                        <p:tav tm="100000">
                                          <p:val>
                                            <p:strVal val="#ppt_x"/>
                                          </p:val>
                                        </p:tav>
                                      </p:tavLst>
                                    </p:anim>
                                    <p:anim calcmode="lin" valueType="num">
                                      <p:cBhvr>
                                        <p:cTn id="1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2 -0.03256 0.04051 C -0.03646 0.04144 -0.0405 0.0419 -0.0444 0.04282 L -0.05495 0.04514 C -0.06797 0.0544 -0.06198 0.05139 -0.08516 0.0544 C -0.0948 0.05579 -0.10443 0.05602 -0.11407 0.05671 C -0.11797 0.05764 -0.12201 0.05857 -0.12591 0.05903 C -0.16068 0.06343 -0.19271 0.06204 -0.22852 0.06366 L -0.30743 0.06852 C -0.31016 0.06921 -0.31276 0.06968 -0.31537 0.07083 C -0.3237 0.07454 -0.32448 0.07824 -0.33386 0.08009 C -0.33776 0.08079 -0.34167 0.08009 -0.34558 0.08009 " pathEditMode="relative" rAng="0" ptsTypes="AAAAAAAAAAAAAAA">
                                      <p:cBhvr>
                                        <p:cTn id="116" dur="2000" fill="hold"/>
                                        <p:tgtEl>
                                          <p:spTgt spid="5"/>
                                        </p:tgtEl>
                                        <p:attrNameLst>
                                          <p:attrName>ppt_x</p:attrName>
                                          <p:attrName>ppt_y</p:attrName>
                                        </p:attrNameLst>
                                      </p:cBhvr>
                                      <p:rCtr x="-18216" y="2454"/>
                                    </p:animMotion>
                                  </p:childTnLst>
                                </p:cTn>
                              </p:par>
                              <p:par>
                                <p:cTn id="117" presetID="1" presetClass="exit" presetSubtype="0" fill="hold" grpId="1" nodeType="withEffect">
                                  <p:stCondLst>
                                    <p:cond delay="0"/>
                                  </p:stCondLst>
                                  <p:childTnLst>
                                    <p:set>
                                      <p:cBhvr>
                                        <p:cTn id="118" dur="1" fill="hold">
                                          <p:stCondLst>
                                            <p:cond delay="0"/>
                                          </p:stCondLst>
                                        </p:cTn>
                                        <p:tgtEl>
                                          <p:spTgt spid="19"/>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1000"/>
                                        <p:tgtEl>
                                          <p:spTgt spid="29"/>
                                        </p:tgtEl>
                                      </p:cBhvr>
                                    </p:animEffect>
                                    <p:anim calcmode="lin" valueType="num">
                                      <p:cBhvr>
                                        <p:cTn id="122" dur="1000" fill="hold"/>
                                        <p:tgtEl>
                                          <p:spTgt spid="29"/>
                                        </p:tgtEl>
                                        <p:attrNameLst>
                                          <p:attrName>ppt_x</p:attrName>
                                        </p:attrNameLst>
                                      </p:cBhvr>
                                      <p:tavLst>
                                        <p:tav tm="0">
                                          <p:val>
                                            <p:strVal val="#ppt_x"/>
                                          </p:val>
                                        </p:tav>
                                        <p:tav tm="100000">
                                          <p:val>
                                            <p:strVal val="#ppt_x"/>
                                          </p:val>
                                        </p:tav>
                                      </p:tavLst>
                                    </p:anim>
                                    <p:anim calcmode="lin" valueType="num">
                                      <p:cBhvr>
                                        <p:cTn id="1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35274 0.11551 L 0.46211 0.11852 " pathEditMode="relative" rAng="0" ptsTypes="AA">
                                      <p:cBhvr>
                                        <p:cTn id="127" dur="2000" fill="hold"/>
                                        <p:tgtEl>
                                          <p:spTgt spid="5"/>
                                        </p:tgtEl>
                                        <p:attrNameLst>
                                          <p:attrName>ppt_x</p:attrName>
                                          <p:attrName>ppt_y</p:attrName>
                                        </p:attrNameLst>
                                      </p:cBhvr>
                                      <p:rCtr x="40742" y="139"/>
                                    </p:animMotion>
                                  </p:childTnLst>
                                </p:cTn>
                              </p:par>
                              <p:par>
                                <p:cTn id="128" presetID="1" presetClass="exit" presetSubtype="0" fill="hold" grpId="1"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32"/>
                                        </p:tgtEl>
                                        <p:attrNameLst>
                                          <p:attrName>style.visibility</p:attrName>
                                        </p:attrNameLst>
                                      </p:cBhvr>
                                      <p:to>
                                        <p:strVal val="visible"/>
                                      </p:to>
                                    </p:set>
                                    <p:animEffect transition="in" filter="fade">
                                      <p:cBhvr>
                                        <p:cTn id="132" dur="1000"/>
                                        <p:tgtEl>
                                          <p:spTgt spid="32"/>
                                        </p:tgtEl>
                                      </p:cBhvr>
                                    </p:animEffect>
                                    <p:anim calcmode="lin" valueType="num">
                                      <p:cBhvr>
                                        <p:cTn id="133" dur="1000" fill="hold"/>
                                        <p:tgtEl>
                                          <p:spTgt spid="32"/>
                                        </p:tgtEl>
                                        <p:attrNameLst>
                                          <p:attrName>ppt_x</p:attrName>
                                        </p:attrNameLst>
                                      </p:cBhvr>
                                      <p:tavLst>
                                        <p:tav tm="0">
                                          <p:val>
                                            <p:strVal val="#ppt_x"/>
                                          </p:val>
                                        </p:tav>
                                        <p:tav tm="100000">
                                          <p:val>
                                            <p:strVal val="#ppt_x"/>
                                          </p:val>
                                        </p:tav>
                                      </p:tavLst>
                                    </p:anim>
                                    <p:anim calcmode="lin" valueType="num">
                                      <p:cBhvr>
                                        <p:cTn id="1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50" restart="whenNotActive" fill="hold" evtFilter="cancelBubble" nodeType="interactiveSeq">
                <p:stCondLst>
                  <p:cond evt="onClick" delay="0">
                    <p:tgtEl>
                      <p:spTgt spid="4"/>
                    </p:tgtEl>
                  </p:cond>
                </p:stCondLst>
                <p:endSync evt="end" delay="0">
                  <p:rtn val="all"/>
                </p:endSync>
                <p:childTnLst>
                  <p:par>
                    <p:cTn id="151" fill="hold">
                      <p:stCondLst>
                        <p:cond delay="0"/>
                      </p:stCondLst>
                      <p:childTnLst>
                        <p:par>
                          <p:cTn id="152" fill="hold">
                            <p:stCondLst>
                              <p:cond delay="0"/>
                            </p:stCondLst>
                            <p:childTnLst>
                              <p:par>
                                <p:cTn id="153" presetID="2" presetClass="exit" presetSubtype="3" fill="hold" nodeType="clickEffect">
                                  <p:stCondLst>
                                    <p:cond delay="0"/>
                                  </p:stCondLst>
                                  <p:childTnLst>
                                    <p:anim calcmode="lin" valueType="num">
                                      <p:cBhvr additive="base">
                                        <p:cTn id="154" dur="500"/>
                                        <p:tgtEl>
                                          <p:spTgt spid="4"/>
                                        </p:tgtEl>
                                        <p:attrNameLst>
                                          <p:attrName>ppt_x</p:attrName>
                                        </p:attrNameLst>
                                      </p:cBhvr>
                                      <p:tavLst>
                                        <p:tav tm="0">
                                          <p:val>
                                            <p:strVal val="ppt_x"/>
                                          </p:val>
                                        </p:tav>
                                        <p:tav tm="100000">
                                          <p:val>
                                            <p:strVal val="1+ppt_w/2"/>
                                          </p:val>
                                        </p:tav>
                                      </p:tavLst>
                                    </p:anim>
                                    <p:anim calcmode="lin" valueType="num">
                                      <p:cBhvr additive="base">
                                        <p:cTn id="155" dur="500"/>
                                        <p:tgtEl>
                                          <p:spTgt spid="4"/>
                                        </p:tgtEl>
                                        <p:attrNameLst>
                                          <p:attrName>ppt_y</p:attrName>
                                        </p:attrNameLst>
                                      </p:cBhvr>
                                      <p:tavLst>
                                        <p:tav tm="0">
                                          <p:val>
                                            <p:strVal val="ppt_y"/>
                                          </p:val>
                                        </p:tav>
                                        <p:tav tm="100000">
                                          <p:val>
                                            <p:strVal val="0-ppt_h/2"/>
                                          </p:val>
                                        </p:tav>
                                      </p:tavLst>
                                    </p:anim>
                                    <p:set>
                                      <p:cBhvr>
                                        <p:cTn id="156"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11" grpId="0"/>
      <p:bldP spid="11" grpId="1"/>
      <p:bldP spid="12" grpId="0"/>
      <p:bldP spid="12" grpId="1"/>
      <p:bldP spid="14" grpId="0"/>
      <p:bldP spid="14" grpId="1"/>
      <p:bldP spid="19" grpId="0"/>
      <p:bldP spid="19" grpId="1"/>
      <p:bldP spid="20" grpId="0"/>
      <p:bldP spid="20" grpId="1"/>
      <p:bldP spid="22" grpId="0"/>
      <p:bldP spid="22" grpId="1"/>
      <p:bldP spid="24" grpId="0"/>
      <p:bldP spid="24" grpId="1"/>
      <p:bldP spid="25" grpId="0"/>
      <p:bldP spid="25" grpId="1"/>
      <p:bldP spid="27" grpId="0"/>
      <p:bldP spid="27" grpId="1"/>
      <p:bldP spid="28" grpId="0"/>
      <p:bldP spid="28" grpId="1"/>
      <p:bldP spid="29" grpId="0"/>
      <p:bldP spid="29" grpId="1"/>
      <p:bldP spid="3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954443" y="2396205"/>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3" name="Word3">
            <a:extLst>
              <a:ext uri="{FF2B5EF4-FFF2-40B4-BE49-F238E27FC236}">
                <a16:creationId xmlns:a16="http://schemas.microsoft.com/office/drawing/2014/main" id="{DB1E3352-2702-3A3D-2206-94FD3E9519F8}"/>
              </a:ext>
            </a:extLst>
          </p:cNvPr>
          <p:cNvSpPr txBox="1"/>
          <p:nvPr/>
        </p:nvSpPr>
        <p:spPr>
          <a:xfrm>
            <a:off x="10624120" y="2485675"/>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6" name="Word1">
            <a:extLst>
              <a:ext uri="{FF2B5EF4-FFF2-40B4-BE49-F238E27FC236}">
                <a16:creationId xmlns:a16="http://schemas.microsoft.com/office/drawing/2014/main" id="{167A7D9A-2971-52D5-200C-1F2A92A220DC}"/>
              </a:ext>
            </a:extLst>
          </p:cNvPr>
          <p:cNvSpPr txBox="1"/>
          <p:nvPr/>
        </p:nvSpPr>
        <p:spPr>
          <a:xfrm>
            <a:off x="591983" y="3117318"/>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9" name="Word3">
            <a:extLst>
              <a:ext uri="{FF2B5EF4-FFF2-40B4-BE49-F238E27FC236}">
                <a16:creationId xmlns:a16="http://schemas.microsoft.com/office/drawing/2014/main" id="{6028D050-1573-0D11-533B-32BA32ADCA86}"/>
              </a:ext>
            </a:extLst>
          </p:cNvPr>
          <p:cNvSpPr txBox="1"/>
          <p:nvPr/>
        </p:nvSpPr>
        <p:spPr>
          <a:xfrm>
            <a:off x="736648" y="1528530"/>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4" name="Word4">
            <a:extLst>
              <a:ext uri="{FF2B5EF4-FFF2-40B4-BE49-F238E27FC236}">
                <a16:creationId xmlns:a16="http://schemas.microsoft.com/office/drawing/2014/main" id="{95D68F41-7BF3-CBC5-C3A0-BC20342812C8}"/>
              </a:ext>
            </a:extLst>
          </p:cNvPr>
          <p:cNvSpPr txBox="1"/>
          <p:nvPr/>
        </p:nvSpPr>
        <p:spPr>
          <a:xfrm>
            <a:off x="10452356" y="1591445"/>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359662" y="4075658"/>
            <a:ext cx="1183988"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0344" y="4825561"/>
            <a:ext cx="1429986" cy="121213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359662" y="3240743"/>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3" name="Arrow: Left 2">
            <a:hlinkClick r:id="rId8" action="ppaction://hlinksldjump"/>
            <a:extLst>
              <a:ext uri="{FF2B5EF4-FFF2-40B4-BE49-F238E27FC236}">
                <a16:creationId xmlns:a16="http://schemas.microsoft.com/office/drawing/2014/main" id="{51FA1144-4EBA-DD74-249A-96A456E96CEE}"/>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630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4 0.01944 L 0.10573 0.01643 C 0.10703 0.0162 0.12695 0.01204 0.13073 0.01204 C 0.15208 0.01204 0.17343 0.01296 0.19492 0.01342 C 0.21041 0.0125 0.22604 0.01088 0.24153 0.01041 L 0.42161 0.00764 L 0.44661 0.00162 C 0.45013 0.00069 0.45377 -0.00093 0.45742 -0.00139 C 0.46705 -0.00232 0.47682 -0.00232 0.48659 -0.00278 L 0.50573 -0.00579 C 0.50768 -0.00602 0.50963 -0.00695 0.51159 -0.00718 C 0.51797 -0.00787 0.52435 -0.0081 0.53073 -0.00857 L 0.62747 -0.00579 C 0.63737 -0.00579 0.64739 -0.00671 0.65742 -0.00718 C 0.6677 -0.00671 0.67799 -0.00671 0.68828 -0.00579 C 0.68932 -0.00556 0.69049 -0.00463 0.69153 -0.00417 C 0.69479 -0.00324 0.69843 -0.00324 0.70156 -0.00139 C 0.70312 -0.00023 0.70481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5 0.0162 L 0.70325 0.01643 C 0.62903 0.02407 0.67356 0.01991 0.50403 0.0162 C 0.49648 0.0162 0.48906 0.01412 0.48151 0.01342 C 0.47565 0.01273 0.46992 0.0125 0.46406 0.0118 C 0.38359 0.00208 0.46419 0.0118 0.41901 0.0044 C 0.41159 0.00324 0.40403 0.00254 0.39648 0.00162 C 0.38528 0.0081 0.39544 0.00254 0.36653 0.00741 C 0.36393 0.00787 0.36159 0.00856 0.35898 0.00879 C 0.34479 0.01018 0.31119 0.01134 0.29987 0.0118 C 0.2957 0.01296 0.29153 0.01412 0.28737 0.01481 C 0.2819 0.01574 0.2763 0.0162 0.2707 0.0162 L 0.20573 0.01782 C 0.14687 0.02477 0.22435 0.01597 0.06159 0.02083 C 0.05429 0.02106 0.04713 0.02268 0.03984 0.02361 C 0.03489 0.02569 0.02994 0.0287 0.02487 0.02963 C 0.01705 0.03125 0.0069 0.03102 -0.0017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 0.01065 C 0.04909 0.01065 0.05234 0.01204 0.05573 0.01204 L 0.17161 0.01065 L 0.18828 0.00903 C 0.19297 0.00856 0.19765 0.00787 0.20234 0.00764 L 0.2582 0.00602 L 0.31992 0.00324 C 0.32461 0.00208 0.32942 0.00139 0.33411 0.00023 C 0.34023 -0.00139 0.34622 -0.00486 0.35234 -0.00579 C 0.35794 -0.00648 0.36354 -0.00486 0.36914 -0.00417 C 0.37812 -0.00093 0.36888 -0.00394 0.38489 -0.00139 C 0.38685 -0.00093 0.3888 1.85185E-6 0.39075 0.00023 C 0.40846 0.00116 0.4263 0.00116 0.44414 0.00162 L 0.51914 0.00463 C 0.52656 0.00486 0.53411 0.00579 0.54153 0.00602 L 0.64987 0.01065 C 0.65442 0.01111 0.65885 0.01111 0.66328 0.01204 C 0.66601 0.0125 0.66875 0.01458 0.67161 0.01504 C 0.67708 0.01597 0.68268 0.01597 0.68828 0.01643 C 0.71276 0.01805 0.70859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 0.01944 L 0.7108 0.01967 C 0.61458 0.02176 0.68125 0.01967 0.61406 0.02245 L 0.53659 0.02523 L 0.43737 0.02384 C 0.422 0.02338 0.41705 0.02037 0.40325 0.01805 C 0.39192 0.01597 0.38034 0.01574 0.36901 0.01504 C 0.36523 0.01342 0.36132 0.0118 0.35742 0.01065 C 0.34817 0.00764 0.34635 0.00764 0.33737 0.00625 L 0.30234 0.00903 C 0.29882 0.00949 0.29518 0.01041 0.29153 0.01065 C 0.27734 0.01134 0.26328 0.01157 0.24909 0.01204 C 0.24518 0.01296 0.24127 0.01435 0.23737 0.01504 C 0.2233 0.01759 0.22721 0.01481 0.21406 0.01944 C 0.20924 0.02106 0.20468 0.02454 0.19987 0.02523 C 0.18567 0.02778 0.14127 0.02916 0.12656 0.02986 L 0.08984 0.02824 C 0.07369 0.02731 0.07161 0.02708 0.05742 0.02523 C 0.03424 0.01852 0.06145 0.02592 0.03567 0.02083 C 0.03463 0.0206 0.03346 0.01991 0.03242 0.01944 L 0.0207 0.01504 C 0.00065 0.01643 -0.00052 0.00579 0.00234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3 0.02986 L -0.01003 0.03009 C 0.01927 0.01944 0.0039 0.02361 0.06575 0.02986 C 0.06836 0.03009 0.07057 0.03403 0.0733 0.03426 C 0.09961 0.03611 0.12604 0.03518 0.15247 0.03588 L 0.24153 0.03125 C 0.29101 0.02778 0.20468 0.02569 0.28489 0.02986 C 0.39257 0.02407 0.19648 0.03657 0.3608 0.01504 C 0.41393 0.00787 0.51744 0.00833 0.56914 0.00764 L 0.65664 0.00903 C 0.66888 0.00949 0.68112 0.00995 0.69323 0.01204 C 0.69531 0.01227 0.69713 0.01481 0.69909 0.01643 L 0.70416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 0.02847 L 0.6983 0.0287 L 0.64414 0.02546 L 0.40989 0.01944 C 0.37083 0.00741 0.39062 0.01088 0.35078 0.00903 C 0.34244 0.00995 0.33398 0.00972 0.32578 0.0118 C 0.32226 0.01273 0.31914 0.0162 0.31575 0.01782 C 0.31406 0.01875 0.31237 0.01898 0.3108 0.01944 C 0.30208 0.02106 0.29349 0.02222 0.28489 0.02384 C 0.28242 0.0243 0.27994 0.02523 0.27747 0.02546 C 0.26731 0.02616 0.25742 0.02639 0.24739 0.02685 L 0.10078 0.02384 C 0.08294 0.02338 0.0651 0.02315 0.04739 0.02083 C 0.04088 0.02014 0.03463 0.0162 0.02825 0.01481 C 0.02213 0.01366 0.01601 0.01389 0.00989 0.01342 L -0.0017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7 C 0.00625 0.01829 0.01757 0.0169 0.02903 0.01643 C 0.03125 0.01643 0.03346 0.01736 0.03567 0.01782 C 0.04909 0.0206 0.04935 0.0206 0.06067 0.02222 C 0.06289 0.02338 0.0651 0.02454 0.06731 0.02523 C 0.10794 0.0368 0.16523 0.02268 0.19492 0.02083 C 0.23346 0.01435 0.19036 0.02083 0.25651 0.01643 C 0.26406 0.01597 0.27161 0.01435 0.2789 0.01342 C 0.28437 0.00995 0.28945 0.00579 0.29492 0.00324 C 0.30638 -0.00232 0.32057 0.00092 0.33151 0.00162 C 0.33489 0.00324 0.33815 0.00486 0.34153 0.00602 C 0.34635 0.00787 0.35468 0.00856 0.35911 0.00903 L 0.48906 0.00764 C 0.49153 0.00741 0.49401 0.00648 0.49661 0.00602 L 0.54323 -0.00116 C 0.55078 -0.00023 0.5582 0.00139 0.56575 0.00162 C 0.61093 0.00324 0.65507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3 0.02546 L 0.69583 0.02569 L 0.62656 0.02384 L 0.59323 0.02245 L 0.50078 0.02083 L 0.46497 0.01643 C 0.45273 0.01458 0.44049 0.0118 0.42825 0.01041 L 0.41497 0.00903 C 0.41211 0.00856 0.40937 0.00787 0.40664 0.00741 L 0.38476 0.00463 L 0.35156 0.00903 L 0.33906 0.01041 C 0.32265 0.01296 0.34205 0.0118 0.31653 0.01342 C 0.29817 0.01458 0.26549 0.01574 0.2483 0.01643 L 0.21575 0.01782 C 0.20169 0.02014 0.19687 0.02129 0.17903 0.02083 C 0.16718 0.0206 0.1552 0.01898 0.14323 0.01782 L -0.00756 0.01944 C -0.00977 0.01944 -0.0142 0.02083 -0.0142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3 0.01921 L -0.01003 0.01944 C -0.00313 0.01829 0.00377 0.01643 0.01067 0.0162 C 0.04492 0.01551 0.04205 0.0169 0.06484 0.01921 L 0.08073 0.02083 C 0.09375 0.02245 0.08554 0.02245 0.10156 0.02523 C 0.10625 0.02592 0.11106 0.02616 0.11575 0.02662 C 0.1194 0.02708 0.12291 0.02778 0.12656 0.02824 L 0.16328 0.03125 L 0.19401 0.02662 C 0.19713 0.02616 0.20013 0.02546 0.20325 0.02523 C 0.21549 0.0243 0.2276 0.0243 0.23984 0.02361 C 0.28711 0.01435 0.2457 0.02199 0.36731 0.02083 L 0.51731 0.01921 C 0.52539 0.01875 0.53346 0.01852 0.54153 0.01782 C 0.55351 0.01666 0.56536 0.01366 0.57734 0.01342 C 0.61315 0.01227 0.64895 0.01342 0.6848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2 0.0081 L 0.00351 0.00972 " pathEditMode="relative" ptsTypes="AA">
                                      <p:cBhvr>
                                        <p:cTn id="116" dur="2000" fill="hold"/>
                                        <p:tgtEl>
                                          <p:spTgt spid="4"/>
                                        </p:tgtEl>
                                        <p:attrNameLst>
                                          <p:attrName>ppt_x</p:attrName>
                                          <p:attrName>ppt_y</p:attrName>
                                        </p:attrNameLst>
                                      </p:cBhvr>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2 0.0081 L 0.7095 0.0081 " pathEditMode="relative" ptsTypes="AA">
                                      <p:cBhvr>
                                        <p:cTn id="127" dur="2000" fill="hold"/>
                                        <p:tgtEl>
                                          <p:spTgt spid="4"/>
                                        </p:tgtEl>
                                        <p:attrNameLst>
                                          <p:attrName>ppt_x</p:attrName>
                                          <p:attrName>ppt_y</p:attrName>
                                        </p:attrNameLst>
                                      </p:cBhvr>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6"/>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6"/>
                                        </p:tgtEl>
                                        <p:attrNameLst>
                                          <p:attrName>ppt_x</p:attrName>
                                        </p:attrNameLst>
                                      </p:cBhvr>
                                      <p:tavLst>
                                        <p:tav tm="0">
                                          <p:val>
                                            <p:strVal val="ppt_x"/>
                                          </p:val>
                                        </p:tav>
                                        <p:tav tm="100000">
                                          <p:val>
                                            <p:strVal val="1+ppt_w/2"/>
                                          </p:val>
                                        </p:tav>
                                      </p:tavLst>
                                    </p:anim>
                                    <p:anim calcmode="lin" valueType="num">
                                      <p:cBhvr additive="base">
                                        <p:cTn id="148" dur="500"/>
                                        <p:tgtEl>
                                          <p:spTgt spid="26"/>
                                        </p:tgtEl>
                                        <p:attrNameLst>
                                          <p:attrName>ppt_y</p:attrName>
                                        </p:attrNameLst>
                                      </p:cBhvr>
                                      <p:tavLst>
                                        <p:tav tm="0">
                                          <p:val>
                                            <p:strVal val="ppt_y"/>
                                          </p:val>
                                        </p:tav>
                                        <p:tav tm="100000">
                                          <p:val>
                                            <p:strVal val="0-ppt_h/2"/>
                                          </p:val>
                                        </p:tav>
                                      </p:tavLst>
                                    </p:anim>
                                    <p:set>
                                      <p:cBhvr>
                                        <p:cTn id="14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781401" y="2410121"/>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1" name="Word4">
            <a:extLst>
              <a:ext uri="{FF2B5EF4-FFF2-40B4-BE49-F238E27FC236}">
                <a16:creationId xmlns:a16="http://schemas.microsoft.com/office/drawing/2014/main" id="{DE5D05BB-6FF7-E874-53E8-0982EF363A62}"/>
              </a:ext>
            </a:extLst>
          </p:cNvPr>
          <p:cNvSpPr txBox="1"/>
          <p:nvPr/>
        </p:nvSpPr>
        <p:spPr>
          <a:xfrm>
            <a:off x="2229197" y="236262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3" name="Word3">
            <a:extLst>
              <a:ext uri="{FF2B5EF4-FFF2-40B4-BE49-F238E27FC236}">
                <a16:creationId xmlns:a16="http://schemas.microsoft.com/office/drawing/2014/main" id="{DB1E3352-2702-3A3D-2206-94FD3E9519F8}"/>
              </a:ext>
            </a:extLst>
          </p:cNvPr>
          <p:cNvSpPr txBox="1"/>
          <p:nvPr/>
        </p:nvSpPr>
        <p:spPr>
          <a:xfrm>
            <a:off x="10671626" y="2476656"/>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6" name="Word1">
            <a:extLst>
              <a:ext uri="{FF2B5EF4-FFF2-40B4-BE49-F238E27FC236}">
                <a16:creationId xmlns:a16="http://schemas.microsoft.com/office/drawing/2014/main" id="{167A7D9A-2971-52D5-200C-1F2A92A220DC}"/>
              </a:ext>
            </a:extLst>
          </p:cNvPr>
          <p:cNvSpPr txBox="1"/>
          <p:nvPr/>
        </p:nvSpPr>
        <p:spPr>
          <a:xfrm>
            <a:off x="788907" y="3131234"/>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9" name="Word3">
            <a:extLst>
              <a:ext uri="{FF2B5EF4-FFF2-40B4-BE49-F238E27FC236}">
                <a16:creationId xmlns:a16="http://schemas.microsoft.com/office/drawing/2014/main" id="{6028D050-1573-0D11-533B-32BA32ADCA86}"/>
              </a:ext>
            </a:extLst>
          </p:cNvPr>
          <p:cNvSpPr txBox="1"/>
          <p:nvPr/>
        </p:nvSpPr>
        <p:spPr>
          <a:xfrm>
            <a:off x="933572" y="1542446"/>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4" name="Word4">
            <a:extLst>
              <a:ext uri="{FF2B5EF4-FFF2-40B4-BE49-F238E27FC236}">
                <a16:creationId xmlns:a16="http://schemas.microsoft.com/office/drawing/2014/main" id="{95D68F41-7BF3-CBC5-C3A0-BC20342812C8}"/>
              </a:ext>
            </a:extLst>
          </p:cNvPr>
          <p:cNvSpPr txBox="1"/>
          <p:nvPr/>
        </p:nvSpPr>
        <p:spPr>
          <a:xfrm>
            <a:off x="10563642" y="1582426"/>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476616" y="3231724"/>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pic>
        <p:nvPicPr>
          <p:cNvPr id="2" name="Hippo Character" descr="A cartoon of a hippo&#10;&#10;Description automatically generated">
            <a:extLst>
              <a:ext uri="{FF2B5EF4-FFF2-40B4-BE49-F238E27FC236}">
                <a16:creationId xmlns:a16="http://schemas.microsoft.com/office/drawing/2014/main" id="{BF5E01C7-42D8-8739-CFD4-49E58BA973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742475" y="4624183"/>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294" y="4952328"/>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F3E41748-CA44-4122-729D-71CD66AEE308}"/>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60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3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8 -0.00579 C 0.68933 -0.00556 0.6905 -0.00463 0.69154 -0.00417 C 0.6948 -0.00324 0.69844 -0.00324 0.70157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5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 0.01574 0.27631 0.0162 0.27071 0.0162 L 0.20573 0.01782 C 0.14688 0.02477 0.22435 0.01597 0.06159 0.02083 C 0.0543 0.02106 0.04714 0.02268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4 C 0.04909 0.01064 0.05235 0.01203 0.05573 0.01203 L 0.17162 0.01064 L 0.18828 0.00902 C 0.19297 0.00856 0.19766 0.00787 0.20235 0.00764 L 0.25821 0.00602 L 0.31993 0.00324 C 0.32461 0.00208 0.32943 0.00139 0.33412 0.00023 C 0.34024 -0.00139 0.34623 -0.00486 0.35235 -0.00579 C 0.35795 -0.00648 0.36355 -0.00486 0.36914 -0.00417 C 0.37813 -0.00093 0.36888 -0.00394 0.3849 -0.00139 C 0.38685 -0.00093 0.38881 3.33333E-6 0.39076 0.00023 C 0.40847 0.00115 0.42631 0.00115 0.44414 0.00162 L 0.51914 0.00463 C 0.52657 0.00486 0.53412 0.00578 0.54154 0.00602 L 0.64987 0.01064 C 0.65443 0.01111 0.65886 0.01111 0.66328 0.01203 C 0.66602 0.0125 0.66875 0.01458 0.67162 0.01504 C 0.67709 0.01597 0.68269 0.01597 0.68828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8 0.01157 0.24909 0.01203 C 0.24519 0.01296 0.24128 0.01435 0.23737 0.01504 C 0.22331 0.01759 0.22722 0.01481 0.21407 0.01944 C 0.20925 0.02106 0.20469 0.02453 0.19987 0.02523 C 0.18568 0.02777 0.14128 0.02916 0.12657 0.02986 L 0.08985 0.02824 C 0.0737 0.02731 0.07162 0.02708 0.05743 0.02523 C 0.03425 0.01852 0.06146 0.02592 0.03568 0.02083 C 0.03464 0.0206 0.03347 0.0199 0.03243 0.01944 L 0.02071 0.01504 C 0.00065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2 0.07331 0.03426 C 0.09961 0.03611 0.12605 0.03518 0.15248 0.03588 L 0.24154 0.03125 C 0.29102 0.02777 0.20469 0.02569 0.2849 0.02986 C 0.39258 0.02407 0.19649 0.03657 0.36081 0.01504 C 0.41394 0.00787 0.51745 0.00833 0.56914 0.00764 L 0.65664 0.00902 C 0.66888 0.00949 0.68112 0.00995 0.69323 0.01203 C 0.69532 0.01227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 0.39063 0.01088 0.35078 0.00902 C 0.34245 0.00995 0.33399 0.00972 0.32578 0.0118 C 0.32227 0.01273 0.31914 0.0162 0.31576 0.01782 C 0.31407 0.01875 0.31237 0.01898 0.31081 0.01944 C 0.30209 0.02106 0.29349 0.02222 0.2849 0.02384 C 0.28243 0.0243 0.27995 0.02523 0.27748 0.02546 C 0.26732 0.02615 0.25743 0.02639 0.2474 0.02685 L 0.10078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89 0.02338 0.06511 0.02453 0.06732 0.02523 C 0.10795 0.0368 0.16524 0.02268 0.19493 0.02083 C 0.23347 0.01435 0.19037 0.02083 0.25651 0.01643 C 0.26407 0.01597 0.27162 0.01435 0.27891 0.01342 C 0.28438 0.00995 0.28946 0.00578 0.29493 0.00324 C 0.30638 -0.00232 0.32058 0.00092 0.33151 0.00162 C 0.3349 0.00324 0.33815 0.00486 0.34154 0.00602 C 0.34636 0.00787 0.35469 0.00856 0.35912 0.00902 L 0.48907 0.00764 C 0.49154 0.0074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8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 0.02708 0.12292 0.02777 0.12657 0.02824 L 0.16328 0.03125 L 0.19401 0.02662 C 0.19714 0.02615 0.20013 0.02546 0.20326 0.02523 C 0.2155 0.0243 0.22761 0.0243 0.23985 0.02361 C 0.28711 0.01435 0.24571 0.02199 0.36732 0.02083 L 0.51732 0.01921 C 0.52539 0.01875 0.53347 0.01852 0.54154 0.01782 C 0.55352 0.01666 0.56537 0.01365 0.57735 0.01342 C 0.61315 0.01227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639689" y="2396205"/>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3" name="Word3">
            <a:extLst>
              <a:ext uri="{FF2B5EF4-FFF2-40B4-BE49-F238E27FC236}">
                <a16:creationId xmlns:a16="http://schemas.microsoft.com/office/drawing/2014/main" id="{DB1E3352-2702-3A3D-2206-94FD3E9519F8}"/>
              </a:ext>
            </a:extLst>
          </p:cNvPr>
          <p:cNvSpPr txBox="1"/>
          <p:nvPr/>
        </p:nvSpPr>
        <p:spPr>
          <a:xfrm>
            <a:off x="10209322" y="2476657"/>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6" name="Word1">
            <a:extLst>
              <a:ext uri="{FF2B5EF4-FFF2-40B4-BE49-F238E27FC236}">
                <a16:creationId xmlns:a16="http://schemas.microsoft.com/office/drawing/2014/main" id="{167A7D9A-2971-52D5-200C-1F2A92A220DC}"/>
              </a:ext>
            </a:extLst>
          </p:cNvPr>
          <p:cNvSpPr txBox="1"/>
          <p:nvPr/>
        </p:nvSpPr>
        <p:spPr>
          <a:xfrm>
            <a:off x="647195" y="3117318"/>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9" name="Word3">
            <a:extLst>
              <a:ext uri="{FF2B5EF4-FFF2-40B4-BE49-F238E27FC236}">
                <a16:creationId xmlns:a16="http://schemas.microsoft.com/office/drawing/2014/main" id="{6028D050-1573-0D11-533B-32BA32ADCA86}"/>
              </a:ext>
            </a:extLst>
          </p:cNvPr>
          <p:cNvSpPr txBox="1"/>
          <p:nvPr/>
        </p:nvSpPr>
        <p:spPr>
          <a:xfrm>
            <a:off x="791860" y="1528530"/>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3" name="Word4">
            <a:extLst>
              <a:ext uri="{FF2B5EF4-FFF2-40B4-BE49-F238E27FC236}">
                <a16:creationId xmlns:a16="http://schemas.microsoft.com/office/drawing/2014/main" id="{C8AB8DEB-CCAC-9B59-EF7F-85E3D77B8D39}"/>
              </a:ext>
            </a:extLst>
          </p:cNvPr>
          <p:cNvSpPr txBox="1"/>
          <p:nvPr/>
        </p:nvSpPr>
        <p:spPr>
          <a:xfrm>
            <a:off x="9271322" y="1582427"/>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4" name="Word4">
            <a:extLst>
              <a:ext uri="{FF2B5EF4-FFF2-40B4-BE49-F238E27FC236}">
                <a16:creationId xmlns:a16="http://schemas.microsoft.com/office/drawing/2014/main" id="{95D68F41-7BF3-CBC5-C3A0-BC20342812C8}"/>
              </a:ext>
            </a:extLst>
          </p:cNvPr>
          <p:cNvSpPr txBox="1"/>
          <p:nvPr/>
        </p:nvSpPr>
        <p:spPr>
          <a:xfrm>
            <a:off x="10535650" y="1582427"/>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25" name="Lion Character">
            <a:extLst>
              <a:ext uri="{FF2B5EF4-FFF2-40B4-BE49-F238E27FC236}">
                <a16:creationId xmlns:a16="http://schemas.microsoft.com/office/drawing/2014/main" id="{6BC45E94-94FE-0B7E-3945-7DFADE429A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0787" y="3878055"/>
            <a:ext cx="2551477" cy="255147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482718" y="3231725"/>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pic>
        <p:nvPicPr>
          <p:cNvPr id="3" name="Sun Flower Character" descr="A cartoon flower with a face&#10;&#10;Description automatically generated">
            <a:extLst>
              <a:ext uri="{FF2B5EF4-FFF2-40B4-BE49-F238E27FC236}">
                <a16:creationId xmlns:a16="http://schemas.microsoft.com/office/drawing/2014/main" id="{A29B43DB-3845-D85B-E86E-36CC805970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9322" y="4071289"/>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981" y="4941170"/>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4E0A6160-E4A3-CF89-0E92-9FBCE380FFD9}"/>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380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8 L 0.03985 0.01944 L 0.10573 0.01643 C 0.10704 0.0162 0.12696 0.01203 0.13073 0.01203 C 0.15209 0.01203 0.17344 0.01296 0.19493 0.01342 C 0.21042 0.0125 0.22605 0.01088 0.24154 0.01041 L 0.42162 0.00764 L 0.44662 0.00162 C 0.45013 0.00069 0.45378 -0.00093 0.45743 -0.00139 C 0.46706 -0.00232 0.47683 -0.00232 0.48659 -0.00278 L 0.50573 -0.00579 C 0.50769 -0.00602 0.50964 -0.00695 0.51159 -0.00718 C 0.51797 -0.00787 0.52435 -0.00811 0.53073 -0.00857 L 0.62748 -0.00579 C 0.63737 -0.00579 0.6474 -0.00672 0.65743 -0.00718 C 0.66771 -0.00672 0.678 -0.00672 0.68829 -0.00579 C 0.68933 -0.00556 0.6905 -0.00463 0.69154 -0.00417 C 0.6948 -0.00324 0.69844 -0.00324 0.70157 -0.00139 C 0.70313 -0.00024 0.70482 0.00162 0.70665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3 C 0.62904 0.02407 0.67357 0.0199 0.50404 0.0162 C 0.49649 0.0162 0.48907 0.01412 0.48151 0.01342 C 0.47566 0.01273 0.46993 0.0125 0.46407 0.0118 C 0.3836 0.00208 0.4642 0.0118 0.41888 0.00439 C 0.41159 0.00324 0.40404 0.00254 0.39649 0.00162 C 0.38529 0.0081 0.39545 0.00254 0.36654 0.0074 C 0.36394 0.00787 0.36159 0.00856 0.35899 0.00879 C 0.3448 0.01018 0.3112 0.01134 0.29987 0.0118 C 0.29571 0.01296 0.29154 0.01412 0.28737 0.01481 C 0.28191 0.01574 0.27631 0.0162 0.27071 0.0162 L 0.20573 0.01782 C 0.14688 0.02476 0.22435 0.01597 0.06159 0.02083 C 0.0543 0.02106 0.04714 0.02268 0.03985 0.02361 C 0.0349 0.02569 0.02995 0.0287 0.02487 0.02963 C 0.01706 0.03125 0.00691 0.03101 -0.00169 0.03101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1 0.00764 L -0.01171 0.00787 L 0.04571 0.01064 C 0.04909 0.01064 0.05235 0.01203 0.05573 0.01203 L 0.17162 0.01064 L 0.18829 0.00902 C 0.19297 0.00856 0.19766 0.00787 0.20235 0.00764 L 0.25821 0.00601 L 0.31993 0.00324 C 0.32461 0.00208 0.32943 0.00139 0.33412 0.00023 C 0.34024 -0.00139 0.34623 -0.00486 0.35235 -0.00579 C 0.35795 -0.00649 0.36355 -0.00486 0.36915 -0.00417 C 0.37813 -0.00093 0.36888 -0.00394 0.3849 -0.00139 C 0.38685 -0.00093 0.38881 3.7037E-6 0.39076 0.00023 C 0.40847 0.00115 0.42631 0.00115 0.44415 0.00162 L 0.51915 0.00463 C 0.52657 0.00486 0.53412 0.00578 0.54154 0.00601 L 0.64987 0.01064 C 0.65443 0.01111 0.65886 0.01111 0.66329 0.01203 C 0.66602 0.0125 0.66875 0.01458 0.67162 0.01504 C 0.67709 0.01597 0.68269 0.01597 0.68829 0.01643 C 0.71276 0.01805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7 C 0.61459 0.02176 0.68125 0.01967 0.61407 0.02245 L 0.53659 0.02523 L 0.43737 0.02384 C 0.42188 0.02338 0.41706 0.02037 0.40326 0.01805 C 0.39193 0.01597 0.38034 0.01574 0.36901 0.01504 C 0.36524 0.01342 0.36133 0.0118 0.35743 0.01064 C 0.34818 0.00764 0.34636 0.00764 0.33737 0.00625 L 0.30235 0.00902 C 0.29883 0.00949 0.29519 0.01041 0.29154 0.01064 C 0.27735 0.01134 0.26329 0.01157 0.24909 0.01203 C 0.24519 0.01296 0.24128 0.01435 0.23737 0.01504 C 0.22331 0.01759 0.22722 0.01481 0.21407 0.01944 C 0.20925 0.02106 0.20469 0.02453 0.19987 0.02523 C 0.18568 0.02777 0.14128 0.02916 0.12657 0.02986 L 0.08985 0.02824 C 0.0737 0.02731 0.07162 0.02708 0.05743 0.02523 C 0.03425 0.01851 0.06146 0.02592 0.03568 0.02083 C 0.03464 0.0206 0.03347 0.0199 0.03243 0.01944 L 0.02071 0.01504 C 0.00066 0.01643 -0.00052 0.00578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8 0.01944 0.00391 0.02361 0.06576 0.02986 C 0.06836 0.03009 0.07058 0.03402 0.07331 0.03426 C 0.09961 0.03611 0.12605 0.03518 0.15248 0.03588 L 0.24154 0.03125 C 0.29102 0.02777 0.20469 0.02569 0.2849 0.02986 C 0.39258 0.02407 0.19649 0.03657 0.36081 0.01504 C 0.41394 0.00787 0.51745 0.00833 0.56915 0.00764 L 0.65665 0.00902 C 0.66888 0.00949 0.68112 0.00995 0.69323 0.01203 C 0.69532 0.01226 0.69714 0.01481 0.69909 0.01643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5 0.02546 L 0.4099 0.01944 C 0.37084 0.0074 0.39063 0.01088 0.35079 0.00902 C 0.34245 0.00995 0.33399 0.00972 0.32579 0.0118 C 0.32227 0.01273 0.31915 0.0162 0.31576 0.01782 C 0.31407 0.01875 0.31237 0.01898 0.31081 0.01944 C 0.30209 0.02106 0.29349 0.02222 0.2849 0.02384 C 0.28243 0.0243 0.27995 0.02523 0.27748 0.02546 C 0.26732 0.02615 0.25743 0.02639 0.2474 0.02685 L 0.10079 0.02384 C 0.08295 0.02338 0.06511 0.02314 0.0474 0.02083 C 0.04089 0.02014 0.03464 0.0162 0.02826 0.01481 C 0.02214 0.01365 0.01602 0.01389 0.0099 0.01342 L -0.00169 0.01481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7 0.01944 L -0.00507 0.01967 C 0.00625 0.01828 0.01758 0.01689 0.02904 0.01643 C 0.03125 0.01643 0.03347 0.01736 0.03568 0.01782 C 0.04909 0.0206 0.04935 0.0206 0.06068 0.02222 C 0.0629 0.02338 0.06511 0.02453 0.06732 0.02523 C 0.10795 0.0368 0.16524 0.02268 0.19493 0.02083 C 0.23347 0.01435 0.19037 0.02083 0.25651 0.01643 C 0.26407 0.01597 0.27162 0.01435 0.27891 0.01342 C 0.28438 0.00995 0.28946 0.00578 0.29493 0.00324 C 0.30638 -0.00232 0.32058 0.00092 0.33151 0.00162 C 0.3349 0.00324 0.33816 0.00486 0.34154 0.00601 C 0.34636 0.00787 0.35469 0.00856 0.35912 0.00902 L 0.48907 0.00764 C 0.49154 0.0074 0.49401 0.00648 0.49662 0.00601 L 0.54323 -0.00116 C 0.55079 -0.00024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7 0.02384 L 0.59323 0.02245 L 0.50079 0.02083 L 0.46498 0.01643 C 0.45274 0.01458 0.4405 0.0118 0.42826 0.01041 L 0.41498 0.00902 C 0.41211 0.00856 0.40925 0.00787 0.40651 0.0074 L 0.38477 0.00463 L 0.35157 0.00902 L 0.33907 0.01041 C 0.32266 0.01296 0.34206 0.0118 0.31654 0.01342 C 0.29818 0.01458 0.2655 0.01574 0.24831 0.01643 L 0.21576 0.01782 C 0.2017 0.02014 0.19688 0.02129 0.17904 0.02083 C 0.16719 0.0206 0.15521 0.01898 0.14323 0.01782 L -0.00755 0.01944 C -0.00976 0.01944 -0.01419 0.02083 -0.01419 0.02106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8 0.00378 0.01643 0.01068 0.0162 C 0.04493 0.01551 0.04206 0.01689 0.06485 0.01921 L 0.08073 0.02083 C 0.09375 0.02245 0.08555 0.02245 0.10157 0.02523 C 0.10625 0.02592 0.11107 0.02615 0.11576 0.02662 C 0.11941 0.02708 0.12292 0.02777 0.12657 0.02824 L 0.16329 0.03125 L 0.19401 0.02662 C 0.19714 0.02615 0.20013 0.02546 0.20326 0.02523 C 0.2155 0.0243 0.22761 0.0243 0.23985 0.02361 C 0.28711 0.01435 0.24571 0.02199 0.36732 0.02083 L 0.51732 0.01921 C 0.5254 0.01875 0.53347 0.01851 0.54154 0.01782 C 0.55352 0.01666 0.56537 0.01365 0.57735 0.01342 C 0.61316 0.01226 0.64896 0.01342 0.6849 0.01342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5"/>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9" fill="hold" nodeType="clickEffect">
                                  <p:stCondLst>
                                    <p:cond delay="0"/>
                                  </p:stCondLst>
                                  <p:childTnLst>
                                    <p:anim calcmode="lin" valueType="num">
                                      <p:cBhvr additive="base">
                                        <p:cTn id="140" dur="500"/>
                                        <p:tgtEl>
                                          <p:spTgt spid="25"/>
                                        </p:tgtEl>
                                        <p:attrNameLst>
                                          <p:attrName>ppt_x</p:attrName>
                                        </p:attrNameLst>
                                      </p:cBhvr>
                                      <p:tavLst>
                                        <p:tav tm="0">
                                          <p:val>
                                            <p:strVal val="ppt_x"/>
                                          </p:val>
                                        </p:tav>
                                        <p:tav tm="100000">
                                          <p:val>
                                            <p:strVal val="0-ppt_w/2"/>
                                          </p:val>
                                        </p:tav>
                                      </p:tavLst>
                                    </p:anim>
                                    <p:anim calcmode="lin" valueType="num">
                                      <p:cBhvr additive="base">
                                        <p:cTn id="141" dur="500"/>
                                        <p:tgtEl>
                                          <p:spTgt spid="25"/>
                                        </p:tgtEl>
                                        <p:attrNameLst>
                                          <p:attrName>ppt_y</p:attrName>
                                        </p:attrNameLst>
                                      </p:cBhvr>
                                      <p:tavLst>
                                        <p:tav tm="0">
                                          <p:val>
                                            <p:strVal val="ppt_y"/>
                                          </p:val>
                                        </p:tav>
                                        <p:tav tm="100000">
                                          <p:val>
                                            <p:strVal val="0-ppt_h/2"/>
                                          </p:val>
                                        </p:tav>
                                      </p:tavLst>
                                    </p:anim>
                                    <p:set>
                                      <p:cBhvr>
                                        <p:cTn id="14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998669" y="2385021"/>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3" name="Word3">
            <a:extLst>
              <a:ext uri="{FF2B5EF4-FFF2-40B4-BE49-F238E27FC236}">
                <a16:creationId xmlns:a16="http://schemas.microsoft.com/office/drawing/2014/main" id="{DB1E3352-2702-3A3D-2206-94FD3E9519F8}"/>
              </a:ext>
            </a:extLst>
          </p:cNvPr>
          <p:cNvSpPr txBox="1"/>
          <p:nvPr/>
        </p:nvSpPr>
        <p:spPr>
          <a:xfrm>
            <a:off x="10490992" y="2474986"/>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6" name="Word1">
            <a:extLst>
              <a:ext uri="{FF2B5EF4-FFF2-40B4-BE49-F238E27FC236}">
                <a16:creationId xmlns:a16="http://schemas.microsoft.com/office/drawing/2014/main" id="{167A7D9A-2971-52D5-200C-1F2A92A220DC}"/>
              </a:ext>
            </a:extLst>
          </p:cNvPr>
          <p:cNvSpPr txBox="1"/>
          <p:nvPr/>
        </p:nvSpPr>
        <p:spPr>
          <a:xfrm>
            <a:off x="636209" y="3106134"/>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9" name="Word3">
            <a:extLst>
              <a:ext uri="{FF2B5EF4-FFF2-40B4-BE49-F238E27FC236}">
                <a16:creationId xmlns:a16="http://schemas.microsoft.com/office/drawing/2014/main" id="{6028D050-1573-0D11-533B-32BA32ADCA86}"/>
              </a:ext>
            </a:extLst>
          </p:cNvPr>
          <p:cNvSpPr txBox="1"/>
          <p:nvPr/>
        </p:nvSpPr>
        <p:spPr>
          <a:xfrm>
            <a:off x="780874" y="1517346"/>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4" name="Word4">
            <a:extLst>
              <a:ext uri="{FF2B5EF4-FFF2-40B4-BE49-F238E27FC236}">
                <a16:creationId xmlns:a16="http://schemas.microsoft.com/office/drawing/2014/main" id="{95D68F41-7BF3-CBC5-C3A0-BC20342812C8}"/>
              </a:ext>
            </a:extLst>
          </p:cNvPr>
          <p:cNvSpPr txBox="1"/>
          <p:nvPr/>
        </p:nvSpPr>
        <p:spPr>
          <a:xfrm>
            <a:off x="10456959" y="1580756"/>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674711" y="3230054"/>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576" y="4473947"/>
            <a:ext cx="2248786" cy="1669021"/>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FE5C151C-5C15-11D0-D94B-4CC9CC9DC8A4}"/>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555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2"/>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3" fill="hold" nodeType="clickEffect">
                                  <p:stCondLst>
                                    <p:cond delay="0"/>
                                  </p:stCondLst>
                                  <p:childTnLst>
                                    <p:anim calcmode="lin" valueType="num">
                                      <p:cBhvr additive="base">
                                        <p:cTn id="147" dur="500"/>
                                        <p:tgtEl>
                                          <p:spTgt spid="2"/>
                                        </p:tgtEl>
                                        <p:attrNameLst>
                                          <p:attrName>ppt_x</p:attrName>
                                        </p:attrNameLst>
                                      </p:cBhvr>
                                      <p:tavLst>
                                        <p:tav tm="0">
                                          <p:val>
                                            <p:strVal val="ppt_x"/>
                                          </p:val>
                                        </p:tav>
                                        <p:tav tm="100000">
                                          <p:val>
                                            <p:strVal val="1+ppt_w/2"/>
                                          </p:val>
                                        </p:tav>
                                      </p:tavLst>
                                    </p:anim>
                                    <p:anim calcmode="lin" valueType="num">
                                      <p:cBhvr additive="base">
                                        <p:cTn id="148" dur="500"/>
                                        <p:tgtEl>
                                          <p:spTgt spid="2"/>
                                        </p:tgtEl>
                                        <p:attrNameLst>
                                          <p:attrName>ppt_y</p:attrName>
                                        </p:attrNameLst>
                                      </p:cBhvr>
                                      <p:tavLst>
                                        <p:tav tm="0">
                                          <p:val>
                                            <p:strVal val="ppt_y"/>
                                          </p:val>
                                        </p:tav>
                                        <p:tav tm="100000">
                                          <p:val>
                                            <p:strVal val="0-ppt_h/2"/>
                                          </p:val>
                                        </p:tav>
                                      </p:tavLst>
                                    </p:anim>
                                    <p:set>
                                      <p:cBhvr>
                                        <p:cTn id="14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658509" y="2396205"/>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1" name="Word4">
            <a:extLst>
              <a:ext uri="{FF2B5EF4-FFF2-40B4-BE49-F238E27FC236}">
                <a16:creationId xmlns:a16="http://schemas.microsoft.com/office/drawing/2014/main" id="{DE5D05BB-6FF7-E874-53E8-0982EF363A62}"/>
              </a:ext>
            </a:extLst>
          </p:cNvPr>
          <p:cNvSpPr txBox="1"/>
          <p:nvPr/>
        </p:nvSpPr>
        <p:spPr>
          <a:xfrm>
            <a:off x="2272967" y="236262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3" name="Word3">
            <a:extLst>
              <a:ext uri="{FF2B5EF4-FFF2-40B4-BE49-F238E27FC236}">
                <a16:creationId xmlns:a16="http://schemas.microsoft.com/office/drawing/2014/main" id="{DB1E3352-2702-3A3D-2206-94FD3E9519F8}"/>
              </a:ext>
            </a:extLst>
          </p:cNvPr>
          <p:cNvSpPr txBox="1"/>
          <p:nvPr/>
        </p:nvSpPr>
        <p:spPr>
          <a:xfrm>
            <a:off x="10429029" y="2476657"/>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16" name="Word1">
            <a:extLst>
              <a:ext uri="{FF2B5EF4-FFF2-40B4-BE49-F238E27FC236}">
                <a16:creationId xmlns:a16="http://schemas.microsoft.com/office/drawing/2014/main" id="{167A7D9A-2971-52D5-200C-1F2A92A220DC}"/>
              </a:ext>
            </a:extLst>
          </p:cNvPr>
          <p:cNvSpPr txBox="1"/>
          <p:nvPr/>
        </p:nvSpPr>
        <p:spPr>
          <a:xfrm>
            <a:off x="666015" y="3117318"/>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19" name="Word3">
            <a:extLst>
              <a:ext uri="{FF2B5EF4-FFF2-40B4-BE49-F238E27FC236}">
                <a16:creationId xmlns:a16="http://schemas.microsoft.com/office/drawing/2014/main" id="{6028D050-1573-0D11-533B-32BA32ADCA86}"/>
              </a:ext>
            </a:extLst>
          </p:cNvPr>
          <p:cNvSpPr txBox="1"/>
          <p:nvPr/>
        </p:nvSpPr>
        <p:spPr>
          <a:xfrm>
            <a:off x="810680" y="1528530"/>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4" name="Word4">
            <a:extLst>
              <a:ext uri="{FF2B5EF4-FFF2-40B4-BE49-F238E27FC236}">
                <a16:creationId xmlns:a16="http://schemas.microsoft.com/office/drawing/2014/main" id="{95D68F41-7BF3-CBC5-C3A0-BC20342812C8}"/>
              </a:ext>
            </a:extLst>
          </p:cNvPr>
          <p:cNvSpPr txBox="1"/>
          <p:nvPr/>
        </p:nvSpPr>
        <p:spPr>
          <a:xfrm>
            <a:off x="10400441" y="1582427"/>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pic>
        <p:nvPicPr>
          <p:cNvPr id="26" name="Mango Character" descr="A cartoon face with eyes and mouth&#10;&#10;Description automatically generated">
            <a:extLst>
              <a:ext uri="{FF2B5EF4-FFF2-40B4-BE49-F238E27FC236}">
                <a16:creationId xmlns:a16="http://schemas.microsoft.com/office/drawing/2014/main" id="{B9FCFFE8-1E0E-C278-27F3-76367C48F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683149" y="4119522"/>
            <a:ext cx="1183988" cy="2165007"/>
          </a:xfrm>
          <a:prstGeom prst="rect">
            <a:avLst/>
          </a:prstGeom>
        </p:spPr>
      </p:pic>
      <p:sp>
        <p:nvSpPr>
          <p:cNvPr id="27" name="Word2">
            <a:extLst>
              <a:ext uri="{FF2B5EF4-FFF2-40B4-BE49-F238E27FC236}">
                <a16:creationId xmlns:a16="http://schemas.microsoft.com/office/drawing/2014/main" id="{C3A13D42-3C12-9A4B-805D-7BFBC09513E7}"/>
              </a:ext>
            </a:extLst>
          </p:cNvPr>
          <p:cNvSpPr txBox="1"/>
          <p:nvPr/>
        </p:nvSpPr>
        <p:spPr>
          <a:xfrm>
            <a:off x="10400441" y="3231725"/>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3" name="Sun Flower Character" descr="A cartoon flower with a face&#10;&#10;Description automatically generated">
            <a:extLst>
              <a:ext uri="{FF2B5EF4-FFF2-40B4-BE49-F238E27FC236}">
                <a16:creationId xmlns:a16="http://schemas.microsoft.com/office/drawing/2014/main" id="{E15AF165-B06B-2A4B-6B8C-75C5ACF58B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56174" y="4119522"/>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DEEED543-9AA8-E2FE-4F3C-278A70F4B468}"/>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24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6"/>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6"/>
                                        </p:tgtEl>
                                        <p:attrNameLst>
                                          <p:attrName>ppt_x</p:attrName>
                                        </p:attrNameLst>
                                      </p:cBhvr>
                                      <p:tavLst>
                                        <p:tav tm="0">
                                          <p:val>
                                            <p:strVal val="ppt_x"/>
                                          </p:val>
                                        </p:tav>
                                        <p:tav tm="100000">
                                          <p:val>
                                            <p:strVal val="1+ppt_w/2"/>
                                          </p:val>
                                        </p:tav>
                                      </p:tavLst>
                                    </p:anim>
                                    <p:anim calcmode="lin" valueType="num">
                                      <p:cBhvr additive="base">
                                        <p:cTn id="141" dur="500"/>
                                        <p:tgtEl>
                                          <p:spTgt spid="26"/>
                                        </p:tgtEl>
                                        <p:attrNameLst>
                                          <p:attrName>ppt_y</p:attrName>
                                        </p:attrNameLst>
                                      </p:cBhvr>
                                      <p:tavLst>
                                        <p:tav tm="0">
                                          <p:val>
                                            <p:strVal val="ppt_y"/>
                                          </p:val>
                                        </p:tav>
                                        <p:tav tm="100000">
                                          <p:val>
                                            <p:strVal val="0-ppt_h/2"/>
                                          </p:val>
                                        </p:tav>
                                      </p:tavLst>
                                    </p:anim>
                                    <p:set>
                                      <p:cBhvr>
                                        <p:cTn id="14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omb pass audio (1)">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31504"/>
                </p14:media>
              </p:ext>
            </p:extLst>
          </p:nvPr>
        </p:nvPicPr>
        <p:blipFill>
          <a:blip r:embed="rId4"/>
          <a:stretch>
            <a:fillRect/>
          </a:stretch>
        </p:blipFill>
        <p:spPr>
          <a:xfrm>
            <a:off x="5972189" y="-1838182"/>
            <a:ext cx="406400" cy="406400"/>
          </a:xfrm>
          <a:prstGeom prst="rect">
            <a:avLst/>
          </a:prstGeom>
        </p:spPr>
      </p:pic>
      <p:sp>
        <p:nvSpPr>
          <p:cNvPr id="6" name="Word1">
            <a:extLst>
              <a:ext uri="{FF2B5EF4-FFF2-40B4-BE49-F238E27FC236}">
                <a16:creationId xmlns:a16="http://schemas.microsoft.com/office/drawing/2014/main" id="{983CD630-A036-B592-F99A-9E72A1B19364}"/>
              </a:ext>
            </a:extLst>
          </p:cNvPr>
          <p:cNvSpPr txBox="1"/>
          <p:nvPr/>
        </p:nvSpPr>
        <p:spPr>
          <a:xfrm>
            <a:off x="938227" y="2450102"/>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0" name="Word2">
            <a:extLst>
              <a:ext uri="{FF2B5EF4-FFF2-40B4-BE49-F238E27FC236}">
                <a16:creationId xmlns:a16="http://schemas.microsoft.com/office/drawing/2014/main" id="{D23A1F6A-2519-1FDC-1AB7-5B822961B5A9}"/>
              </a:ext>
            </a:extLst>
          </p:cNvPr>
          <p:cNvSpPr txBox="1"/>
          <p:nvPr/>
        </p:nvSpPr>
        <p:spPr>
          <a:xfrm>
            <a:off x="8798827" y="2476656"/>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1" name="Word4">
            <a:extLst>
              <a:ext uri="{FF2B5EF4-FFF2-40B4-BE49-F238E27FC236}">
                <a16:creationId xmlns:a16="http://schemas.microsoft.com/office/drawing/2014/main" id="{DE5D05BB-6FF7-E874-53E8-0982EF363A62}"/>
              </a:ext>
            </a:extLst>
          </p:cNvPr>
          <p:cNvSpPr txBox="1"/>
          <p:nvPr/>
        </p:nvSpPr>
        <p:spPr>
          <a:xfrm>
            <a:off x="2147251" y="2362629"/>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13" name="Word3">
            <a:extLst>
              <a:ext uri="{FF2B5EF4-FFF2-40B4-BE49-F238E27FC236}">
                <a16:creationId xmlns:a16="http://schemas.microsoft.com/office/drawing/2014/main" id="{DB1E3352-2702-3A3D-2206-94FD3E9519F8}"/>
              </a:ext>
            </a:extLst>
          </p:cNvPr>
          <p:cNvSpPr txBox="1"/>
          <p:nvPr/>
        </p:nvSpPr>
        <p:spPr>
          <a:xfrm>
            <a:off x="10635698" y="2476657"/>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6" name="Word1">
            <a:extLst>
              <a:ext uri="{FF2B5EF4-FFF2-40B4-BE49-F238E27FC236}">
                <a16:creationId xmlns:a16="http://schemas.microsoft.com/office/drawing/2014/main" id="{167A7D9A-2971-52D5-200C-1F2A92A220DC}"/>
              </a:ext>
            </a:extLst>
          </p:cNvPr>
          <p:cNvSpPr txBox="1"/>
          <p:nvPr/>
        </p:nvSpPr>
        <p:spPr>
          <a:xfrm>
            <a:off x="751735" y="3171215"/>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7" name="Word2">
            <a:extLst>
              <a:ext uri="{FF2B5EF4-FFF2-40B4-BE49-F238E27FC236}">
                <a16:creationId xmlns:a16="http://schemas.microsoft.com/office/drawing/2014/main" id="{0067F59A-4997-E7E6-A3B3-B7B14946C94D}"/>
              </a:ext>
            </a:extLst>
          </p:cNvPr>
          <p:cNvSpPr txBox="1"/>
          <p:nvPr/>
        </p:nvSpPr>
        <p:spPr>
          <a:xfrm>
            <a:off x="8867113" y="3267814"/>
            <a:ext cx="1122423" cy="707886"/>
          </a:xfrm>
          <a:prstGeom prst="rect">
            <a:avLst/>
          </a:prstGeom>
          <a:noFill/>
        </p:spPr>
        <p:txBody>
          <a:bodyPr wrap="none" rtlCol="0">
            <a:spAutoFit/>
          </a:bodyPr>
          <a:lstStyle/>
          <a:p>
            <a:r>
              <a:rPr lang="en-US" sz="4000" b="1" dirty="0">
                <a:solidFill>
                  <a:schemeClr val="bg1"/>
                </a:solidFill>
                <a:highlight>
                  <a:srgbClr val="808080"/>
                </a:highlight>
              </a:rPr>
              <a:t>Nice</a:t>
            </a:r>
          </a:p>
        </p:txBody>
      </p:sp>
      <p:sp>
        <p:nvSpPr>
          <p:cNvPr id="19" name="Word3">
            <a:extLst>
              <a:ext uri="{FF2B5EF4-FFF2-40B4-BE49-F238E27FC236}">
                <a16:creationId xmlns:a16="http://schemas.microsoft.com/office/drawing/2014/main" id="{6028D050-1573-0D11-533B-32BA32ADCA86}"/>
              </a:ext>
            </a:extLst>
          </p:cNvPr>
          <p:cNvSpPr txBox="1"/>
          <p:nvPr/>
        </p:nvSpPr>
        <p:spPr>
          <a:xfrm>
            <a:off x="896400" y="1582427"/>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2" name="Word4">
            <a:extLst>
              <a:ext uri="{FF2B5EF4-FFF2-40B4-BE49-F238E27FC236}">
                <a16:creationId xmlns:a16="http://schemas.microsoft.com/office/drawing/2014/main" id="{3BBF9175-D749-7D97-7424-92BB63F4D265}"/>
              </a:ext>
            </a:extLst>
          </p:cNvPr>
          <p:cNvSpPr txBox="1"/>
          <p:nvPr/>
        </p:nvSpPr>
        <p:spPr>
          <a:xfrm>
            <a:off x="2244250" y="1528530"/>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3" name="Word4">
            <a:extLst>
              <a:ext uri="{FF2B5EF4-FFF2-40B4-BE49-F238E27FC236}">
                <a16:creationId xmlns:a16="http://schemas.microsoft.com/office/drawing/2014/main" id="{C8AB8DEB-CCAC-9B59-EF7F-85E3D77B8D39}"/>
              </a:ext>
            </a:extLst>
          </p:cNvPr>
          <p:cNvSpPr txBox="1"/>
          <p:nvPr/>
        </p:nvSpPr>
        <p:spPr>
          <a:xfrm>
            <a:off x="8768557" y="1582427"/>
            <a:ext cx="974241"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4" name="Word4">
            <a:extLst>
              <a:ext uri="{FF2B5EF4-FFF2-40B4-BE49-F238E27FC236}">
                <a16:creationId xmlns:a16="http://schemas.microsoft.com/office/drawing/2014/main" id="{95D68F41-7BF3-CBC5-C3A0-BC20342812C8}"/>
              </a:ext>
            </a:extLst>
          </p:cNvPr>
          <p:cNvSpPr txBox="1"/>
          <p:nvPr/>
        </p:nvSpPr>
        <p:spPr>
          <a:xfrm>
            <a:off x="10527715" y="1582427"/>
            <a:ext cx="633315" cy="707886"/>
          </a:xfrm>
          <a:prstGeom prst="rect">
            <a:avLst/>
          </a:prstGeom>
          <a:noFill/>
        </p:spPr>
        <p:txBody>
          <a:bodyPr wrap="none" rtlCol="0">
            <a:spAutoFit/>
          </a:bodyPr>
          <a:lstStyle/>
          <a:p>
            <a:r>
              <a:rPr lang="en-US" sz="4000" b="1" dirty="0">
                <a:solidFill>
                  <a:schemeClr val="bg1"/>
                </a:solidFill>
                <a:highlight>
                  <a:srgbClr val="808080"/>
                </a:highlight>
              </a:rPr>
              <a:t>to</a:t>
            </a:r>
          </a:p>
        </p:txBody>
      </p:sp>
      <p:sp>
        <p:nvSpPr>
          <p:cNvPr id="27" name="Word2">
            <a:extLst>
              <a:ext uri="{FF2B5EF4-FFF2-40B4-BE49-F238E27FC236}">
                <a16:creationId xmlns:a16="http://schemas.microsoft.com/office/drawing/2014/main" id="{C3A13D42-3C12-9A4B-805D-7BFBC09513E7}"/>
              </a:ext>
            </a:extLst>
          </p:cNvPr>
          <p:cNvSpPr txBox="1"/>
          <p:nvPr/>
        </p:nvSpPr>
        <p:spPr>
          <a:xfrm>
            <a:off x="10348092" y="3231725"/>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sp>
        <p:nvSpPr>
          <p:cNvPr id="28" name="Word4">
            <a:extLst>
              <a:ext uri="{FF2B5EF4-FFF2-40B4-BE49-F238E27FC236}">
                <a16:creationId xmlns:a16="http://schemas.microsoft.com/office/drawing/2014/main" id="{D30160A7-BA9A-212B-7030-C157282B7E50}"/>
              </a:ext>
            </a:extLst>
          </p:cNvPr>
          <p:cNvSpPr txBox="1"/>
          <p:nvPr/>
        </p:nvSpPr>
        <p:spPr>
          <a:xfrm>
            <a:off x="2229197" y="3163055"/>
            <a:ext cx="1292020" cy="707886"/>
          </a:xfrm>
          <a:prstGeom prst="rect">
            <a:avLst/>
          </a:prstGeom>
          <a:noFill/>
        </p:spPr>
        <p:txBody>
          <a:bodyPr wrap="none" rtlCol="0">
            <a:spAutoFit/>
          </a:bodyPr>
          <a:lstStyle/>
          <a:p>
            <a:r>
              <a:rPr lang="en-US" sz="4000" b="1" dirty="0">
                <a:solidFill>
                  <a:schemeClr val="bg1"/>
                </a:solidFill>
                <a:highlight>
                  <a:srgbClr val="808080"/>
                </a:highlight>
              </a:rPr>
              <a:t>meet</a:t>
            </a:r>
          </a:p>
        </p:txBody>
      </p:sp>
      <p:pic>
        <p:nvPicPr>
          <p:cNvPr id="2" name="Hippo Character" descr="A cartoon of a hippo&#10;&#10;Description automatically generated">
            <a:extLst>
              <a:ext uri="{FF2B5EF4-FFF2-40B4-BE49-F238E27FC236}">
                <a16:creationId xmlns:a16="http://schemas.microsoft.com/office/drawing/2014/main" id="{187494D2-3757-3A63-3977-F8CF71241A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74" y="4626804"/>
            <a:ext cx="2248786" cy="1669021"/>
          </a:xfrm>
          <a:prstGeom prst="rect">
            <a:avLst/>
          </a:prstGeom>
        </p:spPr>
      </p:pic>
      <p:pic>
        <p:nvPicPr>
          <p:cNvPr id="3" name="Sun Flower Character" descr="A cartoon flower with a face&#10;&#10;Description automatically generated">
            <a:extLst>
              <a:ext uri="{FF2B5EF4-FFF2-40B4-BE49-F238E27FC236}">
                <a16:creationId xmlns:a16="http://schemas.microsoft.com/office/drawing/2014/main" id="{1EE61A11-8A28-883E-8839-D7B9F963D2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9322" y="4174435"/>
            <a:ext cx="1835182" cy="2165007"/>
          </a:xfrm>
          <a:prstGeom prst="rect">
            <a:avLst/>
          </a:prstGeom>
        </p:spPr>
      </p:pic>
      <p:pic>
        <p:nvPicPr>
          <p:cNvPr id="4" name="Picture 3" descr="A round object with a face and a yellow light&#10;&#10;Description automatically generated">
            <a:extLst>
              <a:ext uri="{FF2B5EF4-FFF2-40B4-BE49-F238E27FC236}">
                <a16:creationId xmlns:a16="http://schemas.microsoft.com/office/drawing/2014/main" id="{B09BFE56-9445-B266-67D1-024FC982D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8808" y="4891116"/>
            <a:ext cx="1429986" cy="1212137"/>
          </a:xfrm>
          <a:prstGeom prst="rect">
            <a:avLst/>
          </a:prstGeom>
        </p:spPr>
      </p:pic>
      <p:sp>
        <p:nvSpPr>
          <p:cNvPr id="5" name="Arrow: Left 4">
            <a:hlinkClick r:id="rId8" action="ppaction://hlinksldjump"/>
            <a:extLst>
              <a:ext uri="{FF2B5EF4-FFF2-40B4-BE49-F238E27FC236}">
                <a16:creationId xmlns:a16="http://schemas.microsoft.com/office/drawing/2014/main" id="{56BD1844-906E-DB2B-3289-8375F5C4D326}"/>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854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091 0.02245 L -0.00091 0.02269 L 0.03985 0.01944 L 0.10573 0.01644 C 0.10703 0.0162 0.12696 0.01204 0.13073 0.01204 C 0.15209 0.01204 0.17344 0.01296 0.19492 0.01343 C 0.21042 0.0125 0.22604 0.01088 0.24154 0.01042 L 0.42162 0.00764 L 0.44662 0.00162 C 0.45013 0.00069 0.45378 -0.00093 0.45742 -0.00139 C 0.46706 -0.00231 0.47683 -0.00231 0.48659 -0.00278 L 0.50573 -0.00579 C 0.50768 -0.00602 0.50964 -0.00694 0.51159 -0.00718 C 0.51797 -0.00787 0.52435 -0.0081 0.53073 -0.00856 L 0.62748 -0.00579 C 0.63737 -0.00579 0.6474 -0.00671 0.65742 -0.00718 C 0.66771 -0.00671 0.678 -0.00671 0.68828 -0.00579 C 0.68933 -0.00556 0.6905 -0.00463 0.69154 -0.00417 C 0.69479 -0.00324 0.69844 -0.00324 0.70156 -0.00139 C 0.70313 -0.00023 0.70482 0.00162 0.70664 0.00162 L 0.71237 0.00162 " pathEditMode="relative" rAng="0" ptsTypes="AAAAAAAAAAAAAAAAAAAAA">
                                      <p:cBhvr>
                                        <p:cTn id="17" dur="2000" fill="hold"/>
                                        <p:tgtEl>
                                          <p:spTgt spid="4"/>
                                        </p:tgtEl>
                                        <p:attrNameLst>
                                          <p:attrName>ppt_x</p:attrName>
                                          <p:attrName>ppt_y</p:attrName>
                                        </p:attrNameLst>
                                      </p:cBhvr>
                                      <p:rCtr x="35664" y="-1551"/>
                                    </p:animMotion>
                                  </p:childTnLst>
                                </p:cTn>
                              </p:par>
                              <p:par>
                                <p:cTn id="18" presetID="1" presetClass="exit"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70326 0.0162 L 0.70326 0.01644 C 0.62904 0.02407 0.67357 0.01991 0.50404 0.0162 C 0.49649 0.0162 0.48906 0.01412 0.48151 0.01343 C 0.47565 0.01273 0.46992 0.0125 0.46406 0.01181 C 0.3836 0.00208 0.4642 0.01181 0.41901 0.0044 C 0.41159 0.00324 0.40404 0.00255 0.39649 0.00162 C 0.38529 0.0081 0.39545 0.00255 0.36654 0.00741 C 0.36393 0.00787 0.36159 0.00857 0.35899 0.0088 C 0.34479 0.01019 0.3112 0.01134 0.29987 0.01181 C 0.29571 0.01296 0.29154 0.01412 0.28737 0.01482 C 0.2819 0.01574 0.2763 0.0162 0.27071 0.0162 L 0.20573 0.01782 C 0.14688 0.02477 0.22435 0.01597 0.06159 0.02083 C 0.0543 0.02107 0.04714 0.02269 0.03985 0.02361 C 0.0349 0.02569 0.02995 0.0287 0.02487 0.02963 C 0.01706 0.03125 0.0069 0.03102 -0.00169 0.03102 " pathEditMode="relative" rAng="0" ptsTypes="AAAAAAAAAAAAAAAAA">
                                      <p:cBhvr>
                                        <p:cTn id="28" dur="2000" fill="hold"/>
                                        <p:tgtEl>
                                          <p:spTgt spid="4"/>
                                        </p:tgtEl>
                                        <p:attrNameLst>
                                          <p:attrName>ppt_x</p:attrName>
                                          <p:attrName>ppt_y</p:attrName>
                                        </p:attrNameLst>
                                      </p:cBhvr>
                                      <p:rCtr x="-35247" y="0"/>
                                    </p:animMotion>
                                  </p:childTnLst>
                                </p:cTn>
                              </p:par>
                              <p:par>
                                <p:cTn id="29" presetID="1" presetClass="exit"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1172 0.00764 L -0.01172 0.00787 L 0.04571 0.01065 C 0.04909 0.01065 0.05235 0.01204 0.05573 0.01204 L 0.17162 0.01065 L 0.18828 0.00903 C 0.19297 0.00857 0.19766 0.00787 0.20235 0.00764 L 0.25821 0.00602 L 0.31992 0.00324 C 0.32461 0.00208 0.32943 0.00139 0.33412 0.00023 C 0.34024 -0.00139 0.34623 -0.00486 0.35235 -0.00579 C 0.35795 -0.00648 0.36354 -0.00486 0.36914 -0.00417 C 0.37813 -0.00093 0.36888 -0.00393 0.3849 -0.00139 C 0.38685 -0.00093 0.3888 -3.7037E-7 0.39076 0.00023 C 0.40847 0.00116 0.4263 0.00116 0.44414 0.00162 L 0.51914 0.00463 C 0.52656 0.00486 0.53412 0.00579 0.54154 0.00602 L 0.64987 0.01065 C 0.65443 0.01111 0.65886 0.01111 0.66328 0.01204 C 0.66602 0.0125 0.66875 0.01458 0.67162 0.01505 C 0.67709 0.01597 0.68268 0.01597 0.68828 0.01644 C 0.71276 0.01806 0.7086 0.01782 0.725 0.01782 " pathEditMode="relative" rAng="0" ptsTypes="AAAAAAAAAAAAAAAAAAAAAA">
                                      <p:cBhvr>
                                        <p:cTn id="39" dur="2000" fill="hold"/>
                                        <p:tgtEl>
                                          <p:spTgt spid="4"/>
                                        </p:tgtEl>
                                        <p:attrNameLst>
                                          <p:attrName>ppt_x</p:attrName>
                                          <p:attrName>ppt_y</p:attrName>
                                        </p:attrNameLst>
                                      </p:cBhvr>
                                      <p:rCtr x="36836" y="-185"/>
                                    </p:animMotion>
                                  </p:childTnLst>
                                </p:cTn>
                              </p:par>
                              <p:par>
                                <p:cTn id="40" presetID="1" presetClass="exit"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47"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71081 0.01944 L 0.71081 0.01968 C 0.61459 0.02176 0.68125 0.01968 0.61406 0.02245 L 0.53659 0.02523 L 0.43737 0.02384 C 0.42201 0.02338 0.41706 0.02037 0.40326 0.01806 C 0.39193 0.01597 0.38034 0.01574 0.36901 0.01505 C 0.36524 0.01343 0.36133 0.01181 0.35742 0.01065 C 0.34818 0.00764 0.34636 0.00764 0.33737 0.00625 L 0.30235 0.00903 C 0.29883 0.00949 0.29518 0.01042 0.29154 0.01065 C 0.27735 0.01134 0.26328 0.01157 0.24909 0.01204 C 0.24518 0.01296 0.24128 0.01435 0.23737 0.01505 C 0.22331 0.01759 0.22722 0.01482 0.21406 0.01944 C 0.20925 0.02107 0.20469 0.02454 0.19987 0.02523 C 0.18568 0.02778 0.14128 0.02917 0.12656 0.02986 L 0.08985 0.02824 C 0.0737 0.02732 0.07162 0.02708 0.05742 0.02523 C 0.03425 0.01852 0.06146 0.02593 0.03568 0.02083 C 0.03464 0.0206 0.03347 0.01991 0.03242 0.01944 L 0.02071 0.01505 C 0.00065 0.01644 -0.00052 0.00579 0.00235 0.02083 " pathEditMode="relative" rAng="0" ptsTypes="AAAAAAAAAAAAAAAAAAAAAA">
                                      <p:cBhvr>
                                        <p:cTn id="50" dur="2000" fill="hold"/>
                                        <p:tgtEl>
                                          <p:spTgt spid="4"/>
                                        </p:tgtEl>
                                        <p:attrNameLst>
                                          <p:attrName>ppt_x</p:attrName>
                                          <p:attrName>ppt_y</p:attrName>
                                        </p:attrNameLst>
                                      </p:cBhvr>
                                      <p:rCtr x="-35482" y="-139"/>
                                    </p:animMotion>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42"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002 0.02986 L -0.01002 0.03009 C 0.01927 0.01944 0.00391 0.02361 0.06576 0.02986 C 0.06836 0.03009 0.07058 0.03403 0.07331 0.03426 C 0.09961 0.03611 0.12604 0.03519 0.15248 0.03588 L 0.24154 0.03125 C 0.29102 0.02778 0.20469 0.02569 0.2849 0.02986 C 0.39258 0.02407 0.19649 0.03657 0.36081 0.01505 C 0.41393 0.00787 0.51745 0.00833 0.56914 0.00764 L 0.65664 0.00903 C 0.66888 0.00949 0.68112 0.00995 0.69323 0.01204 C 0.69531 0.01227 0.69714 0.01482 0.69909 0.01644 L 0.70417 0.02083 " pathEditMode="relative" rAng="0" ptsTypes="AAAAAAAAAAAAA">
                                      <p:cBhvr>
                                        <p:cTn id="61" dur="2000" fill="hold"/>
                                        <p:tgtEl>
                                          <p:spTgt spid="4"/>
                                        </p:tgtEl>
                                        <p:attrNameLst>
                                          <p:attrName>ppt_x</p:attrName>
                                          <p:attrName>ppt_y</p:attrName>
                                        </p:attrNameLst>
                                      </p:cBhvr>
                                      <p:rCtr x="35703" y="-810"/>
                                    </p:animMotion>
                                  </p:childTnLst>
                                </p:cTn>
                              </p:par>
                              <p:par>
                                <p:cTn id="62" presetID="1" presetClass="exit" presetSubtype="0" fill="hold" grpId="1" nodeType="withEffect">
                                  <p:stCondLst>
                                    <p:cond delay="0"/>
                                  </p:stCondLst>
                                  <p:childTnLst>
                                    <p:set>
                                      <p:cBhvr>
                                        <p:cTn id="63" dur="1" fill="hold">
                                          <p:stCondLst>
                                            <p:cond delay="0"/>
                                          </p:stCondLst>
                                        </p:cTn>
                                        <p:tgtEl>
                                          <p:spTgt spid="16"/>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anim calcmode="lin" valueType="num">
                                      <p:cBhvr>
                                        <p:cTn id="67" dur="1000" fill="hold"/>
                                        <p:tgtEl>
                                          <p:spTgt spid="17"/>
                                        </p:tgtEl>
                                        <p:attrNameLst>
                                          <p:attrName>ppt_x</p:attrName>
                                        </p:attrNameLst>
                                      </p:cBhvr>
                                      <p:tavLst>
                                        <p:tav tm="0">
                                          <p:val>
                                            <p:strVal val="#ppt_x"/>
                                          </p:val>
                                        </p:tav>
                                        <p:tav tm="100000">
                                          <p:val>
                                            <p:strVal val="#ppt_x"/>
                                          </p:val>
                                        </p:tav>
                                      </p:tavLst>
                                    </p:anim>
                                    <p:anim calcmode="lin" valueType="num">
                                      <p:cBhvr>
                                        <p:cTn id="6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69831 0.02847 L 0.69831 0.0287 L 0.64414 0.02546 L 0.4099 0.01944 C 0.37084 0.00741 0.39063 0.01088 0.35078 0.00903 C 0.34245 0.00995 0.33399 0.00972 0.32578 0.01181 C 0.32227 0.01273 0.31914 0.0162 0.31576 0.01782 C 0.31406 0.01875 0.31237 0.01898 0.31081 0.01944 C 0.30209 0.02107 0.29349 0.02222 0.2849 0.02384 C 0.28242 0.02431 0.27995 0.02523 0.27748 0.02546 C 0.26732 0.02616 0.25742 0.02639 0.2474 0.02685 L 0.10078 0.02384 C 0.08295 0.02338 0.06511 0.02315 0.0474 0.02083 C 0.04089 0.02014 0.03464 0.0162 0.02826 0.01482 C 0.02214 0.01366 0.01602 0.01389 0.0099 0.01343 L -0.00169 0.01482 " pathEditMode="relative" rAng="0" ptsTypes="AAAAAAAAAAAAAAAA">
                                      <p:cBhvr>
                                        <p:cTn id="72" dur="2000" fill="hold"/>
                                        <p:tgtEl>
                                          <p:spTgt spid="4"/>
                                        </p:tgtEl>
                                        <p:attrNameLst>
                                          <p:attrName>ppt_x</p:attrName>
                                          <p:attrName>ppt_y</p:attrName>
                                        </p:attrNameLst>
                                      </p:cBhvr>
                                      <p:rCtr x="-35000" y="-972"/>
                                    </p:animMotion>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000"/>
                                        <p:tgtEl>
                                          <p:spTgt spid="19"/>
                                        </p:tgtEl>
                                      </p:cBhvr>
                                    </p:animEffect>
                                    <p:anim calcmode="lin" valueType="num">
                                      <p:cBhvr>
                                        <p:cTn id="78" dur="1000" fill="hold"/>
                                        <p:tgtEl>
                                          <p:spTgt spid="19"/>
                                        </p:tgtEl>
                                        <p:attrNameLst>
                                          <p:attrName>ppt_x</p:attrName>
                                        </p:attrNameLst>
                                      </p:cBhvr>
                                      <p:tavLst>
                                        <p:tav tm="0">
                                          <p:val>
                                            <p:strVal val="#ppt_x"/>
                                          </p:val>
                                        </p:tav>
                                        <p:tav tm="100000">
                                          <p:val>
                                            <p:strVal val="#ppt_x"/>
                                          </p:val>
                                        </p:tav>
                                      </p:tavLst>
                                    </p:anim>
                                    <p:anim calcmode="lin" valueType="num">
                                      <p:cBhvr>
                                        <p:cTn id="7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508 0.01944 L -0.00508 0.01968 C 0.00625 0.01829 0.01758 0.0169 0.02904 0.01644 C 0.03125 0.01644 0.03347 0.01736 0.03568 0.01782 C 0.04909 0.0206 0.04935 0.0206 0.06068 0.02222 C 0.06289 0.02338 0.06511 0.02454 0.06732 0.02523 C 0.10795 0.03681 0.16524 0.02269 0.19492 0.02083 C 0.23347 0.01435 0.19037 0.02083 0.25651 0.01644 C 0.26406 0.01597 0.27162 0.01435 0.27891 0.01343 C 0.28438 0.00995 0.28946 0.00579 0.29492 0.00324 C 0.30638 -0.00231 0.32058 0.00093 0.33151 0.00162 C 0.3349 0.00324 0.33815 0.00486 0.34154 0.00602 C 0.34636 0.00787 0.35469 0.00857 0.35912 0.00903 L 0.48906 0.00764 C 0.49154 0.00741 0.49401 0.00648 0.49662 0.00602 L 0.54323 -0.00116 C 0.55078 -0.00023 0.55821 0.00139 0.56576 0.00162 C 0.61094 0.00324 0.65508 0.00324 0.69987 0.00324 " pathEditMode="relative" rAng="0" ptsTypes="AAAAAAAAAAAAAAAAAA">
                                      <p:cBhvr>
                                        <p:cTn id="83" dur="2000" fill="hold"/>
                                        <p:tgtEl>
                                          <p:spTgt spid="4"/>
                                        </p:tgtEl>
                                        <p:attrNameLst>
                                          <p:attrName>ppt_x</p:attrName>
                                          <p:attrName>ppt_y</p:attrName>
                                        </p:attrNameLst>
                                      </p:cBhvr>
                                      <p:rCtr x="35247" y="-532"/>
                                    </p:animMotion>
                                  </p:childTnLst>
                                </p:cTn>
                              </p:par>
                              <p:par>
                                <p:cTn id="84" presetID="1" presetClass="exit" presetSubtype="0" fill="hold" grpId="1" nodeType="withEffect">
                                  <p:stCondLst>
                                    <p:cond delay="0"/>
                                  </p:stCondLst>
                                  <p:childTnLst>
                                    <p:set>
                                      <p:cBhvr>
                                        <p:cTn id="85" dur="1" fill="hold">
                                          <p:stCondLst>
                                            <p:cond delay="0"/>
                                          </p:stCondLst>
                                        </p:cTn>
                                        <p:tgtEl>
                                          <p:spTgt spid="19"/>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69584 0.02546 L 0.69584 0.02569 L 0.62656 0.02384 L 0.59323 0.02245 L 0.50078 0.02083 L 0.46498 0.01644 C 0.45274 0.01458 0.4405 0.01181 0.42826 0.01042 L 0.41498 0.00903 C 0.41211 0.00857 0.40938 0.00787 0.40664 0.00741 L 0.38477 0.00463 L 0.35156 0.00903 L 0.33906 0.01042 C 0.32266 0.01296 0.34206 0.01181 0.31654 0.01343 C 0.29818 0.01458 0.2655 0.01574 0.24831 0.01644 L 0.21576 0.01782 C 0.2017 0.02014 0.19688 0.0213 0.17904 0.02083 C 0.16719 0.0206 0.15521 0.01898 0.14323 0.01782 L -0.00755 0.01944 C -0.00976 0.01944 -0.01419 0.02083 -0.01419 0.02107 " pathEditMode="relative" rAng="0" ptsTypes="AAAAAAAAAAAAAAAAAAA">
                                      <p:cBhvr>
                                        <p:cTn id="94" dur="2000" fill="hold"/>
                                        <p:tgtEl>
                                          <p:spTgt spid="4"/>
                                        </p:tgtEl>
                                        <p:attrNameLst>
                                          <p:attrName>ppt_x</p:attrName>
                                          <p:attrName>ppt_y</p:attrName>
                                        </p:attrNameLst>
                                      </p:cBhvr>
                                      <p:rCtr x="-35508" y="-1042"/>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1"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002 0.01921 L -0.01002 0.01944 C -0.00312 0.01829 0.00378 0.01644 0.01068 0.0162 C 0.04492 0.01551 0.04206 0.0169 0.06485 0.01921 L 0.08073 0.02083 C 0.09375 0.02245 0.08555 0.02245 0.10156 0.02523 C 0.10625 0.02593 0.11107 0.02616 0.11576 0.02662 C 0.1194 0.02708 0.12292 0.02778 0.12656 0.02824 L 0.16328 0.03125 L 0.19401 0.02662 C 0.19714 0.02616 0.20013 0.02546 0.20326 0.02523 C 0.2155 0.02431 0.22761 0.02431 0.23985 0.02361 C 0.28711 0.01435 0.24571 0.02199 0.36732 0.02083 L 0.51732 0.01921 C 0.52539 0.01875 0.53347 0.01852 0.54154 0.01782 C 0.55352 0.01667 0.56537 0.01366 0.57735 0.01343 C 0.61315 0.01227 0.64896 0.01343 0.6849 0.01343 " pathEditMode="relative" rAng="0" ptsTypes="AAAAAAAAAAAAAAAAA">
                                      <p:cBhvr>
                                        <p:cTn id="105" dur="2000" fill="hold"/>
                                        <p:tgtEl>
                                          <p:spTgt spid="4"/>
                                        </p:tgtEl>
                                        <p:attrNameLst>
                                          <p:attrName>ppt_x</p:attrName>
                                          <p:attrName>ppt_y</p:attrName>
                                        </p:attrNameLst>
                                      </p:cBhvr>
                                      <p:rCtr x="34740" y="278"/>
                                    </p:animMotion>
                                  </p:childTnLst>
                                </p:cTn>
                              </p:par>
                              <p:par>
                                <p:cTn id="106" presetID="1" presetClass="exit" presetSubtype="0" fill="hold" grpId="0" nodeType="withEffect">
                                  <p:stCondLst>
                                    <p:cond delay="0"/>
                                  </p:stCondLst>
                                  <p:childTnLst>
                                    <p:set>
                                      <p:cBhvr>
                                        <p:cTn id="107" dur="1" fill="hold">
                                          <p:stCondLst>
                                            <p:cond delay="0"/>
                                          </p:stCondLst>
                                        </p:cTn>
                                        <p:tgtEl>
                                          <p:spTgt spid="22"/>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69753 0.0081 L 0.00352 0.00972 " pathEditMode="relative" rAng="0" ptsTypes="AA">
                                      <p:cBhvr>
                                        <p:cTn id="116" dur="2000" fill="hold"/>
                                        <p:tgtEl>
                                          <p:spTgt spid="4"/>
                                        </p:tgtEl>
                                        <p:attrNameLst>
                                          <p:attrName>ppt_x</p:attrName>
                                          <p:attrName>ppt_y</p:attrName>
                                        </p:attrNameLst>
                                      </p:cBhvr>
                                      <p:rCtr x="-34701" y="69"/>
                                    </p:animMotion>
                                  </p:childTnLst>
                                </p:cTn>
                              </p:par>
                              <p:par>
                                <p:cTn id="117" presetID="1" presetClass="exit" presetSubtype="0" fill="hold" grpId="1" nodeType="with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000"/>
                                        <p:tgtEl>
                                          <p:spTgt spid="28"/>
                                        </p:tgtEl>
                                      </p:cBhvr>
                                    </p:animEffect>
                                    <p:anim calcmode="lin" valueType="num">
                                      <p:cBhvr>
                                        <p:cTn id="122" dur="1000" fill="hold"/>
                                        <p:tgtEl>
                                          <p:spTgt spid="28"/>
                                        </p:tgtEl>
                                        <p:attrNameLst>
                                          <p:attrName>ppt_x</p:attrName>
                                        </p:attrNameLst>
                                      </p:cBhvr>
                                      <p:tavLst>
                                        <p:tav tm="0">
                                          <p:val>
                                            <p:strVal val="#ppt_x"/>
                                          </p:val>
                                        </p:tav>
                                        <p:tav tm="100000">
                                          <p:val>
                                            <p:strVal val="#ppt_x"/>
                                          </p:val>
                                        </p:tav>
                                      </p:tavLst>
                                    </p:anim>
                                    <p:anim calcmode="lin" valueType="num">
                                      <p:cBhvr>
                                        <p:cTn id="1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1563 0.0081 L 0.70951 0.0081 " pathEditMode="relative" rAng="0" ptsTypes="AA">
                                      <p:cBhvr>
                                        <p:cTn id="127" dur="2000" fill="hold"/>
                                        <p:tgtEl>
                                          <p:spTgt spid="4"/>
                                        </p:tgtEl>
                                        <p:attrNameLst>
                                          <p:attrName>ppt_x</p:attrName>
                                          <p:attrName>ppt_y</p:attrName>
                                        </p:attrNameLst>
                                      </p:cBhvr>
                                      <p:rCtr x="34688" y="0"/>
                                    </p:animMotion>
                                  </p:childTnLst>
                                </p:cTn>
                              </p:par>
                              <p:par>
                                <p:cTn id="128" presetID="1" presetClass="exit" presetSubtype="0" fill="hold" grpId="1" nodeType="withEffect">
                                  <p:stCondLst>
                                    <p:cond delay="0"/>
                                  </p:stCondLst>
                                  <p:childTnLst>
                                    <p:set>
                                      <p:cBhvr>
                                        <p:cTn id="129" dur="1" fill="hold">
                                          <p:stCondLst>
                                            <p:cond delay="0"/>
                                          </p:stCondLst>
                                        </p:cTn>
                                        <p:tgtEl>
                                          <p:spTgt spid="28"/>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fade">
                                      <p:cBhvr>
                                        <p:cTn id="132" dur="1000"/>
                                        <p:tgtEl>
                                          <p:spTgt spid="24"/>
                                        </p:tgtEl>
                                      </p:cBhvr>
                                    </p:animEffect>
                                    <p:anim calcmode="lin" valueType="num">
                                      <p:cBhvr>
                                        <p:cTn id="133" dur="1000" fill="hold"/>
                                        <p:tgtEl>
                                          <p:spTgt spid="24"/>
                                        </p:tgtEl>
                                        <p:attrNameLst>
                                          <p:attrName>ppt_x</p:attrName>
                                        </p:attrNameLst>
                                      </p:cBhvr>
                                      <p:tavLst>
                                        <p:tav tm="0">
                                          <p:val>
                                            <p:strVal val="#ppt_x"/>
                                          </p:val>
                                        </p:tav>
                                        <p:tav tm="100000">
                                          <p:val>
                                            <p:strVal val="#ppt_x"/>
                                          </p:val>
                                        </p:tav>
                                      </p:tavLst>
                                    </p:anim>
                                    <p:anim calcmode="lin" valueType="num">
                                      <p:cBhvr>
                                        <p:cTn id="1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5" fill="hold" display="0">
                  <p:stCondLst>
                    <p:cond delay="indefinite"/>
                  </p:stCondLst>
                  <p:endCondLst>
                    <p:cond evt="onStopAudio" delay="0">
                      <p:tgtEl>
                        <p:sldTgt/>
                      </p:tgtEl>
                    </p:cond>
                  </p:endCondLst>
                </p:cTn>
                <p:tgtEl>
                  <p:spTgt spid="18"/>
                </p:tgtEl>
              </p:cMediaNode>
            </p:audio>
            <p:seq concurrent="1" nextAc="seek">
              <p:cTn id="136" restart="whenNotActive" fill="hold" evtFilter="cancelBubble" nodeType="interactiveSeq">
                <p:stCondLst>
                  <p:cond evt="onClick" delay="0">
                    <p:tgtEl>
                      <p:spTgt spid="2"/>
                    </p:tgtEl>
                  </p:cond>
                </p:stCondLst>
                <p:endSync evt="end" delay="0">
                  <p:rtn val="all"/>
                </p:endSync>
                <p:childTnLst>
                  <p:par>
                    <p:cTn id="137" fill="hold">
                      <p:stCondLst>
                        <p:cond delay="0"/>
                      </p:stCondLst>
                      <p:childTnLst>
                        <p:par>
                          <p:cTn id="138" fill="hold">
                            <p:stCondLst>
                              <p:cond delay="0"/>
                            </p:stCondLst>
                            <p:childTnLst>
                              <p:par>
                                <p:cTn id="139" presetID="2" presetClass="exit" presetSubtype="3" fill="hold" nodeType="clickEffect">
                                  <p:stCondLst>
                                    <p:cond delay="0"/>
                                  </p:stCondLst>
                                  <p:childTnLst>
                                    <p:anim calcmode="lin" valueType="num">
                                      <p:cBhvr additive="base">
                                        <p:cTn id="140" dur="500"/>
                                        <p:tgtEl>
                                          <p:spTgt spid="2"/>
                                        </p:tgtEl>
                                        <p:attrNameLst>
                                          <p:attrName>ppt_x</p:attrName>
                                        </p:attrNameLst>
                                      </p:cBhvr>
                                      <p:tavLst>
                                        <p:tav tm="0">
                                          <p:val>
                                            <p:strVal val="ppt_x"/>
                                          </p:val>
                                        </p:tav>
                                        <p:tav tm="100000">
                                          <p:val>
                                            <p:strVal val="1+ppt_w/2"/>
                                          </p:val>
                                        </p:tav>
                                      </p:tavLst>
                                    </p:anim>
                                    <p:anim calcmode="lin" valueType="num">
                                      <p:cBhvr additive="base">
                                        <p:cTn id="141" dur="500"/>
                                        <p:tgtEl>
                                          <p:spTgt spid="2"/>
                                        </p:tgtEl>
                                        <p:attrNameLst>
                                          <p:attrName>ppt_y</p:attrName>
                                        </p:attrNameLst>
                                      </p:cBhvr>
                                      <p:tavLst>
                                        <p:tav tm="0">
                                          <p:val>
                                            <p:strVal val="ppt_y"/>
                                          </p:val>
                                        </p:tav>
                                        <p:tav tm="100000">
                                          <p:val>
                                            <p:strVal val="0-ppt_h/2"/>
                                          </p:val>
                                        </p:tav>
                                      </p:tavLst>
                                    </p:anim>
                                    <p:set>
                                      <p:cBhvr>
                                        <p:cTn id="14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43" restart="whenNotActive" fill="hold" evtFilter="cancelBubble" nodeType="interactiveSeq">
                <p:stCondLst>
                  <p:cond evt="onClick" delay="0">
                    <p:tgtEl>
                      <p:spTgt spid="3"/>
                    </p:tgtEl>
                  </p:cond>
                </p:stCondLst>
                <p:endSync evt="end" delay="0">
                  <p:rtn val="all"/>
                </p:endSync>
                <p:childTnLst>
                  <p:par>
                    <p:cTn id="144" fill="hold">
                      <p:stCondLst>
                        <p:cond delay="0"/>
                      </p:stCondLst>
                      <p:childTnLst>
                        <p:par>
                          <p:cTn id="145" fill="hold">
                            <p:stCondLst>
                              <p:cond delay="0"/>
                            </p:stCondLst>
                            <p:childTnLst>
                              <p:par>
                                <p:cTn id="146" presetID="2" presetClass="exit" presetSubtype="9" fill="hold" nodeType="clickEffect">
                                  <p:stCondLst>
                                    <p:cond delay="0"/>
                                  </p:stCondLst>
                                  <p:childTnLst>
                                    <p:anim calcmode="lin" valueType="num">
                                      <p:cBhvr additive="base">
                                        <p:cTn id="147" dur="500"/>
                                        <p:tgtEl>
                                          <p:spTgt spid="3"/>
                                        </p:tgtEl>
                                        <p:attrNameLst>
                                          <p:attrName>ppt_x</p:attrName>
                                        </p:attrNameLst>
                                      </p:cBhvr>
                                      <p:tavLst>
                                        <p:tav tm="0">
                                          <p:val>
                                            <p:strVal val="ppt_x"/>
                                          </p:val>
                                        </p:tav>
                                        <p:tav tm="100000">
                                          <p:val>
                                            <p:strVal val="0-ppt_w/2"/>
                                          </p:val>
                                        </p:tav>
                                      </p:tavLst>
                                    </p:anim>
                                    <p:anim calcmode="lin" valueType="num">
                                      <p:cBhvr additive="base">
                                        <p:cTn id="148" dur="500"/>
                                        <p:tgtEl>
                                          <p:spTgt spid="3"/>
                                        </p:tgtEl>
                                        <p:attrNameLst>
                                          <p:attrName>ppt_y</p:attrName>
                                        </p:attrNameLst>
                                      </p:cBhvr>
                                      <p:tavLst>
                                        <p:tav tm="0">
                                          <p:val>
                                            <p:strVal val="ppt_y"/>
                                          </p:val>
                                        </p:tav>
                                        <p:tav tm="100000">
                                          <p:val>
                                            <p:strVal val="0-ppt_h/2"/>
                                          </p:val>
                                        </p:tav>
                                      </p:tavLst>
                                    </p:anim>
                                    <p:set>
                                      <p:cBhvr>
                                        <p:cTn id="14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6" grpId="0"/>
      <p:bldP spid="6" grpId="1"/>
      <p:bldP spid="10" grpId="0"/>
      <p:bldP spid="10" grpId="1"/>
      <p:bldP spid="11" grpId="0"/>
      <p:bldP spid="11" grpId="1"/>
      <p:bldP spid="13" grpId="0"/>
      <p:bldP spid="13" grpId="1"/>
      <p:bldP spid="16" grpId="0"/>
      <p:bldP spid="16" grpId="1"/>
      <p:bldP spid="17" grpId="0"/>
      <p:bldP spid="17" grpId="1"/>
      <p:bldP spid="19" grpId="0"/>
      <p:bldP spid="19" grpId="1"/>
      <p:bldP spid="22" grpId="0"/>
      <p:bldP spid="22" grpId="1"/>
      <p:bldP spid="23" grpId="0"/>
      <p:bldP spid="23" grpId="1"/>
      <p:bldP spid="24" grpId="0"/>
      <p:bldP spid="27" grpId="0"/>
      <p:bldP spid="27" grpId="1"/>
      <p:bldP spid="28" grpId="0"/>
      <p:bldP spid="28" grpId="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8A5B-1C1F-96A8-B001-85D5B1EE6C93}"/>
              </a:ext>
            </a:extLst>
          </p:cNvPr>
          <p:cNvSpPr>
            <a:spLocks noGrp="1"/>
          </p:cNvSpPr>
          <p:nvPr>
            <p:ph type="title"/>
          </p:nvPr>
        </p:nvSpPr>
        <p:spPr>
          <a:xfrm>
            <a:off x="4667689" y="2392804"/>
            <a:ext cx="2856617" cy="1325563"/>
          </a:xfrm>
        </p:spPr>
        <p:txBody>
          <a:bodyPr>
            <a:normAutofit fontScale="90000"/>
          </a:bodyPr>
          <a:lstStyle/>
          <a:p>
            <a:r>
              <a:rPr lang="en-US" sz="6700" b="1" dirty="0">
                <a:ln>
                  <a:solidFill>
                    <a:schemeClr val="tx1"/>
                  </a:solidFill>
                </a:ln>
                <a:solidFill>
                  <a:schemeClr val="bg1"/>
                </a:solidFill>
                <a:latin typeface="+mn-lt"/>
              </a:rPr>
              <a:t>Winner!</a:t>
            </a:r>
            <a:endParaRPr lang="en-US" b="1" dirty="0">
              <a:ln>
                <a:solidFill>
                  <a:schemeClr val="tx1"/>
                </a:solidFill>
              </a:ln>
              <a:solidFill>
                <a:schemeClr val="bg1"/>
              </a:solidFill>
              <a:latin typeface="+mn-lt"/>
            </a:endParaRPr>
          </a:p>
        </p:txBody>
      </p:sp>
      <p:pic>
        <p:nvPicPr>
          <p:cNvPr id="7" name="Picture 6" descr="A colorful fireworks in the sky&#10;&#10;Description automatically generated">
            <a:extLst>
              <a:ext uri="{FF2B5EF4-FFF2-40B4-BE49-F238E27FC236}">
                <a16:creationId xmlns:a16="http://schemas.microsoft.com/office/drawing/2014/main" id="{7EE177BA-D2C4-9F61-6A89-1E8DB13011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196" y="124139"/>
            <a:ext cx="2740863" cy="2445488"/>
          </a:xfrm>
          <a:prstGeom prst="rect">
            <a:avLst/>
          </a:prstGeom>
        </p:spPr>
      </p:pic>
      <p:pic>
        <p:nvPicPr>
          <p:cNvPr id="8" name="Picture 7" descr="A colorful fireworks in the sky&#10;&#10;Description automatically generated">
            <a:extLst>
              <a:ext uri="{FF2B5EF4-FFF2-40B4-BE49-F238E27FC236}">
                <a16:creationId xmlns:a16="http://schemas.microsoft.com/office/drawing/2014/main" id="{77CAB8C2-E1EF-EE3A-131D-FDFB6D30A5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3941" y="124139"/>
            <a:ext cx="2740863" cy="2445488"/>
          </a:xfrm>
          <a:prstGeom prst="rect">
            <a:avLst/>
          </a:prstGeom>
        </p:spPr>
      </p:pic>
      <p:pic>
        <p:nvPicPr>
          <p:cNvPr id="3" name="Lion Character">
            <a:extLst>
              <a:ext uri="{FF2B5EF4-FFF2-40B4-BE49-F238E27FC236}">
                <a16:creationId xmlns:a16="http://schemas.microsoft.com/office/drawing/2014/main" id="{377B4327-7A58-6170-72E7-BFABEFF266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820260" y="3987237"/>
            <a:ext cx="2551477" cy="2551477"/>
          </a:xfrm>
          <a:prstGeom prst="rect">
            <a:avLst/>
          </a:prstGeom>
        </p:spPr>
      </p:pic>
      <p:pic>
        <p:nvPicPr>
          <p:cNvPr id="5" name="fireworks-29629">
            <a:hlinkClick r:id="" action="ppaction://media"/>
            <a:extLst>
              <a:ext uri="{FF2B5EF4-FFF2-40B4-BE49-F238E27FC236}">
                <a16:creationId xmlns:a16="http://schemas.microsoft.com/office/drawing/2014/main" id="{58FF3F50-74BA-8621-C08E-108D015C8266}"/>
              </a:ext>
            </a:extLst>
          </p:cNvPr>
          <p:cNvPicPr>
            <a:picLocks noChangeAspect="1"/>
          </p:cNvPicPr>
          <p:nvPr>
            <a:audioFile r:link="rId1"/>
            <p:extLst>
              <p:ext uri="{DAA4B4D4-6D71-4841-9C94-3DE7FCFB9230}">
                <p14:media xmlns:p14="http://schemas.microsoft.com/office/powerpoint/2010/main" r:embed="rId2">
                  <p14:trim end="24120"/>
                </p14:media>
              </p:ext>
            </p:extLst>
          </p:nvPr>
        </p:nvPicPr>
        <p:blipFill>
          <a:blip r:embed="rId6"/>
          <a:stretch>
            <a:fillRect/>
          </a:stretch>
        </p:blipFill>
        <p:spPr>
          <a:xfrm>
            <a:off x="12842875" y="4057650"/>
            <a:ext cx="406400" cy="406400"/>
          </a:xfrm>
          <a:prstGeom prst="rect">
            <a:avLst/>
          </a:prstGeom>
        </p:spPr>
      </p:pic>
    </p:spTree>
    <p:extLst>
      <p:ext uri="{BB962C8B-B14F-4D97-AF65-F5344CB8AC3E}">
        <p14:creationId xmlns:p14="http://schemas.microsoft.com/office/powerpoint/2010/main" val="304825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200" fill="hold">
                                          <p:stCondLst>
                                            <p:cond delay="0"/>
                                          </p:stCondLst>
                                        </p:cTn>
                                        <p:tgtEl>
                                          <p:spTgt spid="2"/>
                                        </p:tgtEl>
                                        <p:attrNameLst>
                                          <p:attrName>r</p:attrName>
                                        </p:attrNameLst>
                                      </p:cBhvr>
                                    </p:animRot>
                                    <p:animRot by="-240000">
                                      <p:cBhvr>
                                        <p:cTn id="7" dur="400" fill="hold">
                                          <p:stCondLst>
                                            <p:cond delay="400"/>
                                          </p:stCondLst>
                                        </p:cTn>
                                        <p:tgtEl>
                                          <p:spTgt spid="2"/>
                                        </p:tgtEl>
                                        <p:attrNameLst>
                                          <p:attrName>r</p:attrName>
                                        </p:attrNameLst>
                                      </p:cBhvr>
                                    </p:animRot>
                                    <p:animRot by="240000">
                                      <p:cBhvr>
                                        <p:cTn id="8" dur="400" fill="hold">
                                          <p:stCondLst>
                                            <p:cond delay="800"/>
                                          </p:stCondLst>
                                        </p:cTn>
                                        <p:tgtEl>
                                          <p:spTgt spid="2"/>
                                        </p:tgtEl>
                                        <p:attrNameLst>
                                          <p:attrName>r</p:attrName>
                                        </p:attrNameLst>
                                      </p:cBhvr>
                                    </p:animRot>
                                    <p:animRot by="-240000">
                                      <p:cBhvr>
                                        <p:cTn id="9" dur="400" fill="hold">
                                          <p:stCondLst>
                                            <p:cond delay="1200"/>
                                          </p:stCondLst>
                                        </p:cTn>
                                        <p:tgtEl>
                                          <p:spTgt spid="2"/>
                                        </p:tgtEl>
                                        <p:attrNameLst>
                                          <p:attrName>r</p:attrName>
                                        </p:attrNameLst>
                                      </p:cBhvr>
                                    </p:animRot>
                                    <p:animRot by="120000">
                                      <p:cBhvr>
                                        <p:cTn id="10" dur="400" fill="hold">
                                          <p:stCondLst>
                                            <p:cond delay="1600"/>
                                          </p:stCondLst>
                                        </p:cTn>
                                        <p:tgtEl>
                                          <p:spTgt spid="2"/>
                                        </p:tgtEl>
                                        <p:attrNameLst>
                                          <p:attrName>r</p:attrName>
                                        </p:attrNameLst>
                                      </p:cBhvr>
                                    </p:animRot>
                                  </p:childTnLst>
                                </p:cTn>
                              </p:par>
                              <p:par>
                                <p:cTn id="11" presetID="1" presetClass="mediacall" presetSubtype="0" fill="hold" nodeType="withEffect">
                                  <p:stCondLst>
                                    <p:cond delay="0"/>
                                  </p:stCondLst>
                                  <p:childTnLst>
                                    <p:cmd type="call" cmd="playFrom(0.0)">
                                      <p:cBhvr>
                                        <p:cTn id="12" dur="12384" fill="hold"/>
                                        <p:tgtEl>
                                          <p:spTgt spid="5"/>
                                        </p:tgtEl>
                                      </p:cBhvr>
                                    </p:cmd>
                                  </p:childTnLst>
                                </p:cTn>
                              </p:par>
                              <p:par>
                                <p:cTn id="13" presetID="26" presetClass="emph" presetSubtype="0" repeatCount="indefinite" fill="hold" nodeType="withEffect">
                                  <p:stCondLst>
                                    <p:cond delay="0"/>
                                  </p:stCondLst>
                                  <p:childTnLst>
                                    <p:animEffect transition="out" filter="fade">
                                      <p:cBhvr>
                                        <p:cTn id="14" dur="500" tmFilter="0, 0; .2, .5; .8, .5; 1, 0"/>
                                        <p:tgtEl>
                                          <p:spTgt spid="7"/>
                                        </p:tgtEl>
                                      </p:cBhvr>
                                    </p:animEffect>
                                    <p:animScale>
                                      <p:cBhvr>
                                        <p:cTn id="15" dur="250" autoRev="1" fill="hold"/>
                                        <p:tgtEl>
                                          <p:spTgt spid="7"/>
                                        </p:tgtEl>
                                      </p:cBhvr>
                                      <p:by x="105000" y="105000"/>
                                    </p:animScale>
                                  </p:childTnLst>
                                </p:cTn>
                              </p:par>
                              <p:par>
                                <p:cTn id="16" presetID="26" presetClass="emph" presetSubtype="0" repeatCount="indefinite" fill="hold" nodeType="withEffect">
                                  <p:stCondLst>
                                    <p:cond delay="0"/>
                                  </p:stCondLst>
                                  <p:childTnLst>
                                    <p:animEffect transition="out" filter="fade">
                                      <p:cBhvr>
                                        <p:cTn id="17" dur="500" tmFilter="0, 0; .2, .5; .8, .5; 1, 0"/>
                                        <p:tgtEl>
                                          <p:spTgt spid="8"/>
                                        </p:tgtEl>
                                      </p:cBhvr>
                                    </p:animEffect>
                                    <p:animScale>
                                      <p:cBhvr>
                                        <p:cTn id="18" dur="250" autoRev="1" fill="hold"/>
                                        <p:tgtEl>
                                          <p:spTgt spid="8"/>
                                        </p:tgtEl>
                                      </p:cBhvr>
                                      <p:by x="105000" y="105000"/>
                                    </p:animScale>
                                  </p:childTnLst>
                                </p:cTn>
                              </p:par>
                              <p:par>
                                <p:cTn id="19" presetID="32" presetClass="emph" presetSubtype="0" repeatCount="indefinite" fill="hold" nodeType="withEffect">
                                  <p:stCondLst>
                                    <p:cond delay="0"/>
                                  </p:stCondLst>
                                  <p:childTnLst>
                                    <p:animRot by="120000">
                                      <p:cBhvr>
                                        <p:cTn id="20" dur="200" fill="hold">
                                          <p:stCondLst>
                                            <p:cond delay="0"/>
                                          </p:stCondLst>
                                        </p:cTn>
                                        <p:tgtEl>
                                          <p:spTgt spid="3"/>
                                        </p:tgtEl>
                                        <p:attrNameLst>
                                          <p:attrName>r</p:attrName>
                                        </p:attrNameLst>
                                      </p:cBhvr>
                                    </p:animRot>
                                    <p:animRot by="-240000">
                                      <p:cBhvr>
                                        <p:cTn id="21" dur="400" fill="hold">
                                          <p:stCondLst>
                                            <p:cond delay="400"/>
                                          </p:stCondLst>
                                        </p:cTn>
                                        <p:tgtEl>
                                          <p:spTgt spid="3"/>
                                        </p:tgtEl>
                                        <p:attrNameLst>
                                          <p:attrName>r</p:attrName>
                                        </p:attrNameLst>
                                      </p:cBhvr>
                                    </p:animRot>
                                    <p:animRot by="240000">
                                      <p:cBhvr>
                                        <p:cTn id="22" dur="400" fill="hold">
                                          <p:stCondLst>
                                            <p:cond delay="800"/>
                                          </p:stCondLst>
                                        </p:cTn>
                                        <p:tgtEl>
                                          <p:spTgt spid="3"/>
                                        </p:tgtEl>
                                        <p:attrNameLst>
                                          <p:attrName>r</p:attrName>
                                        </p:attrNameLst>
                                      </p:cBhvr>
                                    </p:animRot>
                                    <p:animRot by="-240000">
                                      <p:cBhvr>
                                        <p:cTn id="23" dur="400" fill="hold">
                                          <p:stCondLst>
                                            <p:cond delay="1200"/>
                                          </p:stCondLst>
                                        </p:cTn>
                                        <p:tgtEl>
                                          <p:spTgt spid="3"/>
                                        </p:tgtEl>
                                        <p:attrNameLst>
                                          <p:attrName>r</p:attrName>
                                        </p:attrNameLst>
                                      </p:cBhvr>
                                    </p:animRot>
                                    <p:animRot by="120000">
                                      <p:cBhvr>
                                        <p:cTn id="24" dur="400" fill="hold">
                                          <p:stCondLst>
                                            <p:cond delay="16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65306">
                <p:cTn id="25"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8A5B-1C1F-96A8-B001-85D5B1EE6C93}"/>
              </a:ext>
            </a:extLst>
          </p:cNvPr>
          <p:cNvSpPr>
            <a:spLocks noGrp="1"/>
          </p:cNvSpPr>
          <p:nvPr>
            <p:ph type="title"/>
          </p:nvPr>
        </p:nvSpPr>
        <p:spPr>
          <a:xfrm>
            <a:off x="4627869" y="2372738"/>
            <a:ext cx="2936261" cy="1325563"/>
          </a:xfrm>
        </p:spPr>
        <p:txBody>
          <a:bodyPr>
            <a:noAutofit/>
          </a:bodyPr>
          <a:lstStyle/>
          <a:p>
            <a:r>
              <a:rPr lang="en-US" sz="6000" b="1" dirty="0">
                <a:ln>
                  <a:solidFill>
                    <a:schemeClr val="tx1"/>
                  </a:solidFill>
                </a:ln>
                <a:solidFill>
                  <a:schemeClr val="bg1"/>
                </a:solidFill>
                <a:latin typeface="+mn-lt"/>
              </a:rPr>
              <a:t>Winner!</a:t>
            </a:r>
          </a:p>
        </p:txBody>
      </p:sp>
      <p:pic>
        <p:nvPicPr>
          <p:cNvPr id="6" name="Picture 5" descr="A colorful fireworks in the sky&#10;&#10;Description automatically generated">
            <a:extLst>
              <a:ext uri="{FF2B5EF4-FFF2-40B4-BE49-F238E27FC236}">
                <a16:creationId xmlns:a16="http://schemas.microsoft.com/office/drawing/2014/main" id="{C357C7ED-9B0E-FCDE-BFA5-D506949418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196" y="124139"/>
            <a:ext cx="2740863" cy="2445488"/>
          </a:xfrm>
          <a:prstGeom prst="rect">
            <a:avLst/>
          </a:prstGeom>
        </p:spPr>
      </p:pic>
      <p:pic>
        <p:nvPicPr>
          <p:cNvPr id="7" name="Picture 6" descr="A colorful fireworks in the sky&#10;&#10;Description automatically generated">
            <a:extLst>
              <a:ext uri="{FF2B5EF4-FFF2-40B4-BE49-F238E27FC236}">
                <a16:creationId xmlns:a16="http://schemas.microsoft.com/office/drawing/2014/main" id="{8C3E0288-760C-8C7C-7517-9AD1E3882E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3941" y="124139"/>
            <a:ext cx="2740863" cy="2445488"/>
          </a:xfrm>
          <a:prstGeom prst="rect">
            <a:avLst/>
          </a:prstGeom>
        </p:spPr>
      </p:pic>
      <p:pic>
        <p:nvPicPr>
          <p:cNvPr id="5" name="Hippo Character" descr="A cartoon of a hippo&#10;&#10;Description automatically generated">
            <a:extLst>
              <a:ext uri="{FF2B5EF4-FFF2-40B4-BE49-F238E27FC236}">
                <a16:creationId xmlns:a16="http://schemas.microsoft.com/office/drawing/2014/main" id="{F1057373-4255-6A7A-4678-FF55E78B78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7430" y="4304744"/>
            <a:ext cx="2248786" cy="1669021"/>
          </a:xfrm>
          <a:prstGeom prst="rect">
            <a:avLst/>
          </a:prstGeom>
        </p:spPr>
      </p:pic>
      <p:pic>
        <p:nvPicPr>
          <p:cNvPr id="3" name="fireworks-29629">
            <a:hlinkClick r:id="" action="ppaction://media"/>
            <a:extLst>
              <a:ext uri="{FF2B5EF4-FFF2-40B4-BE49-F238E27FC236}">
                <a16:creationId xmlns:a16="http://schemas.microsoft.com/office/drawing/2014/main" id="{D2DE60B8-0F33-986A-0D7A-F8FC25D0000A}"/>
              </a:ext>
            </a:extLst>
          </p:cNvPr>
          <p:cNvPicPr>
            <a:picLocks noChangeAspect="1"/>
          </p:cNvPicPr>
          <p:nvPr>
            <a:audioFile r:link="rId1"/>
            <p:extLst>
              <p:ext uri="{DAA4B4D4-6D71-4841-9C94-3DE7FCFB9230}">
                <p14:media xmlns:p14="http://schemas.microsoft.com/office/powerpoint/2010/main" r:embed="rId2">
                  <p14:trim end="24120"/>
                </p14:media>
              </p:ext>
            </p:extLst>
          </p:nvPr>
        </p:nvPicPr>
        <p:blipFill>
          <a:blip r:embed="rId6"/>
          <a:stretch>
            <a:fillRect/>
          </a:stretch>
        </p:blipFill>
        <p:spPr>
          <a:xfrm>
            <a:off x="12842875" y="4057650"/>
            <a:ext cx="406400" cy="406400"/>
          </a:xfrm>
          <a:prstGeom prst="rect">
            <a:avLst/>
          </a:prstGeom>
        </p:spPr>
      </p:pic>
    </p:spTree>
    <p:extLst>
      <p:ext uri="{BB962C8B-B14F-4D97-AF65-F5344CB8AC3E}">
        <p14:creationId xmlns:p14="http://schemas.microsoft.com/office/powerpoint/2010/main" val="39524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200" fill="hold">
                                          <p:stCondLst>
                                            <p:cond delay="0"/>
                                          </p:stCondLst>
                                        </p:cTn>
                                        <p:tgtEl>
                                          <p:spTgt spid="2"/>
                                        </p:tgtEl>
                                        <p:attrNameLst>
                                          <p:attrName>r</p:attrName>
                                        </p:attrNameLst>
                                      </p:cBhvr>
                                    </p:animRot>
                                    <p:animRot by="-240000">
                                      <p:cBhvr>
                                        <p:cTn id="7" dur="400" fill="hold">
                                          <p:stCondLst>
                                            <p:cond delay="400"/>
                                          </p:stCondLst>
                                        </p:cTn>
                                        <p:tgtEl>
                                          <p:spTgt spid="2"/>
                                        </p:tgtEl>
                                        <p:attrNameLst>
                                          <p:attrName>r</p:attrName>
                                        </p:attrNameLst>
                                      </p:cBhvr>
                                    </p:animRot>
                                    <p:animRot by="240000">
                                      <p:cBhvr>
                                        <p:cTn id="8" dur="400" fill="hold">
                                          <p:stCondLst>
                                            <p:cond delay="800"/>
                                          </p:stCondLst>
                                        </p:cTn>
                                        <p:tgtEl>
                                          <p:spTgt spid="2"/>
                                        </p:tgtEl>
                                        <p:attrNameLst>
                                          <p:attrName>r</p:attrName>
                                        </p:attrNameLst>
                                      </p:cBhvr>
                                    </p:animRot>
                                    <p:animRot by="-240000">
                                      <p:cBhvr>
                                        <p:cTn id="9" dur="400" fill="hold">
                                          <p:stCondLst>
                                            <p:cond delay="1200"/>
                                          </p:stCondLst>
                                        </p:cTn>
                                        <p:tgtEl>
                                          <p:spTgt spid="2"/>
                                        </p:tgtEl>
                                        <p:attrNameLst>
                                          <p:attrName>r</p:attrName>
                                        </p:attrNameLst>
                                      </p:cBhvr>
                                    </p:animRot>
                                    <p:animRot by="120000">
                                      <p:cBhvr>
                                        <p:cTn id="10" dur="400" fill="hold">
                                          <p:stCondLst>
                                            <p:cond delay="1600"/>
                                          </p:stCondLst>
                                        </p:cTn>
                                        <p:tgtEl>
                                          <p:spTgt spid="2"/>
                                        </p:tgtEl>
                                        <p:attrNameLst>
                                          <p:attrName>r</p:attrName>
                                        </p:attrNameLst>
                                      </p:cBhvr>
                                    </p:animRot>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500" tmFilter="0, 0; .2, .5; .8, .5; 1, 0"/>
                                        <p:tgtEl>
                                          <p:spTgt spid="7"/>
                                        </p:tgtEl>
                                      </p:cBhvr>
                                    </p:animEffect>
                                    <p:animScale>
                                      <p:cBhvr>
                                        <p:cTn id="16" dur="250" autoRev="1" fill="hold"/>
                                        <p:tgtEl>
                                          <p:spTgt spid="7"/>
                                        </p:tgtEl>
                                      </p:cBhvr>
                                      <p:by x="105000" y="105000"/>
                                    </p:animScale>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5"/>
                                        </p:tgtEl>
                                        <p:attrNameLst>
                                          <p:attrName>r</p:attrName>
                                        </p:attrNameLst>
                                      </p:cBhvr>
                                    </p:animRot>
                                    <p:animRot by="-240000">
                                      <p:cBhvr>
                                        <p:cTn id="19" dur="400" fill="hold">
                                          <p:stCondLst>
                                            <p:cond delay="400"/>
                                          </p:stCondLst>
                                        </p:cTn>
                                        <p:tgtEl>
                                          <p:spTgt spid="5"/>
                                        </p:tgtEl>
                                        <p:attrNameLst>
                                          <p:attrName>r</p:attrName>
                                        </p:attrNameLst>
                                      </p:cBhvr>
                                    </p:animRot>
                                    <p:animRot by="240000">
                                      <p:cBhvr>
                                        <p:cTn id="20" dur="400" fill="hold">
                                          <p:stCondLst>
                                            <p:cond delay="800"/>
                                          </p:stCondLst>
                                        </p:cTn>
                                        <p:tgtEl>
                                          <p:spTgt spid="5"/>
                                        </p:tgtEl>
                                        <p:attrNameLst>
                                          <p:attrName>r</p:attrName>
                                        </p:attrNameLst>
                                      </p:cBhvr>
                                    </p:animRot>
                                    <p:animRot by="-240000">
                                      <p:cBhvr>
                                        <p:cTn id="21" dur="400" fill="hold">
                                          <p:stCondLst>
                                            <p:cond delay="1200"/>
                                          </p:stCondLst>
                                        </p:cTn>
                                        <p:tgtEl>
                                          <p:spTgt spid="5"/>
                                        </p:tgtEl>
                                        <p:attrNameLst>
                                          <p:attrName>r</p:attrName>
                                        </p:attrNameLst>
                                      </p:cBhvr>
                                    </p:animRot>
                                    <p:animRot by="120000">
                                      <p:cBhvr>
                                        <p:cTn id="22" dur="400" fill="hold">
                                          <p:stCondLst>
                                            <p:cond delay="1600"/>
                                          </p:stCondLst>
                                        </p:cTn>
                                        <p:tgtEl>
                                          <p:spTgt spid="5"/>
                                        </p:tgtEl>
                                        <p:attrNameLst>
                                          <p:attrName>r</p:attrName>
                                        </p:attrNameLst>
                                      </p:cBhvr>
                                    </p:animRot>
                                  </p:childTnLst>
                                </p:cTn>
                              </p:par>
                              <p:par>
                                <p:cTn id="23" presetID="1" presetClass="mediacall" presetSubtype="0" fill="hold" nodeType="withEffect">
                                  <p:stCondLst>
                                    <p:cond delay="0"/>
                                  </p:stCondLst>
                                  <p:childTnLst>
                                    <p:cmd type="call" cmd="playFrom(0.0)">
                                      <p:cBhvr>
                                        <p:cTn id="24" dur="123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5306">
                <p:cTn id="25"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Picture 123" descr="A white brick wall&#10;&#10;Description automatically generated">
            <a:extLst>
              <a:ext uri="{FF2B5EF4-FFF2-40B4-BE49-F238E27FC236}">
                <a16:creationId xmlns:a16="http://schemas.microsoft.com/office/drawing/2014/main" id="{0AC2EF07-18E3-3BA9-D46E-866C47F0AB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hlinkClick r:id="rId5" action="ppaction://hlinksldjump"/>
            <a:extLst>
              <a:ext uri="{FF2B5EF4-FFF2-40B4-BE49-F238E27FC236}">
                <a16:creationId xmlns:a16="http://schemas.microsoft.com/office/drawing/2014/main" id="{603B1EA5-AD94-9C1F-6E6F-361C1E6E4C70}"/>
              </a:ext>
            </a:extLst>
          </p:cNvPr>
          <p:cNvSpPr/>
          <p:nvPr/>
        </p:nvSpPr>
        <p:spPr>
          <a:xfrm>
            <a:off x="213693" y="1068812"/>
            <a:ext cx="2768788"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99B4861-B2C7-F89B-4C68-B38E089F877C}"/>
              </a:ext>
            </a:extLst>
          </p:cNvPr>
          <p:cNvSpPr txBox="1"/>
          <p:nvPr/>
        </p:nvSpPr>
        <p:spPr>
          <a:xfrm>
            <a:off x="889178" y="1559773"/>
            <a:ext cx="504535" cy="354255"/>
          </a:xfrm>
          <a:prstGeom prst="rect">
            <a:avLst/>
          </a:prstGeom>
          <a:noFill/>
        </p:spPr>
        <p:txBody>
          <a:bodyPr wrap="square" rtlCol="0">
            <a:spAutoFit/>
          </a:bodyPr>
          <a:lstStyle/>
          <a:p>
            <a:r>
              <a:rPr lang="en-US" dirty="0">
                <a:solidFill>
                  <a:schemeClr val="bg1"/>
                </a:solidFill>
              </a:rPr>
              <a:t>VS</a:t>
            </a:r>
          </a:p>
        </p:txBody>
      </p:sp>
      <p:sp>
        <p:nvSpPr>
          <p:cNvPr id="11" name="TextBox 10">
            <a:extLst>
              <a:ext uri="{FF2B5EF4-FFF2-40B4-BE49-F238E27FC236}">
                <a16:creationId xmlns:a16="http://schemas.microsoft.com/office/drawing/2014/main" id="{F629C1C4-7790-0D62-B2D1-73A52D03BE7A}"/>
              </a:ext>
            </a:extLst>
          </p:cNvPr>
          <p:cNvSpPr txBox="1"/>
          <p:nvPr/>
        </p:nvSpPr>
        <p:spPr>
          <a:xfrm>
            <a:off x="1893326" y="1542104"/>
            <a:ext cx="504535" cy="354255"/>
          </a:xfrm>
          <a:prstGeom prst="rect">
            <a:avLst/>
          </a:prstGeom>
          <a:noFill/>
        </p:spPr>
        <p:txBody>
          <a:bodyPr wrap="square" rtlCol="0">
            <a:spAutoFit/>
          </a:bodyPr>
          <a:lstStyle/>
          <a:p>
            <a:r>
              <a:rPr lang="en-US" dirty="0">
                <a:solidFill>
                  <a:schemeClr val="bg1"/>
                </a:solidFill>
              </a:rPr>
              <a:t>VS</a:t>
            </a:r>
          </a:p>
        </p:txBody>
      </p:sp>
      <p:sp>
        <p:nvSpPr>
          <p:cNvPr id="14" name="Rectangle 13">
            <a:hlinkClick r:id="rId6" action="ppaction://hlinksldjump"/>
            <a:extLst>
              <a:ext uri="{FF2B5EF4-FFF2-40B4-BE49-F238E27FC236}">
                <a16:creationId xmlns:a16="http://schemas.microsoft.com/office/drawing/2014/main" id="{79EF98F0-B30E-397E-DD6F-F6E5D5443126}"/>
              </a:ext>
            </a:extLst>
          </p:cNvPr>
          <p:cNvSpPr/>
          <p:nvPr/>
        </p:nvSpPr>
        <p:spPr>
          <a:xfrm>
            <a:off x="3141500" y="1077086"/>
            <a:ext cx="2768789"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25749AF-E5C8-92B9-4CD1-51710F1393E0}"/>
              </a:ext>
            </a:extLst>
          </p:cNvPr>
          <p:cNvSpPr txBox="1"/>
          <p:nvPr/>
        </p:nvSpPr>
        <p:spPr>
          <a:xfrm>
            <a:off x="3816986" y="1568048"/>
            <a:ext cx="504535" cy="354255"/>
          </a:xfrm>
          <a:prstGeom prst="rect">
            <a:avLst/>
          </a:prstGeom>
          <a:noFill/>
        </p:spPr>
        <p:txBody>
          <a:bodyPr wrap="square" rtlCol="0">
            <a:spAutoFit/>
          </a:bodyPr>
          <a:lstStyle/>
          <a:p>
            <a:r>
              <a:rPr lang="en-US" dirty="0">
                <a:solidFill>
                  <a:schemeClr val="bg1"/>
                </a:solidFill>
              </a:rPr>
              <a:t>VS</a:t>
            </a:r>
          </a:p>
        </p:txBody>
      </p:sp>
      <p:sp>
        <p:nvSpPr>
          <p:cNvPr id="19" name="TextBox 18">
            <a:extLst>
              <a:ext uri="{FF2B5EF4-FFF2-40B4-BE49-F238E27FC236}">
                <a16:creationId xmlns:a16="http://schemas.microsoft.com/office/drawing/2014/main" id="{91CB403C-A1D4-B2A9-594D-0DD42702C6C8}"/>
              </a:ext>
            </a:extLst>
          </p:cNvPr>
          <p:cNvSpPr txBox="1"/>
          <p:nvPr/>
        </p:nvSpPr>
        <p:spPr>
          <a:xfrm>
            <a:off x="4821134" y="1550379"/>
            <a:ext cx="504535" cy="354255"/>
          </a:xfrm>
          <a:prstGeom prst="rect">
            <a:avLst/>
          </a:prstGeom>
          <a:noFill/>
        </p:spPr>
        <p:txBody>
          <a:bodyPr wrap="square" rtlCol="0">
            <a:spAutoFit/>
          </a:bodyPr>
          <a:lstStyle/>
          <a:p>
            <a:r>
              <a:rPr lang="en-US" dirty="0">
                <a:solidFill>
                  <a:schemeClr val="bg1"/>
                </a:solidFill>
              </a:rPr>
              <a:t>VS</a:t>
            </a:r>
          </a:p>
        </p:txBody>
      </p:sp>
      <p:sp>
        <p:nvSpPr>
          <p:cNvPr id="25" name="Rectangle 24">
            <a:hlinkClick r:id="rId7" action="ppaction://hlinksldjump"/>
            <a:extLst>
              <a:ext uri="{FF2B5EF4-FFF2-40B4-BE49-F238E27FC236}">
                <a16:creationId xmlns:a16="http://schemas.microsoft.com/office/drawing/2014/main" id="{123A730C-7712-5183-1426-C4C5C8655B7E}"/>
              </a:ext>
            </a:extLst>
          </p:cNvPr>
          <p:cNvSpPr/>
          <p:nvPr/>
        </p:nvSpPr>
        <p:spPr>
          <a:xfrm>
            <a:off x="6140149" y="1086618"/>
            <a:ext cx="2768788" cy="10274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5AAA436-BFFB-35B9-E233-42E697604333}"/>
              </a:ext>
            </a:extLst>
          </p:cNvPr>
          <p:cNvSpPr txBox="1"/>
          <p:nvPr/>
        </p:nvSpPr>
        <p:spPr>
          <a:xfrm>
            <a:off x="6815634" y="1577580"/>
            <a:ext cx="504535" cy="354255"/>
          </a:xfrm>
          <a:prstGeom prst="rect">
            <a:avLst/>
          </a:prstGeom>
          <a:noFill/>
        </p:spPr>
        <p:txBody>
          <a:bodyPr wrap="square" rtlCol="0">
            <a:spAutoFit/>
          </a:bodyPr>
          <a:lstStyle/>
          <a:p>
            <a:r>
              <a:rPr lang="en-US" dirty="0">
                <a:solidFill>
                  <a:schemeClr val="bg1"/>
                </a:solidFill>
              </a:rPr>
              <a:t>VS</a:t>
            </a:r>
          </a:p>
        </p:txBody>
      </p:sp>
      <p:sp>
        <p:nvSpPr>
          <p:cNvPr id="29" name="TextBox 28">
            <a:extLst>
              <a:ext uri="{FF2B5EF4-FFF2-40B4-BE49-F238E27FC236}">
                <a16:creationId xmlns:a16="http://schemas.microsoft.com/office/drawing/2014/main" id="{E65F7EC4-4501-D084-A62B-C390A6641AC4}"/>
              </a:ext>
            </a:extLst>
          </p:cNvPr>
          <p:cNvSpPr txBox="1"/>
          <p:nvPr/>
        </p:nvSpPr>
        <p:spPr>
          <a:xfrm>
            <a:off x="7819782" y="1559911"/>
            <a:ext cx="504535" cy="354255"/>
          </a:xfrm>
          <a:prstGeom prst="rect">
            <a:avLst/>
          </a:prstGeom>
          <a:noFill/>
        </p:spPr>
        <p:txBody>
          <a:bodyPr wrap="square" rtlCol="0">
            <a:spAutoFit/>
          </a:bodyPr>
          <a:lstStyle/>
          <a:p>
            <a:r>
              <a:rPr lang="en-US" dirty="0">
                <a:solidFill>
                  <a:schemeClr val="bg1"/>
                </a:solidFill>
              </a:rPr>
              <a:t>VS</a:t>
            </a:r>
          </a:p>
        </p:txBody>
      </p:sp>
      <p:grpSp>
        <p:nvGrpSpPr>
          <p:cNvPr id="35" name="Group 34">
            <a:extLst>
              <a:ext uri="{FF2B5EF4-FFF2-40B4-BE49-F238E27FC236}">
                <a16:creationId xmlns:a16="http://schemas.microsoft.com/office/drawing/2014/main" id="{98400EAB-47CA-7B20-AC7A-2A098B420729}"/>
              </a:ext>
            </a:extLst>
          </p:cNvPr>
          <p:cNvGrpSpPr/>
          <p:nvPr/>
        </p:nvGrpSpPr>
        <p:grpSpPr>
          <a:xfrm>
            <a:off x="9110009" y="1077086"/>
            <a:ext cx="2768789" cy="1035467"/>
            <a:chOff x="235131" y="1123406"/>
            <a:chExt cx="2939143" cy="1071154"/>
          </a:xfrm>
        </p:grpSpPr>
        <p:sp>
          <p:nvSpPr>
            <p:cNvPr id="37" name="Rectangle 36">
              <a:hlinkClick r:id="rId8" action="ppaction://hlinksldjump"/>
              <a:extLst>
                <a:ext uri="{FF2B5EF4-FFF2-40B4-BE49-F238E27FC236}">
                  <a16:creationId xmlns:a16="http://schemas.microsoft.com/office/drawing/2014/main" id="{871BDE97-4283-A118-1557-DE8B38A44192}"/>
                </a:ext>
              </a:extLst>
            </p:cNvPr>
            <p:cNvSpPr/>
            <p:nvPr/>
          </p:nvSpPr>
          <p:spPr>
            <a:xfrm>
              <a:off x="235131" y="1123406"/>
              <a:ext cx="2939143" cy="10711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BB05BFB0-5CFA-B768-4E75-2F0048F5AB81}"/>
                </a:ext>
              </a:extLst>
            </p:cNvPr>
            <p:cNvSpPr txBox="1"/>
            <p:nvPr/>
          </p:nvSpPr>
          <p:spPr>
            <a:xfrm>
              <a:off x="952177" y="1635263"/>
              <a:ext cx="535577" cy="369332"/>
            </a:xfrm>
            <a:prstGeom prst="rect">
              <a:avLst/>
            </a:prstGeom>
            <a:noFill/>
          </p:spPr>
          <p:txBody>
            <a:bodyPr wrap="square" rtlCol="0">
              <a:spAutoFit/>
            </a:bodyPr>
            <a:lstStyle/>
            <a:p>
              <a:r>
                <a:rPr lang="en-US" dirty="0">
                  <a:solidFill>
                    <a:schemeClr val="bg1"/>
                  </a:solidFill>
                </a:rPr>
                <a:t>VS</a:t>
              </a:r>
            </a:p>
          </p:txBody>
        </p:sp>
        <p:sp>
          <p:nvSpPr>
            <p:cNvPr id="40" name="TextBox 39">
              <a:extLst>
                <a:ext uri="{FF2B5EF4-FFF2-40B4-BE49-F238E27FC236}">
                  <a16:creationId xmlns:a16="http://schemas.microsoft.com/office/drawing/2014/main" id="{14DB30A4-7028-E368-58FF-43970E7FBB48}"/>
                </a:ext>
              </a:extLst>
            </p:cNvPr>
            <p:cNvSpPr txBox="1"/>
            <p:nvPr/>
          </p:nvSpPr>
          <p:spPr>
            <a:xfrm>
              <a:off x="2018107" y="1616842"/>
              <a:ext cx="535577" cy="369332"/>
            </a:xfrm>
            <a:prstGeom prst="rect">
              <a:avLst/>
            </a:prstGeom>
            <a:noFill/>
          </p:spPr>
          <p:txBody>
            <a:bodyPr wrap="square" rtlCol="0">
              <a:spAutoFit/>
            </a:bodyPr>
            <a:lstStyle/>
            <a:p>
              <a:r>
                <a:rPr lang="en-US" dirty="0">
                  <a:solidFill>
                    <a:schemeClr val="bg1"/>
                  </a:solidFill>
                </a:rPr>
                <a:t>VS</a:t>
              </a:r>
            </a:p>
          </p:txBody>
        </p:sp>
      </p:grpSp>
      <p:grpSp>
        <p:nvGrpSpPr>
          <p:cNvPr id="57" name="Group 56">
            <a:extLst>
              <a:ext uri="{FF2B5EF4-FFF2-40B4-BE49-F238E27FC236}">
                <a16:creationId xmlns:a16="http://schemas.microsoft.com/office/drawing/2014/main" id="{88DC7288-AF74-DBCC-6AF7-8535B9163134}"/>
              </a:ext>
            </a:extLst>
          </p:cNvPr>
          <p:cNvGrpSpPr/>
          <p:nvPr/>
        </p:nvGrpSpPr>
        <p:grpSpPr>
          <a:xfrm>
            <a:off x="46558" y="3043293"/>
            <a:ext cx="1948654" cy="1027426"/>
            <a:chOff x="676980" y="2681107"/>
            <a:chExt cx="1948654" cy="1027426"/>
          </a:xfrm>
        </p:grpSpPr>
        <p:sp>
          <p:nvSpPr>
            <p:cNvPr id="51" name="Rectangle 50">
              <a:hlinkClick r:id="rId9" action="ppaction://hlinksldjump"/>
              <a:extLst>
                <a:ext uri="{FF2B5EF4-FFF2-40B4-BE49-F238E27FC236}">
                  <a16:creationId xmlns:a16="http://schemas.microsoft.com/office/drawing/2014/main" id="{26F284E0-FB76-67F9-8787-270AFEB8092C}"/>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62B60E9F-15E1-580A-57AD-3FA97BF81A95}"/>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58" name="Group 57">
            <a:extLst>
              <a:ext uri="{FF2B5EF4-FFF2-40B4-BE49-F238E27FC236}">
                <a16:creationId xmlns:a16="http://schemas.microsoft.com/office/drawing/2014/main" id="{6AF4A966-EA8D-1609-729A-42FB40FD3A91}"/>
              </a:ext>
            </a:extLst>
          </p:cNvPr>
          <p:cNvGrpSpPr/>
          <p:nvPr/>
        </p:nvGrpSpPr>
        <p:grpSpPr>
          <a:xfrm>
            <a:off x="2086668" y="3043293"/>
            <a:ext cx="1948654" cy="1027426"/>
            <a:chOff x="676980" y="2681107"/>
            <a:chExt cx="1948654" cy="1027426"/>
          </a:xfrm>
        </p:grpSpPr>
        <p:sp>
          <p:nvSpPr>
            <p:cNvPr id="59" name="Rectangle 58">
              <a:hlinkClick r:id="rId10" action="ppaction://hlinksldjump"/>
              <a:extLst>
                <a:ext uri="{FF2B5EF4-FFF2-40B4-BE49-F238E27FC236}">
                  <a16:creationId xmlns:a16="http://schemas.microsoft.com/office/drawing/2014/main" id="{362EA930-E2A6-8AFF-CE0D-61D5CF73E191}"/>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4FC98823-F602-98E7-4AD1-D8F092388922}"/>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118" name="Group 117">
            <a:extLst>
              <a:ext uri="{FF2B5EF4-FFF2-40B4-BE49-F238E27FC236}">
                <a16:creationId xmlns:a16="http://schemas.microsoft.com/office/drawing/2014/main" id="{59C58BBB-7085-E48A-713E-C0E1786E9F04}"/>
              </a:ext>
            </a:extLst>
          </p:cNvPr>
          <p:cNvGrpSpPr/>
          <p:nvPr/>
        </p:nvGrpSpPr>
        <p:grpSpPr>
          <a:xfrm>
            <a:off x="4109066" y="3030202"/>
            <a:ext cx="1948654" cy="1027426"/>
            <a:chOff x="9491259" y="3654215"/>
            <a:chExt cx="1948654" cy="1027426"/>
          </a:xfrm>
        </p:grpSpPr>
        <p:sp>
          <p:nvSpPr>
            <p:cNvPr id="68" name="Rectangle 67">
              <a:hlinkClick r:id="rId11" action="ppaction://hlinksldjump"/>
              <a:extLst>
                <a:ext uri="{FF2B5EF4-FFF2-40B4-BE49-F238E27FC236}">
                  <a16:creationId xmlns:a16="http://schemas.microsoft.com/office/drawing/2014/main" id="{88217ED7-DE8E-518A-998F-0987D6322065}"/>
                </a:ext>
              </a:extLst>
            </p:cNvPr>
            <p:cNvSpPr/>
            <p:nvPr/>
          </p:nvSpPr>
          <p:spPr>
            <a:xfrm>
              <a:off x="9491259" y="3654215"/>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B9C87C0A-0185-28B6-A353-0CDE68847792}"/>
                </a:ext>
              </a:extLst>
            </p:cNvPr>
            <p:cNvSpPr txBox="1"/>
            <p:nvPr/>
          </p:nvSpPr>
          <p:spPr>
            <a:xfrm>
              <a:off x="10238982" y="4110233"/>
              <a:ext cx="504535" cy="354255"/>
            </a:xfrm>
            <a:prstGeom prst="rect">
              <a:avLst/>
            </a:prstGeom>
            <a:noFill/>
          </p:spPr>
          <p:txBody>
            <a:bodyPr wrap="square" rtlCol="0">
              <a:spAutoFit/>
            </a:bodyPr>
            <a:lstStyle/>
            <a:p>
              <a:r>
                <a:rPr lang="en-US" dirty="0">
                  <a:solidFill>
                    <a:schemeClr val="bg1"/>
                  </a:solidFill>
                </a:rPr>
                <a:t>VS</a:t>
              </a:r>
            </a:p>
          </p:txBody>
        </p:sp>
      </p:grpSp>
      <p:grpSp>
        <p:nvGrpSpPr>
          <p:cNvPr id="74" name="Group 73">
            <a:extLst>
              <a:ext uri="{FF2B5EF4-FFF2-40B4-BE49-F238E27FC236}">
                <a16:creationId xmlns:a16="http://schemas.microsoft.com/office/drawing/2014/main" id="{86991F4F-7673-66CF-2319-168D8761129C}"/>
              </a:ext>
            </a:extLst>
          </p:cNvPr>
          <p:cNvGrpSpPr/>
          <p:nvPr/>
        </p:nvGrpSpPr>
        <p:grpSpPr>
          <a:xfrm>
            <a:off x="6160308" y="3033429"/>
            <a:ext cx="1948654" cy="1027426"/>
            <a:chOff x="676980" y="2681107"/>
            <a:chExt cx="1948654" cy="1027426"/>
          </a:xfrm>
        </p:grpSpPr>
        <p:sp>
          <p:nvSpPr>
            <p:cNvPr id="76" name="Rectangle 75">
              <a:hlinkClick r:id="rId12" action="ppaction://hlinksldjump"/>
              <a:extLst>
                <a:ext uri="{FF2B5EF4-FFF2-40B4-BE49-F238E27FC236}">
                  <a16:creationId xmlns:a16="http://schemas.microsoft.com/office/drawing/2014/main" id="{DEC02759-CA79-8C34-2B28-09FA78883DC5}"/>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TextBox 77">
              <a:extLst>
                <a:ext uri="{FF2B5EF4-FFF2-40B4-BE49-F238E27FC236}">
                  <a16:creationId xmlns:a16="http://schemas.microsoft.com/office/drawing/2014/main" id="{D073DF74-AD9C-E459-7BAE-7C08FEC9E598}"/>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0" name="Group 89">
            <a:extLst>
              <a:ext uri="{FF2B5EF4-FFF2-40B4-BE49-F238E27FC236}">
                <a16:creationId xmlns:a16="http://schemas.microsoft.com/office/drawing/2014/main" id="{A768A081-0B83-FAFC-72F0-2F77EAD1B7FB}"/>
              </a:ext>
            </a:extLst>
          </p:cNvPr>
          <p:cNvGrpSpPr/>
          <p:nvPr/>
        </p:nvGrpSpPr>
        <p:grpSpPr>
          <a:xfrm>
            <a:off x="8155198" y="3030202"/>
            <a:ext cx="1948654" cy="1027426"/>
            <a:chOff x="676980" y="2681107"/>
            <a:chExt cx="1948654" cy="1027426"/>
          </a:xfrm>
        </p:grpSpPr>
        <p:sp>
          <p:nvSpPr>
            <p:cNvPr id="92" name="Rectangle 91">
              <a:hlinkClick r:id="rId13" action="ppaction://hlinksldjump"/>
              <a:extLst>
                <a:ext uri="{FF2B5EF4-FFF2-40B4-BE49-F238E27FC236}">
                  <a16:creationId xmlns:a16="http://schemas.microsoft.com/office/drawing/2014/main" id="{64B20A45-BACD-2C5B-720B-B7093571481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F10AE651-187D-CFDA-1813-16EA2386E88F}"/>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grpSp>
        <p:nvGrpSpPr>
          <p:cNvPr id="99" name="Group 98">
            <a:extLst>
              <a:ext uri="{FF2B5EF4-FFF2-40B4-BE49-F238E27FC236}">
                <a16:creationId xmlns:a16="http://schemas.microsoft.com/office/drawing/2014/main" id="{32C07BD6-CC4D-90E2-6AB6-076777F09D28}"/>
              </a:ext>
            </a:extLst>
          </p:cNvPr>
          <p:cNvGrpSpPr/>
          <p:nvPr/>
        </p:nvGrpSpPr>
        <p:grpSpPr>
          <a:xfrm>
            <a:off x="10173599" y="3043954"/>
            <a:ext cx="1948654" cy="1027426"/>
            <a:chOff x="676980" y="2681107"/>
            <a:chExt cx="1948654" cy="1027426"/>
          </a:xfrm>
        </p:grpSpPr>
        <p:sp>
          <p:nvSpPr>
            <p:cNvPr id="101" name="Rectangle 100">
              <a:hlinkClick r:id="rId14" action="ppaction://hlinksldjump"/>
              <a:extLst>
                <a:ext uri="{FF2B5EF4-FFF2-40B4-BE49-F238E27FC236}">
                  <a16:creationId xmlns:a16="http://schemas.microsoft.com/office/drawing/2014/main" id="{9F617B2F-5E3B-EA56-FC5E-3387D5787CE7}"/>
                </a:ext>
              </a:extLst>
            </p:cNvPr>
            <p:cNvSpPr/>
            <p:nvPr/>
          </p:nvSpPr>
          <p:spPr>
            <a:xfrm>
              <a:off x="676980" y="2681107"/>
              <a:ext cx="1948654"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Box 101">
              <a:extLst>
                <a:ext uri="{FF2B5EF4-FFF2-40B4-BE49-F238E27FC236}">
                  <a16:creationId xmlns:a16="http://schemas.microsoft.com/office/drawing/2014/main" id="{73EB1548-A211-9EAC-5C8B-163E4F077AB0}"/>
                </a:ext>
              </a:extLst>
            </p:cNvPr>
            <p:cNvSpPr txBox="1"/>
            <p:nvPr/>
          </p:nvSpPr>
          <p:spPr>
            <a:xfrm>
              <a:off x="1424883" y="3145900"/>
              <a:ext cx="504535" cy="354255"/>
            </a:xfrm>
            <a:prstGeom prst="rect">
              <a:avLst/>
            </a:prstGeom>
            <a:noFill/>
          </p:spPr>
          <p:txBody>
            <a:bodyPr wrap="square" rtlCol="0">
              <a:spAutoFit/>
            </a:bodyPr>
            <a:lstStyle/>
            <a:p>
              <a:r>
                <a:rPr lang="en-US" dirty="0">
                  <a:solidFill>
                    <a:schemeClr val="bg1"/>
                  </a:solidFill>
                </a:rPr>
                <a:t>VS</a:t>
              </a:r>
            </a:p>
          </p:txBody>
        </p:sp>
      </p:grpSp>
      <p:sp>
        <p:nvSpPr>
          <p:cNvPr id="114" name="TextBox 113">
            <a:extLst>
              <a:ext uri="{FF2B5EF4-FFF2-40B4-BE49-F238E27FC236}">
                <a16:creationId xmlns:a16="http://schemas.microsoft.com/office/drawing/2014/main" id="{B1E4E31A-35CE-46CB-FCAD-275730C156DE}"/>
              </a:ext>
            </a:extLst>
          </p:cNvPr>
          <p:cNvSpPr txBox="1"/>
          <p:nvPr/>
        </p:nvSpPr>
        <p:spPr>
          <a:xfrm>
            <a:off x="223683" y="207430"/>
            <a:ext cx="2174177" cy="707886"/>
          </a:xfrm>
          <a:prstGeom prst="rect">
            <a:avLst/>
          </a:prstGeom>
          <a:noFill/>
        </p:spPr>
        <p:txBody>
          <a:bodyPr wrap="square" rtlCol="0">
            <a:spAutoFit/>
          </a:bodyPr>
          <a:lstStyle/>
          <a:p>
            <a:r>
              <a:rPr lang="en-US" sz="4000" b="1" dirty="0"/>
              <a:t>Game 1</a:t>
            </a:r>
          </a:p>
        </p:txBody>
      </p:sp>
      <p:sp>
        <p:nvSpPr>
          <p:cNvPr id="116" name="TextBox 115">
            <a:extLst>
              <a:ext uri="{FF2B5EF4-FFF2-40B4-BE49-F238E27FC236}">
                <a16:creationId xmlns:a16="http://schemas.microsoft.com/office/drawing/2014/main" id="{CAE951A9-5A9B-66F7-07F5-DEC0C0ECC569}"/>
              </a:ext>
            </a:extLst>
          </p:cNvPr>
          <p:cNvSpPr txBox="1"/>
          <p:nvPr/>
        </p:nvSpPr>
        <p:spPr>
          <a:xfrm>
            <a:off x="5189074" y="376604"/>
            <a:ext cx="2048513" cy="707886"/>
          </a:xfrm>
          <a:prstGeom prst="rect">
            <a:avLst/>
          </a:prstGeom>
          <a:noFill/>
        </p:spPr>
        <p:txBody>
          <a:bodyPr wrap="square" rtlCol="0">
            <a:spAutoFit/>
          </a:bodyPr>
          <a:lstStyle/>
          <a:p>
            <a:r>
              <a:rPr lang="en-US" sz="4000" dirty="0"/>
              <a:t>Round 2</a:t>
            </a:r>
          </a:p>
        </p:txBody>
      </p:sp>
      <p:sp>
        <p:nvSpPr>
          <p:cNvPr id="117" name="TextBox 116">
            <a:extLst>
              <a:ext uri="{FF2B5EF4-FFF2-40B4-BE49-F238E27FC236}">
                <a16:creationId xmlns:a16="http://schemas.microsoft.com/office/drawing/2014/main" id="{B8127465-FD45-9C22-3D8F-AEEE7E08AFF3}"/>
              </a:ext>
            </a:extLst>
          </p:cNvPr>
          <p:cNvSpPr txBox="1"/>
          <p:nvPr/>
        </p:nvSpPr>
        <p:spPr>
          <a:xfrm>
            <a:off x="5232915" y="2390317"/>
            <a:ext cx="2048513" cy="707886"/>
          </a:xfrm>
          <a:prstGeom prst="rect">
            <a:avLst/>
          </a:prstGeom>
          <a:noFill/>
        </p:spPr>
        <p:txBody>
          <a:bodyPr wrap="square" rtlCol="0">
            <a:spAutoFit/>
          </a:bodyPr>
          <a:lstStyle/>
          <a:p>
            <a:r>
              <a:rPr lang="en-US" sz="4000" dirty="0"/>
              <a:t>Round 3</a:t>
            </a:r>
          </a:p>
        </p:txBody>
      </p:sp>
      <p:sp>
        <p:nvSpPr>
          <p:cNvPr id="2" name="TextBox 1">
            <a:extLst>
              <a:ext uri="{FF2B5EF4-FFF2-40B4-BE49-F238E27FC236}">
                <a16:creationId xmlns:a16="http://schemas.microsoft.com/office/drawing/2014/main" id="{1384F739-E059-B7FB-2931-B67B1CCAC6B7}"/>
              </a:ext>
            </a:extLst>
          </p:cNvPr>
          <p:cNvSpPr txBox="1"/>
          <p:nvPr/>
        </p:nvSpPr>
        <p:spPr>
          <a:xfrm>
            <a:off x="5262421" y="4492616"/>
            <a:ext cx="2048513" cy="707886"/>
          </a:xfrm>
          <a:prstGeom prst="rect">
            <a:avLst/>
          </a:prstGeom>
          <a:noFill/>
        </p:spPr>
        <p:txBody>
          <a:bodyPr wrap="square" rtlCol="0">
            <a:spAutoFit/>
          </a:bodyPr>
          <a:lstStyle/>
          <a:p>
            <a:r>
              <a:rPr lang="en-US" sz="4000" dirty="0"/>
              <a:t>Winner:</a:t>
            </a:r>
          </a:p>
        </p:txBody>
      </p:sp>
      <p:pic>
        <p:nvPicPr>
          <p:cNvPr id="3" name="Lion Character">
            <a:extLst>
              <a:ext uri="{FF2B5EF4-FFF2-40B4-BE49-F238E27FC236}">
                <a16:creationId xmlns:a16="http://schemas.microsoft.com/office/drawing/2014/main" id="{48403BF4-6F6D-D252-7C55-51289EBB2F07}"/>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81388" y="1232138"/>
            <a:ext cx="700197" cy="751990"/>
          </a:xfrm>
          <a:prstGeom prst="rect">
            <a:avLst/>
          </a:prstGeom>
        </p:spPr>
      </p:pic>
      <p:pic>
        <p:nvPicPr>
          <p:cNvPr id="9" name="Mango Character" descr="A cartoon face with eyes and mouth&#10;&#10;Description automatically generated">
            <a:extLst>
              <a:ext uri="{FF2B5EF4-FFF2-40B4-BE49-F238E27FC236}">
                <a16:creationId xmlns:a16="http://schemas.microsoft.com/office/drawing/2014/main" id="{8D10D987-943C-035C-CDD9-EC38A661A7A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83548" y="1226166"/>
            <a:ext cx="409242" cy="748329"/>
          </a:xfrm>
          <a:prstGeom prst="rect">
            <a:avLst/>
          </a:prstGeom>
        </p:spPr>
      </p:pic>
      <p:pic>
        <p:nvPicPr>
          <p:cNvPr id="15" name="Hippo Character" descr="A cartoon of a hippo&#10;&#10;Description automatically generated">
            <a:extLst>
              <a:ext uri="{FF2B5EF4-FFF2-40B4-BE49-F238E27FC236}">
                <a16:creationId xmlns:a16="http://schemas.microsoft.com/office/drawing/2014/main" id="{ED1D9CC0-0E6D-5251-DF33-9845FA2CA1D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167899" y="1439304"/>
            <a:ext cx="709388" cy="526499"/>
          </a:xfrm>
          <a:prstGeom prst="rect">
            <a:avLst/>
          </a:prstGeom>
        </p:spPr>
      </p:pic>
      <p:pic>
        <p:nvPicPr>
          <p:cNvPr id="26" name="Sun Flower Character" descr="A cartoon flower with a face&#10;&#10;Description automatically generated">
            <a:extLst>
              <a:ext uri="{FF2B5EF4-FFF2-40B4-BE49-F238E27FC236}">
                <a16:creationId xmlns:a16="http://schemas.microsoft.com/office/drawing/2014/main" id="{89824DB9-C1E4-8CE0-EE86-251ACD6A14D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67894" y="1157671"/>
            <a:ext cx="681689" cy="804204"/>
          </a:xfrm>
          <a:prstGeom prst="rect">
            <a:avLst/>
          </a:prstGeom>
        </p:spPr>
      </p:pic>
      <p:pic>
        <p:nvPicPr>
          <p:cNvPr id="42" name="Lion Character">
            <a:extLst>
              <a:ext uri="{FF2B5EF4-FFF2-40B4-BE49-F238E27FC236}">
                <a16:creationId xmlns:a16="http://schemas.microsoft.com/office/drawing/2014/main" id="{C88160C0-C7CA-9477-0597-E7B93ADF3809}"/>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9159688" y="1262222"/>
            <a:ext cx="700197" cy="751990"/>
          </a:xfrm>
          <a:prstGeom prst="rect">
            <a:avLst/>
          </a:prstGeom>
        </p:spPr>
      </p:pic>
      <p:pic>
        <p:nvPicPr>
          <p:cNvPr id="44" name="Sun Flower Character" descr="A cartoon flower with a face&#10;&#10;Description automatically generated">
            <a:extLst>
              <a:ext uri="{FF2B5EF4-FFF2-40B4-BE49-F238E27FC236}">
                <a16:creationId xmlns:a16="http://schemas.microsoft.com/office/drawing/2014/main" id="{F4A658AD-E7B6-1517-7320-7E42F2F3135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145705" y="1186094"/>
            <a:ext cx="681689" cy="804204"/>
          </a:xfrm>
          <a:prstGeom prst="rect">
            <a:avLst/>
          </a:prstGeom>
        </p:spPr>
      </p:pic>
      <p:pic>
        <p:nvPicPr>
          <p:cNvPr id="45" name="Lion Character">
            <a:extLst>
              <a:ext uri="{FF2B5EF4-FFF2-40B4-BE49-F238E27FC236}">
                <a16:creationId xmlns:a16="http://schemas.microsoft.com/office/drawing/2014/main" id="{456635CF-1AFA-FFA2-E525-0846E47F5C48}"/>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6181002" y="1290291"/>
            <a:ext cx="700197" cy="751990"/>
          </a:xfrm>
          <a:prstGeom prst="rect">
            <a:avLst/>
          </a:prstGeom>
        </p:spPr>
      </p:pic>
      <p:pic>
        <p:nvPicPr>
          <p:cNvPr id="47" name="Hippo Character" descr="A cartoon of a hippo&#10;&#10;Description automatically generated">
            <a:extLst>
              <a:ext uri="{FF2B5EF4-FFF2-40B4-BE49-F238E27FC236}">
                <a16:creationId xmlns:a16="http://schemas.microsoft.com/office/drawing/2014/main" id="{C151F480-45F5-35B2-D611-3CF278B8EC5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51219" y="1425950"/>
            <a:ext cx="709388" cy="526499"/>
          </a:xfrm>
          <a:prstGeom prst="rect">
            <a:avLst/>
          </a:prstGeom>
        </p:spPr>
      </p:pic>
      <p:pic>
        <p:nvPicPr>
          <p:cNvPr id="48" name="Mango Character" descr="A cartoon face with eyes and mouth&#10;&#10;Description automatically generated">
            <a:extLst>
              <a:ext uri="{FF2B5EF4-FFF2-40B4-BE49-F238E27FC236}">
                <a16:creationId xmlns:a16="http://schemas.microsoft.com/office/drawing/2014/main" id="{C9F19153-ACDF-B1D4-E5EA-77A1FAB787F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352316" y="1241969"/>
            <a:ext cx="409242" cy="748329"/>
          </a:xfrm>
          <a:prstGeom prst="rect">
            <a:avLst/>
          </a:prstGeom>
        </p:spPr>
      </p:pic>
      <p:pic>
        <p:nvPicPr>
          <p:cNvPr id="54" name="Sun Flower Character" descr="A cartoon flower with a face&#10;&#10;Description automatically generated">
            <a:extLst>
              <a:ext uri="{FF2B5EF4-FFF2-40B4-BE49-F238E27FC236}">
                <a16:creationId xmlns:a16="http://schemas.microsoft.com/office/drawing/2014/main" id="{BD51B10A-1AA8-6987-3699-46DA2346B9B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152612" y="1214031"/>
            <a:ext cx="681689" cy="804204"/>
          </a:xfrm>
          <a:prstGeom prst="rect">
            <a:avLst/>
          </a:prstGeom>
        </p:spPr>
      </p:pic>
      <p:pic>
        <p:nvPicPr>
          <p:cNvPr id="77" name="Hippo Character" descr="A cartoon of a hippo&#10;&#10;Description automatically generated">
            <a:extLst>
              <a:ext uri="{FF2B5EF4-FFF2-40B4-BE49-F238E27FC236}">
                <a16:creationId xmlns:a16="http://schemas.microsoft.com/office/drawing/2014/main" id="{F1447E51-2952-3D13-6BA3-3FDF127B1B2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121747" y="1447316"/>
            <a:ext cx="709388" cy="526499"/>
          </a:xfrm>
          <a:prstGeom prst="rect">
            <a:avLst/>
          </a:prstGeom>
        </p:spPr>
      </p:pic>
      <p:pic>
        <p:nvPicPr>
          <p:cNvPr id="80" name="Mango Character" descr="A cartoon face with eyes and mouth&#10;&#10;Description automatically generated">
            <a:extLst>
              <a:ext uri="{FF2B5EF4-FFF2-40B4-BE49-F238E27FC236}">
                <a16:creationId xmlns:a16="http://schemas.microsoft.com/office/drawing/2014/main" id="{16C47FC3-E317-889D-6B20-BE03DB76CE0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221416" y="1226166"/>
            <a:ext cx="409242" cy="748329"/>
          </a:xfrm>
          <a:prstGeom prst="rect">
            <a:avLst/>
          </a:prstGeom>
        </p:spPr>
      </p:pic>
      <p:pic>
        <p:nvPicPr>
          <p:cNvPr id="81" name="Lion Character">
            <a:extLst>
              <a:ext uri="{FF2B5EF4-FFF2-40B4-BE49-F238E27FC236}">
                <a16:creationId xmlns:a16="http://schemas.microsoft.com/office/drawing/2014/main" id="{08FAC7B7-7322-F8C0-5C03-2105E4AF267C}"/>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127047" y="3181011"/>
            <a:ext cx="700197" cy="751990"/>
          </a:xfrm>
          <a:prstGeom prst="rect">
            <a:avLst/>
          </a:prstGeom>
        </p:spPr>
      </p:pic>
      <p:pic>
        <p:nvPicPr>
          <p:cNvPr id="82" name="Mango Character" descr="A cartoon face with eyes and mouth&#10;&#10;Description automatically generated">
            <a:extLst>
              <a:ext uri="{FF2B5EF4-FFF2-40B4-BE49-F238E27FC236}">
                <a16:creationId xmlns:a16="http://schemas.microsoft.com/office/drawing/2014/main" id="{BC7C64BA-0955-1253-3E2B-D602A327708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64129" y="3163312"/>
            <a:ext cx="409242" cy="748329"/>
          </a:xfrm>
          <a:prstGeom prst="rect">
            <a:avLst/>
          </a:prstGeom>
        </p:spPr>
      </p:pic>
      <p:pic>
        <p:nvPicPr>
          <p:cNvPr id="83" name="Lion Character">
            <a:extLst>
              <a:ext uri="{FF2B5EF4-FFF2-40B4-BE49-F238E27FC236}">
                <a16:creationId xmlns:a16="http://schemas.microsoft.com/office/drawing/2014/main" id="{8DD1034E-0311-FD0C-BDD0-7E06E3E7FAA2}"/>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179688" y="3181328"/>
            <a:ext cx="700197" cy="751990"/>
          </a:xfrm>
          <a:prstGeom prst="rect">
            <a:avLst/>
          </a:prstGeom>
        </p:spPr>
      </p:pic>
      <p:pic>
        <p:nvPicPr>
          <p:cNvPr id="84" name="Lion Character">
            <a:extLst>
              <a:ext uri="{FF2B5EF4-FFF2-40B4-BE49-F238E27FC236}">
                <a16:creationId xmlns:a16="http://schemas.microsoft.com/office/drawing/2014/main" id="{2A6BFF3D-FFE6-660B-54F4-639508F04CBB}"/>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4172494" y="3181885"/>
            <a:ext cx="700197" cy="751990"/>
          </a:xfrm>
          <a:prstGeom prst="rect">
            <a:avLst/>
          </a:prstGeom>
        </p:spPr>
      </p:pic>
      <p:pic>
        <p:nvPicPr>
          <p:cNvPr id="87" name="Hippo Character" descr="A cartoon of a hippo&#10;&#10;Description automatically generated">
            <a:extLst>
              <a:ext uri="{FF2B5EF4-FFF2-40B4-BE49-F238E27FC236}">
                <a16:creationId xmlns:a16="http://schemas.microsoft.com/office/drawing/2014/main" id="{7D7BC147-B5C7-4033-DAF2-7EAFAF53FBB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28729" y="3313976"/>
            <a:ext cx="709388" cy="526499"/>
          </a:xfrm>
          <a:prstGeom prst="rect">
            <a:avLst/>
          </a:prstGeom>
        </p:spPr>
      </p:pic>
      <p:pic>
        <p:nvPicPr>
          <p:cNvPr id="89" name="Sun Flower Character" descr="A cartoon flower with a face&#10;&#10;Description automatically generated">
            <a:extLst>
              <a:ext uri="{FF2B5EF4-FFF2-40B4-BE49-F238E27FC236}">
                <a16:creationId xmlns:a16="http://schemas.microsoft.com/office/drawing/2014/main" id="{853985F6-703C-1CF4-ECD9-6B8C21977BE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264820" y="3175813"/>
            <a:ext cx="681689" cy="804204"/>
          </a:xfrm>
          <a:prstGeom prst="rect">
            <a:avLst/>
          </a:prstGeom>
        </p:spPr>
      </p:pic>
      <p:pic>
        <p:nvPicPr>
          <p:cNvPr id="97" name="Hippo Character" descr="A cartoon of a hippo&#10;&#10;Description automatically generated">
            <a:extLst>
              <a:ext uri="{FF2B5EF4-FFF2-40B4-BE49-F238E27FC236}">
                <a16:creationId xmlns:a16="http://schemas.microsoft.com/office/drawing/2014/main" id="{059B481A-3F0A-55BB-CE75-839A27E569F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17001" y="3388832"/>
            <a:ext cx="709388" cy="526499"/>
          </a:xfrm>
          <a:prstGeom prst="rect">
            <a:avLst/>
          </a:prstGeom>
        </p:spPr>
      </p:pic>
      <p:pic>
        <p:nvPicPr>
          <p:cNvPr id="100" name="Mango Character" descr="A cartoon face with eyes and mouth&#10;&#10;Description automatically generated">
            <a:extLst>
              <a:ext uri="{FF2B5EF4-FFF2-40B4-BE49-F238E27FC236}">
                <a16:creationId xmlns:a16="http://schemas.microsoft.com/office/drawing/2014/main" id="{1317D40B-393D-B958-6EC3-4336A70E7DD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372005" y="3209171"/>
            <a:ext cx="409242" cy="748329"/>
          </a:xfrm>
          <a:prstGeom prst="rect">
            <a:avLst/>
          </a:prstGeom>
        </p:spPr>
      </p:pic>
      <p:pic>
        <p:nvPicPr>
          <p:cNvPr id="105" name="Mango Character" descr="A cartoon face with eyes and mouth&#10;&#10;Description automatically generated">
            <a:extLst>
              <a:ext uri="{FF2B5EF4-FFF2-40B4-BE49-F238E27FC236}">
                <a16:creationId xmlns:a16="http://schemas.microsoft.com/office/drawing/2014/main" id="{4F4B1FA9-13CF-C27B-0CB6-790FCE9DD8E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435980" y="3197919"/>
            <a:ext cx="409242" cy="748329"/>
          </a:xfrm>
          <a:prstGeom prst="rect">
            <a:avLst/>
          </a:prstGeom>
        </p:spPr>
      </p:pic>
      <p:pic>
        <p:nvPicPr>
          <p:cNvPr id="106" name="Sun Flower Character" descr="A cartoon flower with a face&#10;&#10;Description automatically generated">
            <a:extLst>
              <a:ext uri="{FF2B5EF4-FFF2-40B4-BE49-F238E27FC236}">
                <a16:creationId xmlns:a16="http://schemas.microsoft.com/office/drawing/2014/main" id="{D1F2B57B-5F91-76DF-C13E-9D7CEDC41F1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230235" y="3167498"/>
            <a:ext cx="681689" cy="804204"/>
          </a:xfrm>
          <a:prstGeom prst="rect">
            <a:avLst/>
          </a:prstGeom>
        </p:spPr>
      </p:pic>
      <p:pic>
        <p:nvPicPr>
          <p:cNvPr id="107" name="Hippo Character" descr="A cartoon of a hippo&#10;&#10;Description automatically generated">
            <a:extLst>
              <a:ext uri="{FF2B5EF4-FFF2-40B4-BE49-F238E27FC236}">
                <a16:creationId xmlns:a16="http://schemas.microsoft.com/office/drawing/2014/main" id="{F3275D7B-3444-7E08-D769-AE22CE5F6D4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226348" y="3380856"/>
            <a:ext cx="709388" cy="526499"/>
          </a:xfrm>
          <a:prstGeom prst="rect">
            <a:avLst/>
          </a:prstGeom>
        </p:spPr>
      </p:pic>
      <p:pic>
        <p:nvPicPr>
          <p:cNvPr id="108" name="Sun Flower Character" descr="A cartoon flower with a face&#10;&#10;Description automatically generated">
            <a:extLst>
              <a:ext uri="{FF2B5EF4-FFF2-40B4-BE49-F238E27FC236}">
                <a16:creationId xmlns:a16="http://schemas.microsoft.com/office/drawing/2014/main" id="{D72CE94A-101E-CC02-245F-C00BDD7DFA9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294178" y="3167498"/>
            <a:ext cx="681689" cy="804204"/>
          </a:xfrm>
          <a:prstGeom prst="rect">
            <a:avLst/>
          </a:prstGeom>
        </p:spPr>
      </p:pic>
      <p:grpSp>
        <p:nvGrpSpPr>
          <p:cNvPr id="113" name="Group 112">
            <a:extLst>
              <a:ext uri="{FF2B5EF4-FFF2-40B4-BE49-F238E27FC236}">
                <a16:creationId xmlns:a16="http://schemas.microsoft.com/office/drawing/2014/main" id="{6268D4F6-387C-E90A-4625-97786B459B0B}"/>
              </a:ext>
            </a:extLst>
          </p:cNvPr>
          <p:cNvGrpSpPr/>
          <p:nvPr/>
        </p:nvGrpSpPr>
        <p:grpSpPr>
          <a:xfrm>
            <a:off x="2700815" y="5222113"/>
            <a:ext cx="1216361" cy="1027426"/>
            <a:chOff x="2700815" y="5222113"/>
            <a:chExt cx="1216361" cy="1027426"/>
          </a:xfrm>
        </p:grpSpPr>
        <p:sp>
          <p:nvSpPr>
            <p:cNvPr id="7" name="Rectangle 6">
              <a:hlinkClick r:id="rId19" action="ppaction://hlinksldjump"/>
              <a:extLst>
                <a:ext uri="{FF2B5EF4-FFF2-40B4-BE49-F238E27FC236}">
                  <a16:creationId xmlns:a16="http://schemas.microsoft.com/office/drawing/2014/main" id="{68C407E5-894E-AAA2-C397-5411E023B606}"/>
                </a:ext>
              </a:extLst>
            </p:cNvPr>
            <p:cNvSpPr/>
            <p:nvPr/>
          </p:nvSpPr>
          <p:spPr>
            <a:xfrm>
              <a:off x="2700815"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9" name="Lion Character">
              <a:hlinkClick r:id="rId19" action="ppaction://hlinksldjump"/>
              <a:extLst>
                <a:ext uri="{FF2B5EF4-FFF2-40B4-BE49-F238E27FC236}">
                  <a16:creationId xmlns:a16="http://schemas.microsoft.com/office/drawing/2014/main" id="{91F3AF2C-99CD-95DB-335A-25B4AF7C23C0}"/>
                </a:ext>
              </a:extLst>
            </p:cNvPr>
            <p:cNvPicPr>
              <a:picLocks noChangeAspect="1"/>
            </p:cNvPicPr>
            <p:nvPr/>
          </p:nvPicPr>
          <p:blipFill rotWithShape="1">
            <a:blip r:embed="rId15">
              <a:extLst>
                <a:ext uri="{28A0092B-C50C-407E-A947-70E740481C1C}">
                  <a14:useLocalDpi xmlns:a14="http://schemas.microsoft.com/office/drawing/2010/main" val="0"/>
                </a:ext>
              </a:extLst>
            </a:blip>
            <a:srcRect l="13477" t="11004" r="14721" b="11883"/>
            <a:stretch/>
          </p:blipFill>
          <p:spPr>
            <a:xfrm>
              <a:off x="2949583" y="5359831"/>
              <a:ext cx="700197" cy="751990"/>
            </a:xfrm>
            <a:prstGeom prst="rect">
              <a:avLst/>
            </a:prstGeom>
          </p:spPr>
        </p:pic>
      </p:grpSp>
      <p:grpSp>
        <p:nvGrpSpPr>
          <p:cNvPr id="119" name="Group 118">
            <a:extLst>
              <a:ext uri="{FF2B5EF4-FFF2-40B4-BE49-F238E27FC236}">
                <a16:creationId xmlns:a16="http://schemas.microsoft.com/office/drawing/2014/main" id="{331CEE1C-D91B-F4E0-1E31-65AEE6C4B90D}"/>
              </a:ext>
            </a:extLst>
          </p:cNvPr>
          <p:cNvGrpSpPr/>
          <p:nvPr/>
        </p:nvGrpSpPr>
        <p:grpSpPr>
          <a:xfrm>
            <a:off x="4436082" y="5222113"/>
            <a:ext cx="1216361" cy="1027426"/>
            <a:chOff x="4436082" y="5222113"/>
            <a:chExt cx="1216361" cy="1027426"/>
          </a:xfrm>
        </p:grpSpPr>
        <p:sp>
          <p:nvSpPr>
            <p:cNvPr id="43" name="Rectangle 42">
              <a:hlinkClick r:id="rId20" action="ppaction://hlinksldjump"/>
              <a:extLst>
                <a:ext uri="{FF2B5EF4-FFF2-40B4-BE49-F238E27FC236}">
                  <a16:creationId xmlns:a16="http://schemas.microsoft.com/office/drawing/2014/main" id="{9DF459CE-5318-788F-0F07-A902FDB9E786}"/>
                </a:ext>
              </a:extLst>
            </p:cNvPr>
            <p:cNvSpPr/>
            <p:nvPr/>
          </p:nvSpPr>
          <p:spPr>
            <a:xfrm>
              <a:off x="4436082"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0" name="Hippo Character" descr="A cartoon of a hippo&#10;&#10;Description automatically generated">
              <a:hlinkClick r:id="rId20" action="ppaction://hlinksldjump"/>
              <a:extLst>
                <a:ext uri="{FF2B5EF4-FFF2-40B4-BE49-F238E27FC236}">
                  <a16:creationId xmlns:a16="http://schemas.microsoft.com/office/drawing/2014/main" id="{B0C30A84-B2C8-7D75-39CA-E5451481DB4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89568" y="5472576"/>
              <a:ext cx="709388" cy="526499"/>
            </a:xfrm>
            <a:prstGeom prst="rect">
              <a:avLst/>
            </a:prstGeom>
          </p:spPr>
        </p:pic>
      </p:grpSp>
      <p:grpSp>
        <p:nvGrpSpPr>
          <p:cNvPr id="120" name="Group 119">
            <a:extLst>
              <a:ext uri="{FF2B5EF4-FFF2-40B4-BE49-F238E27FC236}">
                <a16:creationId xmlns:a16="http://schemas.microsoft.com/office/drawing/2014/main" id="{D5877FB3-BAAF-AA7F-05A8-C8252926909C}"/>
              </a:ext>
            </a:extLst>
          </p:cNvPr>
          <p:cNvGrpSpPr/>
          <p:nvPr/>
        </p:nvGrpSpPr>
        <p:grpSpPr>
          <a:xfrm>
            <a:off x="6160308" y="5222113"/>
            <a:ext cx="1216361" cy="1027426"/>
            <a:chOff x="6160308" y="5222113"/>
            <a:chExt cx="1216361" cy="1027426"/>
          </a:xfrm>
        </p:grpSpPr>
        <p:sp>
          <p:nvSpPr>
            <p:cNvPr id="46" name="Rectangle 45">
              <a:hlinkClick r:id="rId21" action="ppaction://hlinksldjump"/>
              <a:extLst>
                <a:ext uri="{FF2B5EF4-FFF2-40B4-BE49-F238E27FC236}">
                  <a16:creationId xmlns:a16="http://schemas.microsoft.com/office/drawing/2014/main" id="{D3F5F81B-09B9-2849-D162-071E8089A7D7}"/>
                </a:ext>
              </a:extLst>
            </p:cNvPr>
            <p:cNvSpPr/>
            <p:nvPr/>
          </p:nvSpPr>
          <p:spPr>
            <a:xfrm>
              <a:off x="6160308"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1" name="Sun Flower Character" descr="A cartoon flower with a face&#10;&#10;Description automatically generated">
              <a:hlinkClick r:id="rId21" action="ppaction://hlinksldjump"/>
              <a:extLst>
                <a:ext uri="{FF2B5EF4-FFF2-40B4-BE49-F238E27FC236}">
                  <a16:creationId xmlns:a16="http://schemas.microsoft.com/office/drawing/2014/main" id="{1C076CB4-5F75-E550-477F-6E4064F073F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52946" y="5333723"/>
              <a:ext cx="681689" cy="804204"/>
            </a:xfrm>
            <a:prstGeom prst="rect">
              <a:avLst/>
            </a:prstGeom>
          </p:spPr>
        </p:pic>
      </p:grpSp>
      <p:grpSp>
        <p:nvGrpSpPr>
          <p:cNvPr id="121" name="Group 120">
            <a:extLst>
              <a:ext uri="{FF2B5EF4-FFF2-40B4-BE49-F238E27FC236}">
                <a16:creationId xmlns:a16="http://schemas.microsoft.com/office/drawing/2014/main" id="{F14BF44B-7602-EFA9-5359-D8AB3283787C}"/>
              </a:ext>
            </a:extLst>
          </p:cNvPr>
          <p:cNvGrpSpPr/>
          <p:nvPr/>
        </p:nvGrpSpPr>
        <p:grpSpPr>
          <a:xfrm>
            <a:off x="7860774" y="5222113"/>
            <a:ext cx="1216361" cy="1027426"/>
            <a:chOff x="7860774" y="5222113"/>
            <a:chExt cx="1216361" cy="1027426"/>
          </a:xfrm>
        </p:grpSpPr>
        <p:sp>
          <p:nvSpPr>
            <p:cNvPr id="50" name="Rectangle 49">
              <a:hlinkClick r:id="rId22" action="ppaction://hlinksldjump"/>
              <a:extLst>
                <a:ext uri="{FF2B5EF4-FFF2-40B4-BE49-F238E27FC236}">
                  <a16:creationId xmlns:a16="http://schemas.microsoft.com/office/drawing/2014/main" id="{AF40E3A3-634C-8B20-C150-05876C1FFD0C}"/>
                </a:ext>
              </a:extLst>
            </p:cNvPr>
            <p:cNvSpPr/>
            <p:nvPr/>
          </p:nvSpPr>
          <p:spPr>
            <a:xfrm>
              <a:off x="7860774" y="5222113"/>
              <a:ext cx="1216361" cy="1027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2" name="Mango Character" descr="A cartoon face with eyes and mouth&#10;&#10;Description automatically generated">
              <a:hlinkClick r:id="rId22" action="ppaction://hlinksldjump"/>
              <a:extLst>
                <a:ext uri="{FF2B5EF4-FFF2-40B4-BE49-F238E27FC236}">
                  <a16:creationId xmlns:a16="http://schemas.microsoft.com/office/drawing/2014/main" id="{B54F35F7-5822-38A0-FD04-8161D319F3A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282825" y="5331677"/>
              <a:ext cx="409242" cy="748329"/>
            </a:xfrm>
            <a:prstGeom prst="rect">
              <a:avLst/>
            </a:prstGeom>
          </p:spPr>
        </p:pic>
      </p:grpSp>
      <p:pic>
        <p:nvPicPr>
          <p:cNvPr id="5" name="Bomb pass music">
            <a:hlinkClick r:id="" action="ppaction://media"/>
            <a:extLst>
              <a:ext uri="{FF2B5EF4-FFF2-40B4-BE49-F238E27FC236}">
                <a16:creationId xmlns:a16="http://schemas.microsoft.com/office/drawing/2014/main" id="{7BD454F8-0B7A-A535-BC9B-6987699383BE}"/>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5892800" y="7326882"/>
            <a:ext cx="406400" cy="406400"/>
          </a:xfrm>
          <a:prstGeom prst="rect">
            <a:avLst/>
          </a:prstGeom>
        </p:spPr>
      </p:pic>
    </p:spTree>
    <p:extLst>
      <p:ext uri="{BB962C8B-B14F-4D97-AF65-F5344CB8AC3E}">
        <p14:creationId xmlns:p14="http://schemas.microsoft.com/office/powerpoint/2010/main" val="171668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3469" numSld="999">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8A5B-1C1F-96A8-B001-85D5B1EE6C93}"/>
              </a:ext>
            </a:extLst>
          </p:cNvPr>
          <p:cNvSpPr>
            <a:spLocks noGrp="1"/>
          </p:cNvSpPr>
          <p:nvPr>
            <p:ph type="title"/>
          </p:nvPr>
        </p:nvSpPr>
        <p:spPr>
          <a:xfrm>
            <a:off x="4664861" y="2425791"/>
            <a:ext cx="3113326" cy="1325563"/>
          </a:xfrm>
        </p:spPr>
        <p:txBody>
          <a:bodyPr>
            <a:noAutofit/>
          </a:bodyPr>
          <a:lstStyle/>
          <a:p>
            <a:r>
              <a:rPr lang="en-US" sz="6000" b="1" dirty="0">
                <a:ln>
                  <a:solidFill>
                    <a:schemeClr val="tx1"/>
                  </a:solidFill>
                </a:ln>
                <a:solidFill>
                  <a:schemeClr val="bg1"/>
                </a:solidFill>
                <a:latin typeface="+mn-lt"/>
              </a:rPr>
              <a:t>Winner!</a:t>
            </a:r>
          </a:p>
        </p:txBody>
      </p:sp>
      <p:pic>
        <p:nvPicPr>
          <p:cNvPr id="6" name="Picture 5" descr="A colorful fireworks in the sky&#10;&#10;Description automatically generated">
            <a:extLst>
              <a:ext uri="{FF2B5EF4-FFF2-40B4-BE49-F238E27FC236}">
                <a16:creationId xmlns:a16="http://schemas.microsoft.com/office/drawing/2014/main" id="{7FE7C7E4-0F54-1352-E705-CB5D4E2AF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196" y="124139"/>
            <a:ext cx="2740863" cy="2445488"/>
          </a:xfrm>
          <a:prstGeom prst="rect">
            <a:avLst/>
          </a:prstGeom>
        </p:spPr>
      </p:pic>
      <p:pic>
        <p:nvPicPr>
          <p:cNvPr id="7" name="Picture 6" descr="A colorful fireworks in the sky&#10;&#10;Description automatically generated">
            <a:extLst>
              <a:ext uri="{FF2B5EF4-FFF2-40B4-BE49-F238E27FC236}">
                <a16:creationId xmlns:a16="http://schemas.microsoft.com/office/drawing/2014/main" id="{1DD91924-641B-710E-CA3A-461775365D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3941" y="124139"/>
            <a:ext cx="2740863" cy="2445488"/>
          </a:xfrm>
          <a:prstGeom prst="rect">
            <a:avLst/>
          </a:prstGeom>
        </p:spPr>
      </p:pic>
      <p:pic>
        <p:nvPicPr>
          <p:cNvPr id="5" name="Sun Flower Character" descr="A cartoon flower with a face&#10;&#10;Description automatically generated">
            <a:extLst>
              <a:ext uri="{FF2B5EF4-FFF2-40B4-BE49-F238E27FC236}">
                <a16:creationId xmlns:a16="http://schemas.microsoft.com/office/drawing/2014/main" id="{FF63B0B1-1E4D-4AC9-D42D-70D0439A5A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8408" y="3751354"/>
            <a:ext cx="1835182" cy="2165007"/>
          </a:xfrm>
          <a:prstGeom prst="rect">
            <a:avLst/>
          </a:prstGeom>
        </p:spPr>
      </p:pic>
      <p:pic>
        <p:nvPicPr>
          <p:cNvPr id="3" name="fireworks-29629">
            <a:hlinkClick r:id="" action="ppaction://media"/>
            <a:extLst>
              <a:ext uri="{FF2B5EF4-FFF2-40B4-BE49-F238E27FC236}">
                <a16:creationId xmlns:a16="http://schemas.microsoft.com/office/drawing/2014/main" id="{08A5F6D0-59BF-B335-9018-68D612DD8CFB}"/>
              </a:ext>
            </a:extLst>
          </p:cNvPr>
          <p:cNvPicPr>
            <a:picLocks noChangeAspect="1"/>
          </p:cNvPicPr>
          <p:nvPr>
            <a:audioFile r:link="rId1"/>
            <p:extLst>
              <p:ext uri="{DAA4B4D4-6D71-4841-9C94-3DE7FCFB9230}">
                <p14:media xmlns:p14="http://schemas.microsoft.com/office/powerpoint/2010/main" r:embed="rId2">
                  <p14:trim end="24120"/>
                </p14:media>
              </p:ext>
            </p:extLst>
          </p:nvPr>
        </p:nvPicPr>
        <p:blipFill>
          <a:blip r:embed="rId6"/>
          <a:stretch>
            <a:fillRect/>
          </a:stretch>
        </p:blipFill>
        <p:spPr>
          <a:xfrm>
            <a:off x="12842875" y="4057650"/>
            <a:ext cx="406400" cy="406400"/>
          </a:xfrm>
          <a:prstGeom prst="rect">
            <a:avLst/>
          </a:prstGeom>
        </p:spPr>
      </p:pic>
    </p:spTree>
    <p:extLst>
      <p:ext uri="{BB962C8B-B14F-4D97-AF65-F5344CB8AC3E}">
        <p14:creationId xmlns:p14="http://schemas.microsoft.com/office/powerpoint/2010/main" val="2503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200" fill="hold">
                                          <p:stCondLst>
                                            <p:cond delay="0"/>
                                          </p:stCondLst>
                                        </p:cTn>
                                        <p:tgtEl>
                                          <p:spTgt spid="2"/>
                                        </p:tgtEl>
                                        <p:attrNameLst>
                                          <p:attrName>r</p:attrName>
                                        </p:attrNameLst>
                                      </p:cBhvr>
                                    </p:animRot>
                                    <p:animRot by="-240000">
                                      <p:cBhvr>
                                        <p:cTn id="7" dur="400" fill="hold">
                                          <p:stCondLst>
                                            <p:cond delay="400"/>
                                          </p:stCondLst>
                                        </p:cTn>
                                        <p:tgtEl>
                                          <p:spTgt spid="2"/>
                                        </p:tgtEl>
                                        <p:attrNameLst>
                                          <p:attrName>r</p:attrName>
                                        </p:attrNameLst>
                                      </p:cBhvr>
                                    </p:animRot>
                                    <p:animRot by="240000">
                                      <p:cBhvr>
                                        <p:cTn id="8" dur="400" fill="hold">
                                          <p:stCondLst>
                                            <p:cond delay="800"/>
                                          </p:stCondLst>
                                        </p:cTn>
                                        <p:tgtEl>
                                          <p:spTgt spid="2"/>
                                        </p:tgtEl>
                                        <p:attrNameLst>
                                          <p:attrName>r</p:attrName>
                                        </p:attrNameLst>
                                      </p:cBhvr>
                                    </p:animRot>
                                    <p:animRot by="-240000">
                                      <p:cBhvr>
                                        <p:cTn id="9" dur="400" fill="hold">
                                          <p:stCondLst>
                                            <p:cond delay="1200"/>
                                          </p:stCondLst>
                                        </p:cTn>
                                        <p:tgtEl>
                                          <p:spTgt spid="2"/>
                                        </p:tgtEl>
                                        <p:attrNameLst>
                                          <p:attrName>r</p:attrName>
                                        </p:attrNameLst>
                                      </p:cBhvr>
                                    </p:animRot>
                                    <p:animRot by="120000">
                                      <p:cBhvr>
                                        <p:cTn id="10" dur="400" fill="hold">
                                          <p:stCondLst>
                                            <p:cond delay="1600"/>
                                          </p:stCondLst>
                                        </p:cTn>
                                        <p:tgtEl>
                                          <p:spTgt spid="2"/>
                                        </p:tgtEl>
                                        <p:attrNameLst>
                                          <p:attrName>r</p:attrName>
                                        </p:attrNameLst>
                                      </p:cBhvr>
                                    </p:animRot>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500" tmFilter="0, 0; .2, .5; .8, .5; 1, 0"/>
                                        <p:tgtEl>
                                          <p:spTgt spid="7"/>
                                        </p:tgtEl>
                                      </p:cBhvr>
                                    </p:animEffect>
                                    <p:animScale>
                                      <p:cBhvr>
                                        <p:cTn id="16" dur="250" autoRev="1" fill="hold"/>
                                        <p:tgtEl>
                                          <p:spTgt spid="7"/>
                                        </p:tgtEl>
                                      </p:cBhvr>
                                      <p:by x="105000" y="105000"/>
                                    </p:animScale>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5"/>
                                        </p:tgtEl>
                                        <p:attrNameLst>
                                          <p:attrName>r</p:attrName>
                                        </p:attrNameLst>
                                      </p:cBhvr>
                                    </p:animRot>
                                    <p:animRot by="-240000">
                                      <p:cBhvr>
                                        <p:cTn id="19" dur="400" fill="hold">
                                          <p:stCondLst>
                                            <p:cond delay="400"/>
                                          </p:stCondLst>
                                        </p:cTn>
                                        <p:tgtEl>
                                          <p:spTgt spid="5"/>
                                        </p:tgtEl>
                                        <p:attrNameLst>
                                          <p:attrName>r</p:attrName>
                                        </p:attrNameLst>
                                      </p:cBhvr>
                                    </p:animRot>
                                    <p:animRot by="240000">
                                      <p:cBhvr>
                                        <p:cTn id="20" dur="400" fill="hold">
                                          <p:stCondLst>
                                            <p:cond delay="800"/>
                                          </p:stCondLst>
                                        </p:cTn>
                                        <p:tgtEl>
                                          <p:spTgt spid="5"/>
                                        </p:tgtEl>
                                        <p:attrNameLst>
                                          <p:attrName>r</p:attrName>
                                        </p:attrNameLst>
                                      </p:cBhvr>
                                    </p:animRot>
                                    <p:animRot by="-240000">
                                      <p:cBhvr>
                                        <p:cTn id="21" dur="400" fill="hold">
                                          <p:stCondLst>
                                            <p:cond delay="1200"/>
                                          </p:stCondLst>
                                        </p:cTn>
                                        <p:tgtEl>
                                          <p:spTgt spid="5"/>
                                        </p:tgtEl>
                                        <p:attrNameLst>
                                          <p:attrName>r</p:attrName>
                                        </p:attrNameLst>
                                      </p:cBhvr>
                                    </p:animRot>
                                    <p:animRot by="120000">
                                      <p:cBhvr>
                                        <p:cTn id="22" dur="400" fill="hold">
                                          <p:stCondLst>
                                            <p:cond delay="1600"/>
                                          </p:stCondLst>
                                        </p:cTn>
                                        <p:tgtEl>
                                          <p:spTgt spid="5"/>
                                        </p:tgtEl>
                                        <p:attrNameLst>
                                          <p:attrName>r</p:attrName>
                                        </p:attrNameLst>
                                      </p:cBhvr>
                                    </p:animRot>
                                  </p:childTnLst>
                                </p:cTn>
                              </p:par>
                              <p:par>
                                <p:cTn id="23" presetID="1" presetClass="mediacall" presetSubtype="0" fill="hold" nodeType="withEffect">
                                  <p:stCondLst>
                                    <p:cond delay="0"/>
                                  </p:stCondLst>
                                  <p:childTnLst>
                                    <p:cmd type="call" cmd="playFrom(0.0)">
                                      <p:cBhvr>
                                        <p:cTn id="24" dur="123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5306">
                <p:cTn id="25"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8A5B-1C1F-96A8-B001-85D5B1EE6C93}"/>
              </a:ext>
            </a:extLst>
          </p:cNvPr>
          <p:cNvSpPr>
            <a:spLocks noGrp="1"/>
          </p:cNvSpPr>
          <p:nvPr>
            <p:ph type="title"/>
          </p:nvPr>
        </p:nvSpPr>
        <p:spPr>
          <a:xfrm>
            <a:off x="4626003" y="2335004"/>
            <a:ext cx="3221632" cy="1325563"/>
          </a:xfrm>
        </p:spPr>
        <p:txBody>
          <a:bodyPr>
            <a:noAutofit/>
          </a:bodyPr>
          <a:lstStyle/>
          <a:p>
            <a:r>
              <a:rPr lang="en-US" sz="6000" b="1" dirty="0">
                <a:ln>
                  <a:solidFill>
                    <a:schemeClr val="tx1"/>
                  </a:solidFill>
                </a:ln>
                <a:solidFill>
                  <a:schemeClr val="bg1"/>
                </a:solidFill>
                <a:latin typeface="+mn-lt"/>
              </a:rPr>
              <a:t>Winner!</a:t>
            </a:r>
          </a:p>
        </p:txBody>
      </p:sp>
      <p:pic>
        <p:nvPicPr>
          <p:cNvPr id="6" name="Picture 5" descr="A colorful fireworks in the sky&#10;&#10;Description automatically generated">
            <a:extLst>
              <a:ext uri="{FF2B5EF4-FFF2-40B4-BE49-F238E27FC236}">
                <a16:creationId xmlns:a16="http://schemas.microsoft.com/office/drawing/2014/main" id="{7432B59D-6DFC-555A-C58C-B6D06ECB81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196" y="124139"/>
            <a:ext cx="2740863" cy="2445488"/>
          </a:xfrm>
          <a:prstGeom prst="rect">
            <a:avLst/>
          </a:prstGeom>
        </p:spPr>
      </p:pic>
      <p:pic>
        <p:nvPicPr>
          <p:cNvPr id="7" name="Picture 6" descr="A colorful fireworks in the sky&#10;&#10;Description automatically generated">
            <a:extLst>
              <a:ext uri="{FF2B5EF4-FFF2-40B4-BE49-F238E27FC236}">
                <a16:creationId xmlns:a16="http://schemas.microsoft.com/office/drawing/2014/main" id="{35B92A0A-EF70-CC67-9553-3EB6C2E6F3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4568" y="124139"/>
            <a:ext cx="2740863" cy="2445488"/>
          </a:xfrm>
          <a:prstGeom prst="rect">
            <a:avLst/>
          </a:prstGeom>
        </p:spPr>
      </p:pic>
      <p:pic>
        <p:nvPicPr>
          <p:cNvPr id="5" name="Mango Character" descr="A cartoon face with eyes and mouth&#10;&#10;Description automatically generated">
            <a:extLst>
              <a:ext uri="{FF2B5EF4-FFF2-40B4-BE49-F238E27FC236}">
                <a16:creationId xmlns:a16="http://schemas.microsoft.com/office/drawing/2014/main" id="{D010B463-A3A8-C79A-8A0A-2DEAE428E1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504005" y="3860214"/>
            <a:ext cx="1183988" cy="2165007"/>
          </a:xfrm>
          <a:prstGeom prst="rect">
            <a:avLst/>
          </a:prstGeom>
        </p:spPr>
      </p:pic>
      <p:pic>
        <p:nvPicPr>
          <p:cNvPr id="3" name="fireworks-29629">
            <a:hlinkClick r:id="" action="ppaction://media"/>
            <a:extLst>
              <a:ext uri="{FF2B5EF4-FFF2-40B4-BE49-F238E27FC236}">
                <a16:creationId xmlns:a16="http://schemas.microsoft.com/office/drawing/2014/main" id="{EABE7349-652C-C051-0770-2ABA59F5DD36}"/>
              </a:ext>
            </a:extLst>
          </p:cNvPr>
          <p:cNvPicPr>
            <a:picLocks noChangeAspect="1"/>
          </p:cNvPicPr>
          <p:nvPr>
            <a:audioFile r:link="rId1"/>
            <p:extLst>
              <p:ext uri="{DAA4B4D4-6D71-4841-9C94-3DE7FCFB9230}">
                <p14:media xmlns:p14="http://schemas.microsoft.com/office/powerpoint/2010/main" r:embed="rId2">
                  <p14:trim end="24120"/>
                </p14:media>
              </p:ext>
            </p:extLst>
          </p:nvPr>
        </p:nvPicPr>
        <p:blipFill>
          <a:blip r:embed="rId6"/>
          <a:stretch>
            <a:fillRect/>
          </a:stretch>
        </p:blipFill>
        <p:spPr>
          <a:xfrm>
            <a:off x="12842875" y="4057650"/>
            <a:ext cx="406400" cy="406400"/>
          </a:xfrm>
          <a:prstGeom prst="rect">
            <a:avLst/>
          </a:prstGeom>
        </p:spPr>
      </p:pic>
    </p:spTree>
    <p:extLst>
      <p:ext uri="{BB962C8B-B14F-4D97-AF65-F5344CB8AC3E}">
        <p14:creationId xmlns:p14="http://schemas.microsoft.com/office/powerpoint/2010/main" val="355510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200" fill="hold">
                                          <p:stCondLst>
                                            <p:cond delay="0"/>
                                          </p:stCondLst>
                                        </p:cTn>
                                        <p:tgtEl>
                                          <p:spTgt spid="2"/>
                                        </p:tgtEl>
                                        <p:attrNameLst>
                                          <p:attrName>r</p:attrName>
                                        </p:attrNameLst>
                                      </p:cBhvr>
                                    </p:animRot>
                                    <p:animRot by="-240000">
                                      <p:cBhvr>
                                        <p:cTn id="7" dur="400" fill="hold">
                                          <p:stCondLst>
                                            <p:cond delay="400"/>
                                          </p:stCondLst>
                                        </p:cTn>
                                        <p:tgtEl>
                                          <p:spTgt spid="2"/>
                                        </p:tgtEl>
                                        <p:attrNameLst>
                                          <p:attrName>r</p:attrName>
                                        </p:attrNameLst>
                                      </p:cBhvr>
                                    </p:animRot>
                                    <p:animRot by="240000">
                                      <p:cBhvr>
                                        <p:cTn id="8" dur="400" fill="hold">
                                          <p:stCondLst>
                                            <p:cond delay="800"/>
                                          </p:stCondLst>
                                        </p:cTn>
                                        <p:tgtEl>
                                          <p:spTgt spid="2"/>
                                        </p:tgtEl>
                                        <p:attrNameLst>
                                          <p:attrName>r</p:attrName>
                                        </p:attrNameLst>
                                      </p:cBhvr>
                                    </p:animRot>
                                    <p:animRot by="-240000">
                                      <p:cBhvr>
                                        <p:cTn id="9" dur="400" fill="hold">
                                          <p:stCondLst>
                                            <p:cond delay="1200"/>
                                          </p:stCondLst>
                                        </p:cTn>
                                        <p:tgtEl>
                                          <p:spTgt spid="2"/>
                                        </p:tgtEl>
                                        <p:attrNameLst>
                                          <p:attrName>r</p:attrName>
                                        </p:attrNameLst>
                                      </p:cBhvr>
                                    </p:animRot>
                                    <p:animRot by="120000">
                                      <p:cBhvr>
                                        <p:cTn id="10" dur="400" fill="hold">
                                          <p:stCondLst>
                                            <p:cond delay="1600"/>
                                          </p:stCondLst>
                                        </p:cTn>
                                        <p:tgtEl>
                                          <p:spTgt spid="2"/>
                                        </p:tgtEl>
                                        <p:attrNameLst>
                                          <p:attrName>r</p:attrName>
                                        </p:attrNameLst>
                                      </p:cBhvr>
                                    </p:animRot>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500" tmFilter="0, 0; .2, .5; .8, .5; 1, 0"/>
                                        <p:tgtEl>
                                          <p:spTgt spid="7"/>
                                        </p:tgtEl>
                                      </p:cBhvr>
                                    </p:animEffect>
                                    <p:animScale>
                                      <p:cBhvr>
                                        <p:cTn id="16" dur="250" autoRev="1" fill="hold"/>
                                        <p:tgtEl>
                                          <p:spTgt spid="7"/>
                                        </p:tgtEl>
                                      </p:cBhvr>
                                      <p:by x="105000" y="105000"/>
                                    </p:animScale>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5"/>
                                        </p:tgtEl>
                                        <p:attrNameLst>
                                          <p:attrName>r</p:attrName>
                                        </p:attrNameLst>
                                      </p:cBhvr>
                                    </p:animRot>
                                    <p:animRot by="-240000">
                                      <p:cBhvr>
                                        <p:cTn id="19" dur="400" fill="hold">
                                          <p:stCondLst>
                                            <p:cond delay="400"/>
                                          </p:stCondLst>
                                        </p:cTn>
                                        <p:tgtEl>
                                          <p:spTgt spid="5"/>
                                        </p:tgtEl>
                                        <p:attrNameLst>
                                          <p:attrName>r</p:attrName>
                                        </p:attrNameLst>
                                      </p:cBhvr>
                                    </p:animRot>
                                    <p:animRot by="240000">
                                      <p:cBhvr>
                                        <p:cTn id="20" dur="400" fill="hold">
                                          <p:stCondLst>
                                            <p:cond delay="800"/>
                                          </p:stCondLst>
                                        </p:cTn>
                                        <p:tgtEl>
                                          <p:spTgt spid="5"/>
                                        </p:tgtEl>
                                        <p:attrNameLst>
                                          <p:attrName>r</p:attrName>
                                        </p:attrNameLst>
                                      </p:cBhvr>
                                    </p:animRot>
                                    <p:animRot by="-240000">
                                      <p:cBhvr>
                                        <p:cTn id="21" dur="400" fill="hold">
                                          <p:stCondLst>
                                            <p:cond delay="1200"/>
                                          </p:stCondLst>
                                        </p:cTn>
                                        <p:tgtEl>
                                          <p:spTgt spid="5"/>
                                        </p:tgtEl>
                                        <p:attrNameLst>
                                          <p:attrName>r</p:attrName>
                                        </p:attrNameLst>
                                      </p:cBhvr>
                                    </p:animRot>
                                    <p:animRot by="120000">
                                      <p:cBhvr>
                                        <p:cTn id="22" dur="400" fill="hold">
                                          <p:stCondLst>
                                            <p:cond delay="1600"/>
                                          </p:stCondLst>
                                        </p:cTn>
                                        <p:tgtEl>
                                          <p:spTgt spid="5"/>
                                        </p:tgtEl>
                                        <p:attrNameLst>
                                          <p:attrName>r</p:attrName>
                                        </p:attrNameLst>
                                      </p:cBhvr>
                                    </p:animRot>
                                  </p:childTnLst>
                                </p:cTn>
                              </p:par>
                              <p:par>
                                <p:cTn id="23" presetID="1" presetClass="mediacall" presetSubtype="0" fill="hold" nodeType="withEffect">
                                  <p:stCondLst>
                                    <p:cond delay="0"/>
                                  </p:stCondLst>
                                  <p:childTnLst>
                                    <p:cmd type="call" cmd="playFrom(0.0)">
                                      <p:cBhvr>
                                        <p:cTn id="24" dur="123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5306">
                <p:cTn id="25"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6638C35-AD61-8334-BD26-E44FB672200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EC6DB7F-7F6E-054E-03BD-F1314127AD0E}"/>
              </a:ext>
            </a:extLst>
          </p:cNvPr>
          <p:cNvSpPr>
            <a:spLocks noGrp="1"/>
          </p:cNvSpPr>
          <p:nvPr>
            <p:ph type="title"/>
          </p:nvPr>
        </p:nvSpPr>
        <p:spPr>
          <a:xfrm>
            <a:off x="3956050" y="2900110"/>
            <a:ext cx="4279900" cy="884555"/>
          </a:xfrm>
        </p:spPr>
        <p:txBody>
          <a:bodyPr>
            <a:noAutofit/>
          </a:bodyPr>
          <a:lstStyle/>
          <a:p>
            <a:pPr algn="ctr"/>
            <a:r>
              <a:rPr lang="en-US" sz="5400" b="1" dirty="0">
                <a:ln>
                  <a:solidFill>
                    <a:schemeClr val="tx1"/>
                  </a:solidFill>
                </a:ln>
                <a:solidFill>
                  <a:schemeClr val="bg1"/>
                </a:solidFill>
                <a:latin typeface="Arial Rounded MT Bold" panose="020F0704030504030204" pitchFamily="34" charset="0"/>
              </a:rPr>
              <a:t>Bomb Pass</a:t>
            </a:r>
          </a:p>
        </p:txBody>
      </p:sp>
      <p:pic>
        <p:nvPicPr>
          <p:cNvPr id="7" name="bomb fuse audio">
            <a:hlinkClick r:id="" action="ppaction://media"/>
            <a:extLst>
              <a:ext uri="{FF2B5EF4-FFF2-40B4-BE49-F238E27FC236}">
                <a16:creationId xmlns:a16="http://schemas.microsoft.com/office/drawing/2014/main" id="{8C15A82E-1B25-F694-7694-0F0A5566656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409700" y="-1630362"/>
            <a:ext cx="406400" cy="406400"/>
          </a:xfrm>
          <a:prstGeom prst="rect">
            <a:avLst/>
          </a:prstGeom>
        </p:spPr>
      </p:pic>
      <p:pic>
        <p:nvPicPr>
          <p:cNvPr id="8" name="bomb explosion audio">
            <a:hlinkClick r:id="" action="ppaction://media"/>
            <a:extLst>
              <a:ext uri="{FF2B5EF4-FFF2-40B4-BE49-F238E27FC236}">
                <a16:creationId xmlns:a16="http://schemas.microsoft.com/office/drawing/2014/main" id="{DEB80E5D-40E7-D424-81B1-09B6B93370A7}"/>
              </a:ext>
            </a:extLst>
          </p:cNvPr>
          <p:cNvPicPr>
            <a:picLocks noChangeAspect="1"/>
          </p:cNvPicPr>
          <p:nvPr>
            <a:audioFile r:link="rId3"/>
            <p:extLst>
              <p:ext uri="{DAA4B4D4-6D71-4841-9C94-3DE7FCFB9230}">
                <p14:media xmlns:p14="http://schemas.microsoft.com/office/powerpoint/2010/main" r:embed="rId4">
                  <p14:trim end="3148.5384"/>
                </p14:media>
              </p:ext>
            </p:extLst>
          </p:nvPr>
        </p:nvPicPr>
        <p:blipFill>
          <a:blip r:embed="rId11"/>
          <a:stretch>
            <a:fillRect/>
          </a:stretch>
        </p:blipFill>
        <p:spPr>
          <a:xfrm>
            <a:off x="9255125" y="-1630362"/>
            <a:ext cx="406400" cy="406400"/>
          </a:xfrm>
          <a:prstGeom prst="rect">
            <a:avLst/>
          </a:prstGeom>
        </p:spPr>
      </p:pic>
      <p:pic>
        <p:nvPicPr>
          <p:cNvPr id="9" name="tennis ball bounce">
            <a:hlinkClick r:id="" action="ppaction://media"/>
            <a:extLst>
              <a:ext uri="{FF2B5EF4-FFF2-40B4-BE49-F238E27FC236}">
                <a16:creationId xmlns:a16="http://schemas.microsoft.com/office/drawing/2014/main" id="{A020EA0F-223B-A12E-B27D-F47BF8E24238}"/>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5332412" y="-1630362"/>
            <a:ext cx="406400" cy="406400"/>
          </a:xfrm>
          <a:prstGeom prst="rect">
            <a:avLst/>
          </a:prstGeom>
        </p:spPr>
      </p:pic>
      <p:pic>
        <p:nvPicPr>
          <p:cNvPr id="3" name="Bomb pass music">
            <a:hlinkClick r:id="" action="ppaction://media"/>
            <a:extLst>
              <a:ext uri="{FF2B5EF4-FFF2-40B4-BE49-F238E27FC236}">
                <a16:creationId xmlns:a16="http://schemas.microsoft.com/office/drawing/2014/main" id="{83A02E85-5277-3B7A-6CA6-2330B325D25E}"/>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5738812" y="-919866"/>
            <a:ext cx="406400" cy="406400"/>
          </a:xfrm>
          <a:prstGeom prst="rect">
            <a:avLst/>
          </a:prstGeom>
        </p:spPr>
      </p:pic>
      <p:pic>
        <p:nvPicPr>
          <p:cNvPr id="10" name="Picture 9" descr="A round object with a face and a yellow light&#10;&#10;Description automatically generated">
            <a:extLst>
              <a:ext uri="{FF2B5EF4-FFF2-40B4-BE49-F238E27FC236}">
                <a16:creationId xmlns:a16="http://schemas.microsoft.com/office/drawing/2014/main" id="{B9495040-E239-E289-EB97-422E11D51EC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34464" y="4438650"/>
            <a:ext cx="2008696" cy="1702684"/>
          </a:xfrm>
          <a:prstGeom prst="rect">
            <a:avLst/>
          </a:prstGeom>
        </p:spPr>
      </p:pic>
      <p:sp>
        <p:nvSpPr>
          <p:cNvPr id="6" name="TextBox 5">
            <a:extLst>
              <a:ext uri="{FF2B5EF4-FFF2-40B4-BE49-F238E27FC236}">
                <a16:creationId xmlns:a16="http://schemas.microsoft.com/office/drawing/2014/main" id="{F363B4CE-7CAB-3121-EA6F-26463CFEC663}"/>
              </a:ext>
            </a:extLst>
          </p:cNvPr>
          <p:cNvSpPr txBox="1"/>
          <p:nvPr/>
        </p:nvSpPr>
        <p:spPr>
          <a:xfrm>
            <a:off x="4622800" y="3696159"/>
            <a:ext cx="3187700" cy="830997"/>
          </a:xfrm>
          <a:prstGeom prst="rect">
            <a:avLst/>
          </a:prstGeom>
          <a:noFill/>
        </p:spPr>
        <p:txBody>
          <a:bodyPr wrap="square">
            <a:spAutoFit/>
          </a:bodyPr>
          <a:lstStyle/>
          <a:p>
            <a:r>
              <a:rPr lang="ko-KR" altLang="en-US" sz="4800" b="1" dirty="0">
                <a:ln>
                  <a:solidFill>
                    <a:schemeClr val="tx1"/>
                  </a:solidFill>
                </a:ln>
                <a:solidFill>
                  <a:schemeClr val="bg1"/>
                </a:solidFill>
              </a:rPr>
              <a:t>폭탄 패스</a:t>
            </a:r>
            <a:endParaRPr lang="en-US" sz="4800" b="1" dirty="0">
              <a:ln>
                <a:solidFill>
                  <a:schemeClr val="tx1"/>
                </a:solidFill>
              </a:ln>
              <a:solidFill>
                <a:schemeClr val="bg1"/>
              </a:solidFill>
            </a:endParaRPr>
          </a:p>
        </p:txBody>
      </p:sp>
      <p:pic>
        <p:nvPicPr>
          <p:cNvPr id="5" name="Picture 4" descr="A pair of rocks on a black background&#10;&#10;Description automatically generated">
            <a:extLst>
              <a:ext uri="{FF2B5EF4-FFF2-40B4-BE49-F238E27FC236}">
                <a16:creationId xmlns:a16="http://schemas.microsoft.com/office/drawing/2014/main" id="{4EFC1FF6-393F-C527-0B41-FC7422952EA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6268" y="4346151"/>
            <a:ext cx="1677940" cy="943841"/>
          </a:xfrm>
          <a:prstGeom prst="rect">
            <a:avLst/>
          </a:prstGeom>
        </p:spPr>
      </p:pic>
      <p:pic>
        <p:nvPicPr>
          <p:cNvPr id="12" name="Picture 11" descr="A wooden box with a black background&#10;&#10;Description automatically generated">
            <a:extLst>
              <a:ext uri="{FF2B5EF4-FFF2-40B4-BE49-F238E27FC236}">
                <a16:creationId xmlns:a16="http://schemas.microsoft.com/office/drawing/2014/main" id="{366E87A4-6AF9-4CC5-5859-F54CB557CDA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5306" y="4420447"/>
            <a:ext cx="1141057" cy="873622"/>
          </a:xfrm>
          <a:prstGeom prst="rect">
            <a:avLst/>
          </a:prstGeom>
        </p:spPr>
      </p:pic>
      <p:pic>
        <p:nvPicPr>
          <p:cNvPr id="13" name="Picture 12" descr="A wooden box with a black background&#10;&#10;Description automatically generated">
            <a:extLst>
              <a:ext uri="{FF2B5EF4-FFF2-40B4-BE49-F238E27FC236}">
                <a16:creationId xmlns:a16="http://schemas.microsoft.com/office/drawing/2014/main" id="{AECAA1FA-787F-FFD8-3677-B656F344044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4065" y="3784665"/>
            <a:ext cx="1141057" cy="873622"/>
          </a:xfrm>
          <a:prstGeom prst="rect">
            <a:avLst/>
          </a:prstGeom>
        </p:spPr>
      </p:pic>
    </p:spTree>
    <p:extLst>
      <p:ext uri="{BB962C8B-B14F-4D97-AF65-F5344CB8AC3E}">
        <p14:creationId xmlns:p14="http://schemas.microsoft.com/office/powerpoint/2010/main" val="244604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1" presetClass="mediacall" presetSubtype="0" fill="hold" nodeType="withEffect">
                                  <p:stCondLst>
                                    <p:cond delay="0"/>
                                  </p:stCondLst>
                                  <p:childTnLst>
                                    <p:cmd type="call" cmd="playFrom(0.0)">
                                      <p:cBhvr>
                                        <p:cTn id="22" dur="3064" fill="hold"/>
                                        <p:tgtEl>
                                          <p:spTgt spid="9"/>
                                        </p:tgtEl>
                                      </p:cBhvr>
                                    </p:cmd>
                                  </p:childTnLst>
                                </p:cTn>
                              </p:par>
                            </p:childTnLst>
                          </p:cTn>
                        </p:par>
                        <p:par>
                          <p:cTn id="23" fill="hold">
                            <p:stCondLst>
                              <p:cond delay="3064"/>
                            </p:stCondLst>
                            <p:childTnLst>
                              <p:par>
                                <p:cTn id="24" presetID="1" presetClass="mediacall" presetSubtype="0" fill="hold" nodeType="afterEffect">
                                  <p:stCondLst>
                                    <p:cond delay="0"/>
                                  </p:stCondLst>
                                  <p:childTnLst>
                                    <p:cmd type="call" cmd="playFrom(0.0)">
                                      <p:cBhvr>
                                        <p:cTn id="25" dur="5181" fill="hold"/>
                                        <p:tgtEl>
                                          <p:spTgt spid="7"/>
                                        </p:tgtEl>
                                      </p:cBhvr>
                                    </p:cmd>
                                  </p:childTnLst>
                                </p:cTn>
                              </p:par>
                            </p:childTnLst>
                          </p:cTn>
                        </p:par>
                        <p:par>
                          <p:cTn id="26" fill="hold">
                            <p:stCondLst>
                              <p:cond delay="8245"/>
                            </p:stCondLst>
                            <p:childTnLst>
                              <p:par>
                                <p:cTn id="27" presetID="1" presetClass="mediacall" presetSubtype="0" fill="hold" nodeType="afterEffect">
                                  <p:stCondLst>
                                    <p:cond delay="0"/>
                                  </p:stCondLst>
                                  <p:childTnLst>
                                    <p:cmd type="call" cmd="playFrom(0.0)">
                                      <p:cBhvr>
                                        <p:cTn id="28" dur="2033" fill="hold"/>
                                        <p:tgtEl>
                                          <p:spTgt spid="8"/>
                                        </p:tgtEl>
                                      </p:cBhvr>
                                    </p:cmd>
                                  </p:childTnLst>
                                </p:cTn>
                              </p:par>
                              <p:par>
                                <p:cTn id="29" presetID="9" presetClass="exit" presetSubtype="0" fill="hold" nodeType="withEffect">
                                  <p:stCondLst>
                                    <p:cond delay="0"/>
                                  </p:stCondLst>
                                  <p:childTnLst>
                                    <p:animEffect transition="out" filter="dissolve">
                                      <p:cBhvr>
                                        <p:cTn id="30" dur="500"/>
                                        <p:tgtEl>
                                          <p:spTgt spid="10"/>
                                        </p:tgtEl>
                                      </p:cBhvr>
                                    </p:animEffect>
                                    <p:set>
                                      <p:cBhvr>
                                        <p:cTn id="31" dur="1" fill="hold">
                                          <p:stCondLst>
                                            <p:cond delay="499"/>
                                          </p:stCondLst>
                                        </p:cTn>
                                        <p:tgtEl>
                                          <p:spTgt spid="10"/>
                                        </p:tgtEl>
                                        <p:attrNameLst>
                                          <p:attrName>style.visibility</p:attrName>
                                        </p:attrNameLst>
                                      </p:cBhvr>
                                      <p:to>
                                        <p:strVal val="hidden"/>
                                      </p:to>
                                    </p:set>
                                  </p:childTnLst>
                                </p:cTn>
                              </p:par>
                              <p:par>
                                <p:cTn id="32" presetID="42" presetClass="entr" presetSubtype="0"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1000"/>
                                        <p:tgtEl>
                                          <p:spTgt spid="2"/>
                                        </p:tgtEl>
                                      </p:cBhvr>
                                    </p:animEffect>
                                    <p:anim calcmode="lin" valueType="num">
                                      <p:cBhvr>
                                        <p:cTn id="35" dur="1000" fill="hold"/>
                                        <p:tgtEl>
                                          <p:spTgt spid="2"/>
                                        </p:tgtEl>
                                        <p:attrNameLst>
                                          <p:attrName>ppt_x</p:attrName>
                                        </p:attrNameLst>
                                      </p:cBhvr>
                                      <p:tavLst>
                                        <p:tav tm="0">
                                          <p:val>
                                            <p:strVal val="#ppt_x"/>
                                          </p:val>
                                        </p:tav>
                                        <p:tav tm="100000">
                                          <p:val>
                                            <p:strVal val="#ppt_x"/>
                                          </p:val>
                                        </p:tav>
                                      </p:tavLst>
                                    </p:anim>
                                    <p:anim calcmode="lin" valueType="num">
                                      <p:cBhvr>
                                        <p:cTn id="36" dur="1000" fill="hold"/>
                                        <p:tgtEl>
                                          <p:spTgt spid="2"/>
                                        </p:tgtEl>
                                        <p:attrNameLst>
                                          <p:attrName>ppt_y</p:attrName>
                                        </p:attrNameLst>
                                      </p:cBhvr>
                                      <p:tavLst>
                                        <p:tav tm="0">
                                          <p:val>
                                            <p:strVal val="#ppt_y+.1"/>
                                          </p:val>
                                        </p:tav>
                                        <p:tav tm="100000">
                                          <p:val>
                                            <p:strVal val="#ppt_y"/>
                                          </p:val>
                                        </p:tav>
                                      </p:tavLst>
                                    </p:anim>
                                  </p:childTnLst>
                                </p:cTn>
                              </p:par>
                              <p:par>
                                <p:cTn id="37" presetID="32" presetClass="emph" presetSubtype="0" repeatCount="indefinite" fill="hold" grpId="1" nodeType="withEffect">
                                  <p:stCondLst>
                                    <p:cond delay="0"/>
                                  </p:stCondLst>
                                  <p:childTnLst>
                                    <p:animRot by="120000">
                                      <p:cBhvr>
                                        <p:cTn id="38" dur="300" fill="hold">
                                          <p:stCondLst>
                                            <p:cond delay="0"/>
                                          </p:stCondLst>
                                        </p:cTn>
                                        <p:tgtEl>
                                          <p:spTgt spid="2"/>
                                        </p:tgtEl>
                                        <p:attrNameLst>
                                          <p:attrName>r</p:attrName>
                                        </p:attrNameLst>
                                      </p:cBhvr>
                                    </p:animRot>
                                    <p:animRot by="-240000">
                                      <p:cBhvr>
                                        <p:cTn id="39" dur="600" fill="hold">
                                          <p:stCondLst>
                                            <p:cond delay="600"/>
                                          </p:stCondLst>
                                        </p:cTn>
                                        <p:tgtEl>
                                          <p:spTgt spid="2"/>
                                        </p:tgtEl>
                                        <p:attrNameLst>
                                          <p:attrName>r</p:attrName>
                                        </p:attrNameLst>
                                      </p:cBhvr>
                                    </p:animRot>
                                    <p:animRot by="240000">
                                      <p:cBhvr>
                                        <p:cTn id="40" dur="600" fill="hold">
                                          <p:stCondLst>
                                            <p:cond delay="1200"/>
                                          </p:stCondLst>
                                        </p:cTn>
                                        <p:tgtEl>
                                          <p:spTgt spid="2"/>
                                        </p:tgtEl>
                                        <p:attrNameLst>
                                          <p:attrName>r</p:attrName>
                                        </p:attrNameLst>
                                      </p:cBhvr>
                                    </p:animRot>
                                    <p:animRot by="-240000">
                                      <p:cBhvr>
                                        <p:cTn id="41" dur="600" fill="hold">
                                          <p:stCondLst>
                                            <p:cond delay="1800"/>
                                          </p:stCondLst>
                                        </p:cTn>
                                        <p:tgtEl>
                                          <p:spTgt spid="2"/>
                                        </p:tgtEl>
                                        <p:attrNameLst>
                                          <p:attrName>r</p:attrName>
                                        </p:attrNameLst>
                                      </p:cBhvr>
                                    </p:animRot>
                                    <p:animRot by="120000">
                                      <p:cBhvr>
                                        <p:cTn id="42" dur="600" fill="hold">
                                          <p:stCondLst>
                                            <p:cond delay="2400"/>
                                          </p:stCondLst>
                                        </p:cTn>
                                        <p:tgtEl>
                                          <p:spTgt spid="2"/>
                                        </p:tgtEl>
                                        <p:attrNameLst>
                                          <p:attrName>r</p:attrName>
                                        </p:attrNameLst>
                                      </p:cBhvr>
                                    </p:animRot>
                                  </p:childTnLst>
                                </p:cTn>
                              </p:par>
                              <p:par>
                                <p:cTn id="43" presetID="42"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1000"/>
                                        <p:tgtEl>
                                          <p:spTgt spid="6"/>
                                        </p:tgtEl>
                                      </p:cBhvr>
                                    </p:animEffect>
                                    <p:anim calcmode="lin" valueType="num">
                                      <p:cBhvr>
                                        <p:cTn id="46" dur="1000" fill="hold"/>
                                        <p:tgtEl>
                                          <p:spTgt spid="6"/>
                                        </p:tgtEl>
                                        <p:attrNameLst>
                                          <p:attrName>ppt_x</p:attrName>
                                        </p:attrNameLst>
                                      </p:cBhvr>
                                      <p:tavLst>
                                        <p:tav tm="0">
                                          <p:val>
                                            <p:strVal val="#ppt_x"/>
                                          </p:val>
                                        </p:tav>
                                        <p:tav tm="100000">
                                          <p:val>
                                            <p:strVal val="#ppt_x"/>
                                          </p:val>
                                        </p:tav>
                                      </p:tavLst>
                                    </p:anim>
                                    <p:anim calcmode="lin" valueType="num">
                                      <p:cBhvr>
                                        <p:cTn id="47" dur="1000" fill="hold"/>
                                        <p:tgtEl>
                                          <p:spTgt spid="6"/>
                                        </p:tgtEl>
                                        <p:attrNameLst>
                                          <p:attrName>ppt_y</p:attrName>
                                        </p:attrNameLst>
                                      </p:cBhvr>
                                      <p:tavLst>
                                        <p:tav tm="0">
                                          <p:val>
                                            <p:strVal val="#ppt_y+.1"/>
                                          </p:val>
                                        </p:tav>
                                        <p:tav tm="100000">
                                          <p:val>
                                            <p:strVal val="#ppt_y"/>
                                          </p:val>
                                        </p:tav>
                                      </p:tavLst>
                                    </p:anim>
                                  </p:childTnLst>
                                </p:cTn>
                              </p:par>
                              <p:par>
                                <p:cTn id="48" presetID="32" presetClass="emph" presetSubtype="0" repeatCount="indefinite" fill="hold" grpId="1" nodeType="withEffect">
                                  <p:stCondLst>
                                    <p:cond delay="0"/>
                                  </p:stCondLst>
                                  <p:childTnLst>
                                    <p:animRot by="120000">
                                      <p:cBhvr>
                                        <p:cTn id="49" dur="300" fill="hold">
                                          <p:stCondLst>
                                            <p:cond delay="0"/>
                                          </p:stCondLst>
                                        </p:cTn>
                                        <p:tgtEl>
                                          <p:spTgt spid="6"/>
                                        </p:tgtEl>
                                        <p:attrNameLst>
                                          <p:attrName>r</p:attrName>
                                        </p:attrNameLst>
                                      </p:cBhvr>
                                    </p:animRot>
                                    <p:animRot by="-240000">
                                      <p:cBhvr>
                                        <p:cTn id="50" dur="600" fill="hold">
                                          <p:stCondLst>
                                            <p:cond delay="600"/>
                                          </p:stCondLst>
                                        </p:cTn>
                                        <p:tgtEl>
                                          <p:spTgt spid="6"/>
                                        </p:tgtEl>
                                        <p:attrNameLst>
                                          <p:attrName>r</p:attrName>
                                        </p:attrNameLst>
                                      </p:cBhvr>
                                    </p:animRot>
                                    <p:animRot by="240000">
                                      <p:cBhvr>
                                        <p:cTn id="51" dur="600" fill="hold">
                                          <p:stCondLst>
                                            <p:cond delay="1200"/>
                                          </p:stCondLst>
                                        </p:cTn>
                                        <p:tgtEl>
                                          <p:spTgt spid="6"/>
                                        </p:tgtEl>
                                        <p:attrNameLst>
                                          <p:attrName>r</p:attrName>
                                        </p:attrNameLst>
                                      </p:cBhvr>
                                    </p:animRot>
                                    <p:animRot by="-240000">
                                      <p:cBhvr>
                                        <p:cTn id="52" dur="600" fill="hold">
                                          <p:stCondLst>
                                            <p:cond delay="1800"/>
                                          </p:stCondLst>
                                        </p:cTn>
                                        <p:tgtEl>
                                          <p:spTgt spid="6"/>
                                        </p:tgtEl>
                                        <p:attrNameLst>
                                          <p:attrName>r</p:attrName>
                                        </p:attrNameLst>
                                      </p:cBhvr>
                                    </p:animRot>
                                    <p:animRot by="120000">
                                      <p:cBhvr>
                                        <p:cTn id="53" dur="600" fill="hold">
                                          <p:stCondLst>
                                            <p:cond delay="2400"/>
                                          </p:stCondLst>
                                        </p:cTn>
                                        <p:tgtEl>
                                          <p:spTgt spid="6"/>
                                        </p:tgtEl>
                                        <p:attrNameLst>
                                          <p:attrName>r</p:attrName>
                                        </p:attrNameLst>
                                      </p:cBhvr>
                                    </p:animRot>
                                  </p:childTnLst>
                                </p:cTn>
                              </p:par>
                              <p:par>
                                <p:cTn id="54" presetID="1" presetClass="mediacall" presetSubtype="0" fill="hold" nodeType="withEffect">
                                  <p:stCondLst>
                                    <p:cond delay="0"/>
                                  </p:stCondLst>
                                  <p:childTnLst>
                                    <p:cmd type="call" cmd="playFrom(0.0)">
                                      <p:cBhvr>
                                        <p:cTn id="55"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6" fill="hold" display="0">
                  <p:stCondLst>
                    <p:cond delay="indefinite"/>
                  </p:stCondLst>
                  <p:endCondLst>
                    <p:cond evt="onStopAudio" delay="0">
                      <p:tgtEl>
                        <p:sldTgt/>
                      </p:tgtEl>
                    </p:cond>
                  </p:endCondLst>
                </p:cTn>
                <p:tgtEl>
                  <p:spTgt spid="7"/>
                </p:tgtEl>
              </p:cMediaNode>
            </p:audio>
            <p:audio>
              <p:cMediaNode vol="80000">
                <p:cTn id="57" fill="hold" display="0">
                  <p:stCondLst>
                    <p:cond delay="indefinite"/>
                  </p:stCondLst>
                  <p:endCondLst>
                    <p:cond evt="onStopAudio" delay="0">
                      <p:tgtEl>
                        <p:sldTgt/>
                      </p:tgtEl>
                    </p:cond>
                  </p:endCondLst>
                </p:cTn>
                <p:tgtEl>
                  <p:spTgt spid="8"/>
                </p:tgtEl>
              </p:cMediaNode>
            </p:audio>
            <p:audio>
              <p:cMediaNode vol="80000">
                <p:cTn id="58" fill="hold" display="0">
                  <p:stCondLst>
                    <p:cond delay="indefinite"/>
                  </p:stCondLst>
                  <p:endCondLst>
                    <p:cond evt="onStopAudio" delay="0">
                      <p:tgtEl>
                        <p:sldTgt/>
                      </p:tgtEl>
                    </p:cond>
                  </p:endCondLst>
                </p:cTn>
                <p:tgtEl>
                  <p:spTgt spid="9"/>
                </p:tgtEl>
              </p:cMediaNode>
            </p:audio>
            <p:audio>
              <p:cMediaNode vol="23469" numSld="999">
                <p:cTn id="59" repeatCount="indefinite" fill="hold" display="0">
                  <p:stCondLst>
                    <p:cond delay="indefinite"/>
                  </p:stCondLst>
                  <p:endCondLst>
                    <p:cond evt="onStopAudio" delay="0">
                      <p:tgtEl>
                        <p:sldTgt/>
                      </p:tgtEl>
                    </p:cond>
                  </p:endCondLst>
                </p:cTn>
                <p:tgtEl>
                  <p:spTgt spid="3"/>
                </p:tgtEl>
              </p:cMediaNode>
            </p:audio>
          </p:childTnLst>
        </p:cTn>
      </p:par>
    </p:tnLst>
    <p:bldLst>
      <p:bldP spid="2" grpId="0"/>
      <p:bldP spid="2" grpId="1"/>
      <p:bldP spid="6" grpId="0"/>
      <p:bldP spid="6"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5A24F64-D5B7-C35C-7066-ACB1410012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Word1">
            <a:extLst>
              <a:ext uri="{FF2B5EF4-FFF2-40B4-BE49-F238E27FC236}">
                <a16:creationId xmlns:a16="http://schemas.microsoft.com/office/drawing/2014/main" id="{3384657D-2C9B-1ADC-C6EE-BAF593B3AD45}"/>
              </a:ext>
            </a:extLst>
          </p:cNvPr>
          <p:cNvSpPr txBox="1"/>
          <p:nvPr/>
        </p:nvSpPr>
        <p:spPr>
          <a:xfrm>
            <a:off x="4941484" y="1682442"/>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12" name="Word2">
            <a:extLst>
              <a:ext uri="{FF2B5EF4-FFF2-40B4-BE49-F238E27FC236}">
                <a16:creationId xmlns:a16="http://schemas.microsoft.com/office/drawing/2014/main" id="{26C56AEF-DC3F-B7C3-A782-5325539C7542}"/>
              </a:ext>
            </a:extLst>
          </p:cNvPr>
          <p:cNvSpPr txBox="1"/>
          <p:nvPr/>
        </p:nvSpPr>
        <p:spPr>
          <a:xfrm>
            <a:off x="624257" y="2926492"/>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14" name="Word4">
            <a:extLst>
              <a:ext uri="{FF2B5EF4-FFF2-40B4-BE49-F238E27FC236}">
                <a16:creationId xmlns:a16="http://schemas.microsoft.com/office/drawing/2014/main" id="{D4BC7B4A-018E-6AF4-67A2-76816917EACA}"/>
              </a:ext>
            </a:extLst>
          </p:cNvPr>
          <p:cNvSpPr txBox="1"/>
          <p:nvPr/>
        </p:nvSpPr>
        <p:spPr>
          <a:xfrm>
            <a:off x="9154699" y="296205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pic>
        <p:nvPicPr>
          <p:cNvPr id="18" name="Explosion audio">
            <a:hlinkClick r:id="" action="ppaction://media"/>
            <a:extLst>
              <a:ext uri="{FF2B5EF4-FFF2-40B4-BE49-F238E27FC236}">
                <a16:creationId xmlns:a16="http://schemas.microsoft.com/office/drawing/2014/main" id="{A5B03EAA-616A-B724-FDAC-46D3E60D5735}"/>
              </a:ext>
            </a:extLst>
          </p:cNvPr>
          <p:cNvPicPr>
            <a:picLocks noChangeAspect="1"/>
          </p:cNvPicPr>
          <p:nvPr>
            <a:audioFile r:link="rId1"/>
            <p:extLst>
              <p:ext uri="{DAA4B4D4-6D71-4841-9C94-3DE7FCFB9230}">
                <p14:media xmlns:p14="http://schemas.microsoft.com/office/powerpoint/2010/main" r:embed="rId2">
                  <p14:trim st="26000" end="504.6153"/>
                </p14:media>
              </p:ext>
            </p:extLst>
          </p:nvPr>
        </p:nvPicPr>
        <p:blipFill>
          <a:blip r:embed="rId5"/>
          <a:stretch>
            <a:fillRect/>
          </a:stretch>
        </p:blipFill>
        <p:spPr>
          <a:xfrm>
            <a:off x="5972189" y="-1838182"/>
            <a:ext cx="406400" cy="406400"/>
          </a:xfrm>
          <a:prstGeom prst="rect">
            <a:avLst/>
          </a:prstGeom>
        </p:spPr>
      </p:pic>
      <p:sp>
        <p:nvSpPr>
          <p:cNvPr id="6" name="Arrow: Left 5">
            <a:hlinkClick r:id="rId6" action="ppaction://hlinksldjump"/>
            <a:extLst>
              <a:ext uri="{FF2B5EF4-FFF2-40B4-BE49-F238E27FC236}">
                <a16:creationId xmlns:a16="http://schemas.microsoft.com/office/drawing/2014/main" id="{05A01D31-4D96-076C-229A-28D7554A452D}"/>
              </a:ext>
            </a:extLst>
          </p:cNvPr>
          <p:cNvSpPr/>
          <p:nvPr/>
        </p:nvSpPr>
        <p:spPr>
          <a:xfrm>
            <a:off x="156174" y="162560"/>
            <a:ext cx="904240" cy="6096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Hippo Character" descr="A cartoon of a hippo&#10;&#10;Description automatically generated">
            <a:extLst>
              <a:ext uri="{FF2B5EF4-FFF2-40B4-BE49-F238E27FC236}">
                <a16:creationId xmlns:a16="http://schemas.microsoft.com/office/drawing/2014/main" id="{8D6FC451-E097-53F2-3EE4-7AD9D926B8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15838" y="5154445"/>
            <a:ext cx="2248786" cy="1669021"/>
          </a:xfrm>
          <a:prstGeom prst="rect">
            <a:avLst/>
          </a:prstGeom>
        </p:spPr>
      </p:pic>
      <p:pic>
        <p:nvPicPr>
          <p:cNvPr id="10" name="Sun Flower Character" descr="A cartoon flower with a face&#10;&#10;Description automatically generated">
            <a:extLst>
              <a:ext uri="{FF2B5EF4-FFF2-40B4-BE49-F238E27FC236}">
                <a16:creationId xmlns:a16="http://schemas.microsoft.com/office/drawing/2014/main" id="{4C5ACF4D-99CB-BD3F-F64B-B881360C157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58087" y="3540280"/>
            <a:ext cx="1835182" cy="2165007"/>
          </a:xfrm>
          <a:prstGeom prst="rect">
            <a:avLst/>
          </a:prstGeom>
        </p:spPr>
      </p:pic>
      <p:pic>
        <p:nvPicPr>
          <p:cNvPr id="16" name="Mango Character" descr="A cartoon face with eyes and mouth&#10;&#10;Description automatically generated">
            <a:extLst>
              <a:ext uri="{FF2B5EF4-FFF2-40B4-BE49-F238E27FC236}">
                <a16:creationId xmlns:a16="http://schemas.microsoft.com/office/drawing/2014/main" id="{C6107A19-DB41-2ED7-CC55-A020EA9FCE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5367" y="3540281"/>
            <a:ext cx="1183988" cy="2165007"/>
          </a:xfrm>
          <a:prstGeom prst="rect">
            <a:avLst/>
          </a:prstGeom>
        </p:spPr>
      </p:pic>
      <p:sp>
        <p:nvSpPr>
          <p:cNvPr id="13" name="Word3">
            <a:extLst>
              <a:ext uri="{FF2B5EF4-FFF2-40B4-BE49-F238E27FC236}">
                <a16:creationId xmlns:a16="http://schemas.microsoft.com/office/drawing/2014/main" id="{470090F6-1899-61EF-21D1-5465C45FF826}"/>
              </a:ext>
            </a:extLst>
          </p:cNvPr>
          <p:cNvSpPr txBox="1"/>
          <p:nvPr/>
        </p:nvSpPr>
        <p:spPr>
          <a:xfrm>
            <a:off x="5837232" y="5310829"/>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19" name="Word4">
            <a:extLst>
              <a:ext uri="{FF2B5EF4-FFF2-40B4-BE49-F238E27FC236}">
                <a16:creationId xmlns:a16="http://schemas.microsoft.com/office/drawing/2014/main" id="{6C2AFC05-7713-9475-9D20-B96C9AAE7FAD}"/>
              </a:ext>
            </a:extLst>
          </p:cNvPr>
          <p:cNvSpPr txBox="1"/>
          <p:nvPr/>
        </p:nvSpPr>
        <p:spPr>
          <a:xfrm>
            <a:off x="6630158" y="1635937"/>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0" name="Word1">
            <a:extLst>
              <a:ext uri="{FF2B5EF4-FFF2-40B4-BE49-F238E27FC236}">
                <a16:creationId xmlns:a16="http://schemas.microsoft.com/office/drawing/2014/main" id="{5D91E06C-6CA4-26A4-8307-269EB675EE0E}"/>
              </a:ext>
            </a:extLst>
          </p:cNvPr>
          <p:cNvSpPr txBox="1"/>
          <p:nvPr/>
        </p:nvSpPr>
        <p:spPr>
          <a:xfrm>
            <a:off x="547094" y="2240649"/>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21" name="Word2">
            <a:extLst>
              <a:ext uri="{FF2B5EF4-FFF2-40B4-BE49-F238E27FC236}">
                <a16:creationId xmlns:a16="http://schemas.microsoft.com/office/drawing/2014/main" id="{94B2B52B-2E71-E048-3EC0-331BBFD81EE0}"/>
              </a:ext>
            </a:extLst>
          </p:cNvPr>
          <p:cNvSpPr txBox="1"/>
          <p:nvPr/>
        </p:nvSpPr>
        <p:spPr>
          <a:xfrm>
            <a:off x="5837232" y="5951183"/>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2" name="Word3">
            <a:extLst>
              <a:ext uri="{FF2B5EF4-FFF2-40B4-BE49-F238E27FC236}">
                <a16:creationId xmlns:a16="http://schemas.microsoft.com/office/drawing/2014/main" id="{EAAEF098-F533-64CF-8357-6EFF6DC133DE}"/>
              </a:ext>
            </a:extLst>
          </p:cNvPr>
          <p:cNvSpPr txBox="1"/>
          <p:nvPr/>
        </p:nvSpPr>
        <p:spPr>
          <a:xfrm>
            <a:off x="10694380" y="2947486"/>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pic>
        <p:nvPicPr>
          <p:cNvPr id="9" name="Lion Character">
            <a:extLst>
              <a:ext uri="{FF2B5EF4-FFF2-40B4-BE49-F238E27FC236}">
                <a16:creationId xmlns:a16="http://schemas.microsoft.com/office/drawing/2014/main" id="{F8F59574-86CF-98C5-30B7-5FDBA8971F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59601" y="2332649"/>
            <a:ext cx="2551477" cy="2551477"/>
          </a:xfrm>
          <a:prstGeom prst="rect">
            <a:avLst/>
          </a:prstGeom>
        </p:spPr>
      </p:pic>
      <p:sp>
        <p:nvSpPr>
          <p:cNvPr id="24" name="Word3">
            <a:extLst>
              <a:ext uri="{FF2B5EF4-FFF2-40B4-BE49-F238E27FC236}">
                <a16:creationId xmlns:a16="http://schemas.microsoft.com/office/drawing/2014/main" id="{272B2F60-6C6E-0777-2217-D3CDF14883F3}"/>
              </a:ext>
            </a:extLst>
          </p:cNvPr>
          <p:cNvSpPr txBox="1"/>
          <p:nvPr/>
        </p:nvSpPr>
        <p:spPr>
          <a:xfrm>
            <a:off x="5015442" y="953953"/>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25" name="Word4">
            <a:extLst>
              <a:ext uri="{FF2B5EF4-FFF2-40B4-BE49-F238E27FC236}">
                <a16:creationId xmlns:a16="http://schemas.microsoft.com/office/drawing/2014/main" id="{00182699-F2FF-4BF7-D0BB-C7C923BDEDE7}"/>
              </a:ext>
            </a:extLst>
          </p:cNvPr>
          <p:cNvSpPr txBox="1"/>
          <p:nvPr/>
        </p:nvSpPr>
        <p:spPr>
          <a:xfrm>
            <a:off x="2166920" y="2228254"/>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26" name="Word1">
            <a:extLst>
              <a:ext uri="{FF2B5EF4-FFF2-40B4-BE49-F238E27FC236}">
                <a16:creationId xmlns:a16="http://schemas.microsoft.com/office/drawing/2014/main" id="{2ADDD137-DA32-AA0C-6F39-CFBACD5E99B7}"/>
              </a:ext>
            </a:extLst>
          </p:cNvPr>
          <p:cNvSpPr txBox="1"/>
          <p:nvPr/>
        </p:nvSpPr>
        <p:spPr>
          <a:xfrm>
            <a:off x="7099845" y="5945725"/>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sp>
        <p:nvSpPr>
          <p:cNvPr id="27" name="Word2">
            <a:extLst>
              <a:ext uri="{FF2B5EF4-FFF2-40B4-BE49-F238E27FC236}">
                <a16:creationId xmlns:a16="http://schemas.microsoft.com/office/drawing/2014/main" id="{9F857ABB-6B33-372C-5FDF-3B1C9A8249C5}"/>
              </a:ext>
            </a:extLst>
          </p:cNvPr>
          <p:cNvSpPr txBox="1"/>
          <p:nvPr/>
        </p:nvSpPr>
        <p:spPr>
          <a:xfrm>
            <a:off x="9136341" y="2356789"/>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8" name="Word2">
            <a:extLst>
              <a:ext uri="{FF2B5EF4-FFF2-40B4-BE49-F238E27FC236}">
                <a16:creationId xmlns:a16="http://schemas.microsoft.com/office/drawing/2014/main" id="{39B230A2-BAE5-B102-C61D-DE9D3DF07649}"/>
              </a:ext>
            </a:extLst>
          </p:cNvPr>
          <p:cNvSpPr txBox="1"/>
          <p:nvPr/>
        </p:nvSpPr>
        <p:spPr>
          <a:xfrm>
            <a:off x="6614718" y="951088"/>
            <a:ext cx="1116588" cy="707886"/>
          </a:xfrm>
          <a:prstGeom prst="rect">
            <a:avLst/>
          </a:prstGeom>
          <a:noFill/>
        </p:spPr>
        <p:txBody>
          <a:bodyPr wrap="none" rtlCol="0">
            <a:spAutoFit/>
          </a:bodyPr>
          <a:lstStyle/>
          <a:p>
            <a:r>
              <a:rPr lang="en-US" sz="4000" b="1" dirty="0">
                <a:solidFill>
                  <a:schemeClr val="bg1"/>
                </a:solidFill>
                <a:highlight>
                  <a:srgbClr val="808080"/>
                </a:highlight>
              </a:rPr>
              <a:t>how</a:t>
            </a:r>
          </a:p>
        </p:txBody>
      </p:sp>
      <p:sp>
        <p:nvSpPr>
          <p:cNvPr id="29" name="Word3">
            <a:extLst>
              <a:ext uri="{FF2B5EF4-FFF2-40B4-BE49-F238E27FC236}">
                <a16:creationId xmlns:a16="http://schemas.microsoft.com/office/drawing/2014/main" id="{6D7FC91F-B75A-6C36-BF71-2460EF49464E}"/>
              </a:ext>
            </a:extLst>
          </p:cNvPr>
          <p:cNvSpPr txBox="1"/>
          <p:nvPr/>
        </p:nvSpPr>
        <p:spPr>
          <a:xfrm>
            <a:off x="2291526" y="2886643"/>
            <a:ext cx="872996" cy="707886"/>
          </a:xfrm>
          <a:prstGeom prst="rect">
            <a:avLst/>
          </a:prstGeom>
          <a:noFill/>
        </p:spPr>
        <p:txBody>
          <a:bodyPr wrap="none" rtlCol="0">
            <a:spAutoFit/>
          </a:bodyPr>
          <a:lstStyle/>
          <a:p>
            <a:r>
              <a:rPr lang="en-US" sz="4000" b="1" dirty="0">
                <a:solidFill>
                  <a:schemeClr val="bg1"/>
                </a:solidFill>
                <a:highlight>
                  <a:srgbClr val="808080"/>
                </a:highlight>
              </a:rPr>
              <a:t>are</a:t>
            </a:r>
          </a:p>
        </p:txBody>
      </p:sp>
      <p:sp>
        <p:nvSpPr>
          <p:cNvPr id="30" name="Word4">
            <a:extLst>
              <a:ext uri="{FF2B5EF4-FFF2-40B4-BE49-F238E27FC236}">
                <a16:creationId xmlns:a16="http://schemas.microsoft.com/office/drawing/2014/main" id="{498B4B93-BAC2-374D-EADE-96B29898AFFD}"/>
              </a:ext>
            </a:extLst>
          </p:cNvPr>
          <p:cNvSpPr txBox="1"/>
          <p:nvPr/>
        </p:nvSpPr>
        <p:spPr>
          <a:xfrm>
            <a:off x="7099845" y="5310829"/>
            <a:ext cx="1211485" cy="707886"/>
          </a:xfrm>
          <a:prstGeom prst="rect">
            <a:avLst/>
          </a:prstGeom>
          <a:noFill/>
        </p:spPr>
        <p:txBody>
          <a:bodyPr wrap="none" rtlCol="0">
            <a:spAutoFit/>
          </a:bodyPr>
          <a:lstStyle/>
          <a:p>
            <a:r>
              <a:rPr lang="en-US" sz="4000" b="1" dirty="0">
                <a:solidFill>
                  <a:schemeClr val="bg1"/>
                </a:solidFill>
                <a:highlight>
                  <a:srgbClr val="808080"/>
                </a:highlight>
              </a:rPr>
              <a:t>you?</a:t>
            </a:r>
          </a:p>
        </p:txBody>
      </p:sp>
      <p:sp>
        <p:nvSpPr>
          <p:cNvPr id="32" name="Word1">
            <a:extLst>
              <a:ext uri="{FF2B5EF4-FFF2-40B4-BE49-F238E27FC236}">
                <a16:creationId xmlns:a16="http://schemas.microsoft.com/office/drawing/2014/main" id="{E34DCAA4-3371-D9EF-DA75-F3FC9D3D9BB9}"/>
              </a:ext>
            </a:extLst>
          </p:cNvPr>
          <p:cNvSpPr txBox="1"/>
          <p:nvPr/>
        </p:nvSpPr>
        <p:spPr>
          <a:xfrm>
            <a:off x="10511917" y="2356789"/>
            <a:ext cx="1421095" cy="707886"/>
          </a:xfrm>
          <a:prstGeom prst="rect">
            <a:avLst/>
          </a:prstGeom>
          <a:noFill/>
        </p:spPr>
        <p:txBody>
          <a:bodyPr wrap="none" rtlCol="0">
            <a:spAutoFit/>
          </a:bodyPr>
          <a:lstStyle/>
          <a:p>
            <a:r>
              <a:rPr lang="en-US" sz="4000" b="1" dirty="0">
                <a:solidFill>
                  <a:schemeClr val="bg1"/>
                </a:solidFill>
                <a:highlight>
                  <a:srgbClr val="808080"/>
                </a:highlight>
              </a:rPr>
              <a:t>Hello,</a:t>
            </a:r>
          </a:p>
        </p:txBody>
      </p:sp>
      <p:pic>
        <p:nvPicPr>
          <p:cNvPr id="4" name="Bomb" descr="A round object with a face and a yellow light&#10;&#10;Description automatically generated">
            <a:extLst>
              <a:ext uri="{FF2B5EF4-FFF2-40B4-BE49-F238E27FC236}">
                <a16:creationId xmlns:a16="http://schemas.microsoft.com/office/drawing/2014/main" id="{C92B0122-C072-BFC6-94ED-B21B077743C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59610" y="3674649"/>
            <a:ext cx="1312579" cy="1112616"/>
          </a:xfrm>
          <a:prstGeom prst="rect">
            <a:avLst/>
          </a:prstGeom>
        </p:spPr>
      </p:pic>
    </p:spTree>
    <p:extLst>
      <p:ext uri="{BB962C8B-B14F-4D97-AF65-F5344CB8AC3E}">
        <p14:creationId xmlns:p14="http://schemas.microsoft.com/office/powerpoint/2010/main" val="105816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00"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0742 0.02639 L -0.00742 0.02662 C -0.01276 0.0287 -0.01797 0.03148 -0.02331 0.03333 C -0.03216 0.03634 -0.05156 0.0375 -0.05742 0.03796 C -0.06055 0.03866 -0.06367 0.03935 -0.06667 0.04028 C -0.07149 0.04166 -0.0763 0.04375 -0.08112 0.04491 C -0.08594 0.04606 -0.09076 0.04653 -0.09558 0.04745 C -0.10052 0.04884 -0.10521 0.05092 -0.11016 0.05208 C -0.11485 0.05324 -0.11979 0.05301 -0.12461 0.0544 C -0.14258 0.05972 -0.12435 0.06065 -0.14831 0.06366 C -0.16185 0.06551 -0.17539 0.06551 -0.18906 0.0662 L -0.25091 0.06852 L -0.29558 0.07083 C -0.30091 0.07199 -0.3099 0.07384 -0.31537 0.07546 C -0.34831 0.08518 -0.33516 0.08472 -0.34948 0.08472 " pathEditMode="relative" rAng="0" ptsTypes="AAAAAAAAAAAAAAA">
                                      <p:cBhvr>
                                        <p:cTn id="17" dur="2000" fill="hold"/>
                                        <p:tgtEl>
                                          <p:spTgt spid="4"/>
                                        </p:tgtEl>
                                        <p:attrNameLst>
                                          <p:attrName>ppt_x</p:attrName>
                                          <p:attrName>ppt_y</p:attrName>
                                        </p:attrNameLst>
                                      </p:cBhvr>
                                      <p:rCtr x="-17109" y="2917"/>
                                    </p:animMotion>
                                  </p:childTnLst>
                                </p:cTn>
                              </p:par>
                              <p:par>
                                <p:cTn id="18" presetID="1" presetClass="exit"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42" presetClass="entr"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0.35339 0.11528 L -0.35339 0.11551 L -0.34024 0.11991 C -0.33763 0.1206 -0.33503 0.12129 -0.33242 0.12222 C -0.32045 0.12616 -0.3224 0.12546 -0.31393 0.12916 C -0.31263 0.13079 -0.31146 0.13287 -0.31003 0.13379 C -0.30495 0.1375 -0.29922 0.13889 -0.29427 0.14329 C -0.29167 0.1456 -0.28906 0.14815 -0.28633 0.15023 C -0.28425 0.15208 -0.2819 0.15301 -0.27982 0.15486 C -0.26641 0.16782 -0.27774 0.1625 -0.26393 0.16666 C -0.25964 0.16967 -0.25495 0.17176 -0.25078 0.17592 C -0.2487 0.17824 -0.24662 0.18125 -0.24427 0.1831 C -0.23347 0.19051 -0.2362 0.18541 -0.22722 0.19004 C -0.22188 0.19282 -0.2168 0.19745 -0.21133 0.1993 C -0.20703 0.20092 -0.20261 0.20208 -0.19818 0.20393 C -0.19466 0.20555 -0.19128 0.20787 -0.18776 0.20879 L -0.17722 0.21111 C -0.15404 0.22268 -0.1836 0.20879 -0.15612 0.21805 C -0.15078 0.21991 -0.14571 0.22315 -0.14037 0.225 C -0.13815 0.22592 -0.13594 0.22639 -0.13373 0.22754 C -0.13151 0.2287 -0.12943 0.23079 -0.12722 0.23217 C -0.12058 0.23634 -0.11706 0.23796 -0.11003 0.24143 C -0.10508 0.24815 -0.10521 0.24884 -0.09961 0.25324 C -0.09531 0.25648 -0.09401 0.25555 -0.08906 0.25787 C -0.08594 0.25926 -0.08281 0.26065 -0.07982 0.2625 C -0.07761 0.26389 -0.07552 0.2662 -0.07331 0.26713 C -0.07018 0.26852 -0.06706 0.26875 -0.06406 0.26944 C -0.04128 0.27639 -0.06875 0.26829 -0.05352 0.2743 C -0.05091 0.27523 -0.04831 0.27592 -0.04558 0.27662 C -0.03776 0.27847 -0.02709 0.28009 -0.01927 0.28125 C -0.01667 0.28287 -0.01367 0.2831 -0.01146 0.28588 C -0.01016 0.2875 -0.00899 0.28981 -0.00742 0.29051 C -0.00274 0.29305 0.00013 0.29282 0.00442 0.29282 " pathEditMode="relative" rAng="0" ptsTypes="AAAAAAAAAAAAAAAAAAAAAAAAAAAAAAAAA">
                                      <p:cBhvr>
                                        <p:cTn id="28" dur="2000" fill="hold"/>
                                        <p:tgtEl>
                                          <p:spTgt spid="4"/>
                                        </p:tgtEl>
                                        <p:attrNameLst>
                                          <p:attrName>ppt_x</p:attrName>
                                          <p:attrName>ppt_y</p:attrName>
                                        </p:attrNameLst>
                                      </p:cBhvr>
                                      <p:rCtr x="17891" y="8866"/>
                                    </p:animMotion>
                                  </p:childTnLst>
                                </p:cTn>
                              </p:par>
                              <p:par>
                                <p:cTn id="29" presetID="1" presetClass="exit"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42" presetClass="entr" presetSubtype="0" fill="hold" grpId="1"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0442 0.33287 L 0.00442 0.3331 C 0.01276 0.32037 0.02044 0.30648 0.02942 0.29537 C 0.03125 0.29305 0.03385 0.29444 0.03594 0.29305 C 0.05273 0.28194 0.01549 0.29583 0.05039 0.28125 C 0.05429 0.27963 0.05833 0.27986 0.06224 0.27893 C 0.07604 0.27153 0.08607 0.26551 0.10039 0.26018 C 0.10429 0.25879 0.10833 0.25879 0.11224 0.25787 C 0.11705 0.25555 0.12174 0.25231 0.12669 0.25092 C 0.13541 0.24838 0.15312 0.24629 0.15312 0.24653 C 0.19375 0.22315 0.17708 0.22778 0.20169 0.22291 C 0.20351 0.2206 0.20495 0.21736 0.20703 0.21597 C 0.21367 0.21088 0.222 0.20741 0.22942 0.20416 C 0.23073 0.20254 0.2319 0.20069 0.23333 0.19954 C 0.23528 0.19791 0.24974 0.18935 0.25442 0.18541 C 0.26836 0.17384 0.26849 0.17037 0.28463 0.16435 C 0.29153 0.1618 0.2987 0.1618 0.30573 0.15972 C 0.30963 0.15856 0.31354 0.15648 0.31758 0.15509 C 0.32929 0.15069 0.31927 0.15486 0.32942 0.15046 C 0.33073 0.14815 0.33164 0.14491 0.33333 0.14329 C 0.33528 0.14166 0.33776 0.1419 0.33997 0.14097 C 0.34362 0.13958 0.35 0.13657 0.35312 0.13403 C 0.37278 0.11805 0.34557 0.13541 0.36758 0.12245 C 0.37148 0.11759 0.37526 0.1125 0.37942 0.10833 C 0.38151 0.10625 0.38385 0.10555 0.38594 0.1037 C 0.38958 0.10023 0.39284 0.09537 0.39648 0.0919 C 0.40091 0.08796 0.40612 0.08657 0.41094 0.08495 C 0.41315 0.08333 0.41536 0.08194 0.41758 0.08032 C 0.42435 0.075 0.42057 0.07569 0.42552 0.07569 " pathEditMode="relative" rAng="0" ptsTypes="AAAAAAAAAAAAAAAAAAAAAAAAAAAAA">
                                      <p:cBhvr>
                                        <p:cTn id="39" dur="2000" fill="hold"/>
                                        <p:tgtEl>
                                          <p:spTgt spid="4"/>
                                        </p:tgtEl>
                                        <p:attrNameLst>
                                          <p:attrName>ppt_x</p:attrName>
                                          <p:attrName>ppt_y</p:attrName>
                                        </p:attrNameLst>
                                      </p:cBhvr>
                                      <p:rCtr x="21055" y="-12870"/>
                                    </p:animMotion>
                                  </p:childTnLst>
                                </p:cTn>
                              </p:par>
                              <p:par>
                                <p:cTn id="40" presetID="1" presetClass="exit"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hidden"/>
                                      </p:to>
                                    </p:set>
                                  </p:childTnLst>
                                </p:cTn>
                              </p:par>
                              <p:par>
                                <p:cTn id="42" presetID="42" presetClass="entr" presetSubtype="0" fill="hold" grpId="1"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42018 0.11041 L 0.42018 0.11065 L 0.27018 0.11296 C 0.2569 0.11273 0.24388 0.10949 0.23073 0.1081 C 0.15846 0.10046 0.20442 0.10648 0.16484 0.10116 C 0.16133 0.09954 0.15794 0.09791 0.15429 0.09653 C 0.15169 0.09537 0.14896 0.09583 0.14648 0.09421 C 0.14531 0.09329 0.14492 0.09028 0.14388 0.08935 C 0.14179 0.08796 0.13945 0.08819 0.13724 0.08704 C 0.13463 0.08588 0.13203 0.08379 0.12942 0.08241 C 0.1276 0.08148 0.12578 0.08102 0.12409 0.08009 C 0.12278 0.0794 0.12148 0.07824 0.12018 0.07778 C 0.11758 0.07662 0.11484 0.07616 0.11224 0.07546 C 0.11054 0.07384 0.10885 0.07153 0.10703 0.07083 C 0.10351 0.06921 0.1 0.06944 0.09648 0.06852 C 0.09427 0.06782 0.09205 0.0669 0.08984 0.06597 C 0.08659 0.0625 0.08177 0.05694 0.07799 0.0544 C 0.07552 0.05254 0.07018 0.04977 0.07018 0.05 C 0.06159 0.03449 0.06705 0.04004 0.05833 0.03565 C 0.05703 0.03495 0.05573 0.03403 0.05442 0.03333 C 0.05195 0.03009 0.0431 0.01805 0.04127 0.0169 L 0.03724 0.01458 C 0.03633 0.01227 0.0358 0.00949 0.03463 0.00764 C 0.03307 0.00486 0.03008 0.00231 0.02812 0.00069 " pathEditMode="relative" rAng="0" ptsTypes="AAAAAAAAAAAAAAAAAAAAAAAA">
                                      <p:cBhvr>
                                        <p:cTn id="50" dur="2000" fill="hold"/>
                                        <p:tgtEl>
                                          <p:spTgt spid="4"/>
                                        </p:tgtEl>
                                        <p:attrNameLst>
                                          <p:attrName>ppt_x</p:attrName>
                                          <p:attrName>ppt_y</p:attrName>
                                        </p:attrNameLst>
                                      </p:cBhvr>
                                      <p:rCtr x="-19609" y="-5370"/>
                                    </p:animMotion>
                                  </p:childTnLst>
                                </p:cTn>
                              </p:par>
                              <p:par>
                                <p:cTn id="51" presetID="1" presetClass="exit"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hidden"/>
                                      </p:to>
                                    </p:set>
                                  </p:childTnLst>
                                </p:cTn>
                              </p:par>
                              <p:par>
                                <p:cTn id="53" presetID="47"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1000"/>
                                        <p:tgtEl>
                                          <p:spTgt spid="24"/>
                                        </p:tgtEl>
                                      </p:cBhvr>
                                    </p:animEffect>
                                    <p:anim calcmode="lin" valueType="num">
                                      <p:cBhvr>
                                        <p:cTn id="56" dur="1000" fill="hold"/>
                                        <p:tgtEl>
                                          <p:spTgt spid="24"/>
                                        </p:tgtEl>
                                        <p:attrNameLst>
                                          <p:attrName>ppt_x</p:attrName>
                                        </p:attrNameLst>
                                      </p:cBhvr>
                                      <p:tavLst>
                                        <p:tav tm="0">
                                          <p:val>
                                            <p:strVal val="#ppt_x"/>
                                          </p:val>
                                        </p:tav>
                                        <p:tav tm="100000">
                                          <p:val>
                                            <p:strVal val="#ppt_x"/>
                                          </p:val>
                                        </p:tav>
                                      </p:tavLst>
                                    </p:anim>
                                    <p:anim calcmode="lin" valueType="num">
                                      <p:cBhvr>
                                        <p:cTn id="5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1758 0.02893 L 0.01758 0.02916 C 0.0125 0.03194 0.00807 0.03611 0.00299 0.03819 C -0.003 0.04074 -0.00925 0.0412 -0.01537 0.04282 C -0.03438 0.04791 -0.01055 0.04236 -0.03386 0.04745 C -0.04232 0.05139 -0.03959 0.05069 -0.05222 0.05208 C -0.06016 0.05324 -0.06797 0.05416 -0.07591 0.0544 L -0.13646 0.05694 C -0.14258 0.05833 -0.1487 0.05926 -0.15482 0.06157 C -0.15977 0.06319 -0.16433 0.06713 -0.16927 0.06852 C -0.18021 0.07176 -0.19128 0.07268 -0.20222 0.07546 C -0.20834 0.07708 -0.21446 0.07847 -0.22058 0.08009 C -0.22761 0.08217 -0.23451 0.0868 -0.24167 0.08727 C -0.27891 0.08912 -0.31615 0.08727 -0.35339 0.08727 " pathEditMode="relative" rAng="0" ptsTypes="AAAAAAAAAAAAAA">
                                      <p:cBhvr>
                                        <p:cTn id="61" dur="2000" fill="hold"/>
                                        <p:tgtEl>
                                          <p:spTgt spid="4"/>
                                        </p:tgtEl>
                                        <p:attrNameLst>
                                          <p:attrName>ppt_x</p:attrName>
                                          <p:attrName>ppt_y</p:attrName>
                                        </p:attrNameLst>
                                      </p:cBhvr>
                                      <p:rCtr x="-18555" y="2940"/>
                                    </p:animMotion>
                                  </p:childTnLst>
                                </p:cTn>
                              </p:par>
                              <p:par>
                                <p:cTn id="62" presetID="1" presetClass="exit" presetSubtype="0" fill="hold" grpId="1" nodeType="withEffect">
                                  <p:stCondLst>
                                    <p:cond delay="0"/>
                                  </p:stCondLst>
                                  <p:childTnLst>
                                    <p:set>
                                      <p:cBhvr>
                                        <p:cTn id="63" dur="1" fill="hold">
                                          <p:stCondLst>
                                            <p:cond delay="0"/>
                                          </p:stCondLst>
                                        </p:cTn>
                                        <p:tgtEl>
                                          <p:spTgt spid="24"/>
                                        </p:tgtEl>
                                        <p:attrNameLst>
                                          <p:attrName>style.visibility</p:attrName>
                                        </p:attrNameLst>
                                      </p:cBhvr>
                                      <p:to>
                                        <p:strVal val="hidden"/>
                                      </p:to>
                                    </p:set>
                                  </p:childTnLst>
                                </p:cTn>
                              </p:par>
                              <p:par>
                                <p:cTn id="64" presetID="42" presetClass="entr" presetSubtype="0" fill="hold" grpId="0"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1000"/>
                                        <p:tgtEl>
                                          <p:spTgt spid="20"/>
                                        </p:tgtEl>
                                      </p:cBhvr>
                                    </p:animEffect>
                                    <p:anim calcmode="lin" valueType="num">
                                      <p:cBhvr>
                                        <p:cTn id="67" dur="1000" fill="hold"/>
                                        <p:tgtEl>
                                          <p:spTgt spid="20"/>
                                        </p:tgtEl>
                                        <p:attrNameLst>
                                          <p:attrName>ppt_x</p:attrName>
                                        </p:attrNameLst>
                                      </p:cBhvr>
                                      <p:tavLst>
                                        <p:tav tm="0">
                                          <p:val>
                                            <p:strVal val="#ppt_x"/>
                                          </p:val>
                                        </p:tav>
                                        <p:tav tm="100000">
                                          <p:val>
                                            <p:strVal val="#ppt_x"/>
                                          </p:val>
                                        </p:tav>
                                      </p:tavLst>
                                    </p:anim>
                                    <p:anim calcmode="lin" valueType="num">
                                      <p:cBhvr>
                                        <p:cTn id="6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0.36133 0.12014 L -0.36133 0.12037 L -0.34818 0.12477 C -0.33659 0.12847 -0.34375 0.12569 -0.33112 0.1294 C -0.32891 0.13009 -0.3267 0.13102 -0.32461 0.13171 C -0.32318 0.13333 -0.32214 0.13565 -0.32058 0.13634 C -0.31107 0.14166 -0.30625 0.14074 -0.29688 0.14352 C -0.29518 0.14398 -0.29336 0.14514 -0.29167 0.14583 C -0.28451 0.14861 -0.28255 0.14838 -0.27461 0.15278 C -0.27097 0.15486 -0.26732 0.15671 -0.26406 0.15972 C -0.25716 0.1662 -0.2517 0.17731 -0.24427 0.18079 C -0.23946 0.1831 -0.23477 0.18611 -0.22982 0.18796 C -0.2237 0.19004 -0.21159 0.19259 -0.21159 0.19282 C -0.18776 0.20671 -0.21732 0.18958 -0.19701 0.19954 C -0.1944 0.20092 -0.19167 0.20301 -0.18906 0.20416 C -0.18464 0.20625 -0.18034 0.20694 -0.17591 0.20903 C -0.17318 0.21018 -0.17071 0.21227 -0.16797 0.21366 C -0.16341 0.21597 -0.15821 0.21643 -0.15378 0.21829 C -0.15013 0.21967 -0.14662 0.22153 -0.14297 0.22291 C -0.13763 0.225 -0.12969 0.22639 -0.12461 0.22754 C -0.12318 0.22847 -0.12201 0.22963 -0.12058 0.23009 C -0.11667 0.23125 -0.11263 0.23079 -0.10873 0.23241 C -0.1069 0.2331 -0.10534 0.23588 -0.10352 0.23704 C -0.10143 0.23819 -0.09909 0.23842 -0.09688 0.23935 C -0.09558 0.24004 -0.0944 0.24074 -0.09297 0.24166 C -0.08854 0.24467 -0.08386 0.24629 -0.07982 0.25092 C -0.07865 0.25254 -0.07761 0.25463 -0.07591 0.25579 C -0.07084 0.25949 -0.06003 0.26504 -0.06003 0.26528 C -0.05196 0.27477 -0.06094 0.26528 -0.04961 0.27199 C -0.03438 0.28125 -0.05977 0.27384 -0.03255 0.27916 C -0.02461 0.2831 -0.0237 0.2831 -0.0168 0.28842 C -0.01459 0.29004 -0.01016 0.29491 -0.00742 0.2956 C -0.00482 0.29606 -0.00222 0.2956 0.00039 0.2956 " pathEditMode="relative" rAng="0" ptsTypes="AAAAAAAAAAAAAAAAAAAAAAAAAAAAAAAAA">
                                      <p:cBhvr>
                                        <p:cTn id="72" dur="2000" fill="hold"/>
                                        <p:tgtEl>
                                          <p:spTgt spid="4"/>
                                        </p:tgtEl>
                                        <p:attrNameLst>
                                          <p:attrName>ppt_x</p:attrName>
                                          <p:attrName>ppt_y</p:attrName>
                                        </p:attrNameLst>
                                      </p:cBhvr>
                                      <p:rCtr x="18086" y="8773"/>
                                    </p:animMotion>
                                  </p:childTnLst>
                                </p:cTn>
                              </p:par>
                              <p:par>
                                <p:cTn id="73" presetID="1" presetClass="exit" presetSubtype="0" fill="hold" grpId="1" nodeType="withEffect">
                                  <p:stCondLst>
                                    <p:cond delay="0"/>
                                  </p:stCondLst>
                                  <p:childTnLst>
                                    <p:set>
                                      <p:cBhvr>
                                        <p:cTn id="74" dur="1" fill="hold">
                                          <p:stCondLst>
                                            <p:cond delay="0"/>
                                          </p:stCondLst>
                                        </p:cTn>
                                        <p:tgtEl>
                                          <p:spTgt spid="20"/>
                                        </p:tgtEl>
                                        <p:attrNameLst>
                                          <p:attrName>style.visibility</p:attrName>
                                        </p:attrNameLst>
                                      </p:cBhvr>
                                      <p:to>
                                        <p:strVal val="hidden"/>
                                      </p:to>
                                    </p:set>
                                  </p:childTnLst>
                                </p:cTn>
                              </p:par>
                              <p:par>
                                <p:cTn id="75" presetID="42" presetClass="entr" presetSubtype="0" fill="hold" grpId="0" nodeType="with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1000"/>
                                        <p:tgtEl>
                                          <p:spTgt spid="30"/>
                                        </p:tgtEl>
                                      </p:cBhvr>
                                    </p:animEffect>
                                    <p:anim calcmode="lin" valueType="num">
                                      <p:cBhvr>
                                        <p:cTn id="78" dur="1000" fill="hold"/>
                                        <p:tgtEl>
                                          <p:spTgt spid="30"/>
                                        </p:tgtEl>
                                        <p:attrNameLst>
                                          <p:attrName>ppt_x</p:attrName>
                                        </p:attrNameLst>
                                      </p:cBhvr>
                                      <p:tavLst>
                                        <p:tav tm="0">
                                          <p:val>
                                            <p:strVal val="#ppt_x"/>
                                          </p:val>
                                        </p:tav>
                                        <p:tav tm="100000">
                                          <p:val>
                                            <p:strVal val="#ppt_x"/>
                                          </p:val>
                                        </p:tav>
                                      </p:tavLst>
                                    </p:anim>
                                    <p:anim calcmode="lin" valueType="num">
                                      <p:cBhvr>
                                        <p:cTn id="7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0" presetClass="path" presetSubtype="0" accel="50000" decel="50000" fill="hold" nodeType="clickEffect">
                                  <p:stCondLst>
                                    <p:cond delay="0"/>
                                  </p:stCondLst>
                                  <p:childTnLst>
                                    <p:animMotion origin="layout" path="M -0.00209 0.32824 L -0.00209 0.32847 C 0.00534 0.32199 0.0125 0.31435 0.02018 0.30949 C 0.02357 0.30717 0.02721 0.3081 0.03073 0.30717 C 0.03515 0.30579 0.03958 0.30463 0.04388 0.30231 C 0.06198 0.29259 0.05885 0.29074 0.07552 0.27893 C 0.08281 0.27384 0.0901 0.26782 0.09778 0.26504 C 0.10508 0.26227 0.11276 0.26342 0.12018 0.26273 C 0.12539 0.26111 0.13073 0.25995 0.13594 0.25787 C 0.14127 0.25602 0.14648 0.25278 0.15182 0.25092 C 0.15781 0.24884 0.16406 0.24838 0.17018 0.24629 C 0.17552 0.24444 0.1806 0.2412 0.18594 0.23935 C 0.18945 0.23796 0.19297 0.23796 0.19648 0.2368 C 0.23164 0.22639 0.19896 0.23634 0.21354 0.22986 C 0.21992 0.22708 0.22409 0.22731 0.23073 0.22291 C 0.23437 0.22037 0.23763 0.21643 0.24127 0.21342 C 0.24557 0.21018 0.25013 0.20764 0.25442 0.20416 C 0.26419 0.19606 0.27304 0.18449 0.28333 0.17847 C 0.28463 0.17754 0.28607 0.17731 0.28724 0.17616 C 0.29648 0.1669 0.29896 0.1581 0.31094 0.15278 C 0.31445 0.15116 0.31797 0.14977 0.32148 0.14791 C 0.32682 0.14514 0.3319 0.1412 0.33724 0.13866 C 0.34023 0.13727 0.34336 0.13727 0.34648 0.13634 C 0.34909 0.13565 0.35169 0.13472 0.35429 0.13403 C 0.35872 0.13287 0.36562 0.13148 0.37018 0.1294 C 0.37278 0.12801 0.37539 0.12616 0.37799 0.12454 C 0.38607 0.11504 0.37734 0.12454 0.38984 0.11528 C 0.39323 0.11273 0.40442 0.10208 0.4069 0.09884 C 0.40846 0.09699 0.40937 0.09375 0.41094 0.0919 C 0.4125 0.08981 0.41445 0.08889 0.41614 0.08727 C 0.41758 0.08588 0.42018 0.08264 0.42018 0.08287 " pathEditMode="relative" rAng="0" ptsTypes="AAAAAAAAAAAAAAAAAAAAAAAAAAAAAAA">
                                      <p:cBhvr>
                                        <p:cTn id="83" dur="2000" fill="hold"/>
                                        <p:tgtEl>
                                          <p:spTgt spid="4"/>
                                        </p:tgtEl>
                                        <p:attrNameLst>
                                          <p:attrName>ppt_x</p:attrName>
                                          <p:attrName>ppt_y</p:attrName>
                                        </p:attrNameLst>
                                      </p:cBhvr>
                                      <p:rCtr x="21107" y="-12269"/>
                                    </p:animMotion>
                                  </p:childTnLst>
                                </p:cTn>
                              </p:par>
                              <p:par>
                                <p:cTn id="84" presetID="1" presetClass="exit" presetSubtype="0" fill="hold" grpId="1" nodeType="withEffect">
                                  <p:stCondLst>
                                    <p:cond delay="0"/>
                                  </p:stCondLst>
                                  <p:childTnLst>
                                    <p:set>
                                      <p:cBhvr>
                                        <p:cTn id="85" dur="1" fill="hold">
                                          <p:stCondLst>
                                            <p:cond delay="0"/>
                                          </p:stCondLst>
                                        </p:cTn>
                                        <p:tgtEl>
                                          <p:spTgt spid="30"/>
                                        </p:tgtEl>
                                        <p:attrNameLst>
                                          <p:attrName>style.visibility</p:attrName>
                                        </p:attrNameLst>
                                      </p:cBhvr>
                                      <p:to>
                                        <p:strVal val="hidden"/>
                                      </p:to>
                                    </p:set>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41888 0.11759 L 0.41888 0.11782 C 0.39127 0.12129 0.40247 0.12083 0.36354 0.11759 L 0.29388 0.11065 C 0.28281 0.10833 0.27174 0.10787 0.26094 0.10347 C 0.25703 0.10185 0.24245 0.09537 0.23594 0.09421 C 0.22929 0.09305 0.22278 0.09236 0.21614 0.0919 L 0.15703 0.08727 C 0.15429 0.08634 0.15169 0.08565 0.14909 0.08472 C 0.14726 0.08426 0.14557 0.08264 0.14388 0.08241 C 0.13021 0.08102 0.11666 0.08102 0.10299 0.08009 C 0.10169 0.0794 0.10039 0.07847 0.09909 0.07778 C 0.09466 0.07592 0.08594 0.07315 0.08594 0.07338 C 0.08086 0.06875 0.07903 0.06736 0.07409 0.06134 C 0.07226 0.05926 0.0707 0.05648 0.06888 0.0544 C 0.06719 0.05254 0.06523 0.05139 0.06354 0.04977 C 0.06224 0.04838 0.06107 0.04606 0.05963 0.04514 C 0.05703 0.04352 0.05429 0.04352 0.05169 0.04282 C 0.04948 0.0412 0.04739 0.03935 0.04518 0.03796 C 0.0414 0.03611 0.03802 0.03634 0.03463 0.03333 C 0.0332 0.03217 0.03203 0.02986 0.0306 0.0287 C 0.02942 0.02754 0.02799 0.02731 0.02669 0.02639 C 0.01966 0.02106 0.02383 0.02176 0.01888 0.02176 " pathEditMode="relative" rAng="0" ptsTypes="AAAAAAAAAAAAAAAAAAAAAAA">
                                      <p:cBhvr>
                                        <p:cTn id="94" dur="2000" fill="hold"/>
                                        <p:tgtEl>
                                          <p:spTgt spid="4"/>
                                        </p:tgtEl>
                                        <p:attrNameLst>
                                          <p:attrName>ppt_x</p:attrName>
                                          <p:attrName>ppt_y</p:attrName>
                                        </p:attrNameLst>
                                      </p:cBhvr>
                                      <p:rCtr x="-20000" y="-4676"/>
                                    </p:animMotion>
                                  </p:childTnLst>
                                </p:cTn>
                              </p:par>
                              <p:par>
                                <p:cTn id="95" presetID="1" presetClass="exit" presetSubtype="0" fill="hold" grpId="1" nodeType="withEffect">
                                  <p:stCondLst>
                                    <p:cond delay="0"/>
                                  </p:stCondLst>
                                  <p:childTnLst>
                                    <p:set>
                                      <p:cBhvr>
                                        <p:cTn id="96" dur="1" fill="hold">
                                          <p:stCondLst>
                                            <p:cond delay="0"/>
                                          </p:stCondLst>
                                        </p:cTn>
                                        <p:tgtEl>
                                          <p:spTgt spid="27"/>
                                        </p:tgtEl>
                                        <p:attrNameLst>
                                          <p:attrName>style.visibility</p:attrName>
                                        </p:attrNameLst>
                                      </p:cBhvr>
                                      <p:to>
                                        <p:strVal val="hidden"/>
                                      </p:to>
                                    </p:set>
                                  </p:childTnLst>
                                </p:cTn>
                              </p:par>
                              <p:par>
                                <p:cTn id="97" presetID="42" presetClass="entr" presetSubtype="0" fill="hold" grpId="0" nodeType="withEffect">
                                  <p:stCondLst>
                                    <p:cond delay="0"/>
                                  </p:stCondLst>
                                  <p:childTnLst>
                                    <p:set>
                                      <p:cBhvr>
                                        <p:cTn id="98" dur="1" fill="hold">
                                          <p:stCondLst>
                                            <p:cond delay="0"/>
                                          </p:stCondLst>
                                        </p:cTn>
                                        <p:tgtEl>
                                          <p:spTgt spid="28"/>
                                        </p:tgtEl>
                                        <p:attrNameLst>
                                          <p:attrName>style.visibility</p:attrName>
                                        </p:attrNameLst>
                                      </p:cBhvr>
                                      <p:to>
                                        <p:strVal val="visible"/>
                                      </p:to>
                                    </p:set>
                                    <p:animEffect transition="in" filter="fade">
                                      <p:cBhvr>
                                        <p:cTn id="99" dur="1000"/>
                                        <p:tgtEl>
                                          <p:spTgt spid="28"/>
                                        </p:tgtEl>
                                      </p:cBhvr>
                                    </p:animEffect>
                                    <p:anim calcmode="lin" valueType="num">
                                      <p:cBhvr>
                                        <p:cTn id="100" dur="1000" fill="hold"/>
                                        <p:tgtEl>
                                          <p:spTgt spid="28"/>
                                        </p:tgtEl>
                                        <p:attrNameLst>
                                          <p:attrName>ppt_x</p:attrName>
                                        </p:attrNameLst>
                                      </p:cBhvr>
                                      <p:tavLst>
                                        <p:tav tm="0">
                                          <p:val>
                                            <p:strVal val="#ppt_x"/>
                                          </p:val>
                                        </p:tav>
                                        <p:tav tm="100000">
                                          <p:val>
                                            <p:strVal val="#ppt_x"/>
                                          </p:val>
                                        </p:tav>
                                      </p:tavLst>
                                    </p:anim>
                                    <p:anim calcmode="lin" valueType="num">
                                      <p:cBhvr>
                                        <p:cTn id="10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01627 0.03819 L 0.01627 0.03842 C 0.00482 0.03889 -0.00664 0.03889 -0.01797 0.04051 C -0.02422 0.0412 -0.03021 0.04398 -0.03646 0.04514 C -0.04206 0.04629 -0.04779 0.04676 -0.05352 0.04745 C -0.06146 0.05139 -0.06927 0.05579 -0.07722 0.05903 C -0.08425 0.06204 -0.10183 0.06319 -0.10612 0.06389 C -0.11094 0.06435 -0.11576 0.06551 -0.12058 0.0662 C -0.14909 0.07014 -0.12891 0.06643 -0.15091 0.07083 C -0.16693 0.08032 -0.14961 0.07083 -0.19167 0.07546 C -0.19206 0.07546 -0.22787 0.08217 -0.23373 0.08241 C -0.28581 0.08518 -0.29857 0.08472 -0.34154 0.08472 " pathEditMode="relative" rAng="0" ptsTypes="AAAAAAAAAAAA">
                                      <p:cBhvr>
                                        <p:cTn id="105" dur="2000" fill="hold"/>
                                        <p:tgtEl>
                                          <p:spTgt spid="4"/>
                                        </p:tgtEl>
                                        <p:attrNameLst>
                                          <p:attrName>ppt_x</p:attrName>
                                          <p:attrName>ppt_y</p:attrName>
                                        </p:attrNameLst>
                                      </p:cBhvr>
                                      <p:rCtr x="-17891" y="2315"/>
                                    </p:animMotion>
                                  </p:childTnLst>
                                </p:cTn>
                              </p:par>
                              <p:par>
                                <p:cTn id="106" presetID="1" presetClass="exit" presetSubtype="0" fill="hold" grpId="1" nodeType="withEffect">
                                  <p:stCondLst>
                                    <p:cond delay="0"/>
                                  </p:stCondLst>
                                  <p:childTnLst>
                                    <p:set>
                                      <p:cBhvr>
                                        <p:cTn id="107" dur="1" fill="hold">
                                          <p:stCondLst>
                                            <p:cond delay="0"/>
                                          </p:stCondLst>
                                        </p:cTn>
                                        <p:tgtEl>
                                          <p:spTgt spid="28"/>
                                        </p:tgtEl>
                                        <p:attrNameLst>
                                          <p:attrName>style.visibility</p:attrName>
                                        </p:attrNameLst>
                                      </p:cBhvr>
                                      <p:to>
                                        <p:strVal val="hidden"/>
                                      </p:to>
                                    </p:set>
                                  </p:childTnLst>
                                </p:cTn>
                              </p:par>
                              <p:par>
                                <p:cTn id="108" presetID="42" presetClass="entr" presetSubtype="0" fill="hold" grpId="0" nodeType="withEffect">
                                  <p:stCondLst>
                                    <p:cond delay="0"/>
                                  </p:stCondLst>
                                  <p:childTnLst>
                                    <p:set>
                                      <p:cBhvr>
                                        <p:cTn id="109" dur="1" fill="hold">
                                          <p:stCondLst>
                                            <p:cond delay="0"/>
                                          </p:stCondLst>
                                        </p:cTn>
                                        <p:tgtEl>
                                          <p:spTgt spid="25"/>
                                        </p:tgtEl>
                                        <p:attrNameLst>
                                          <p:attrName>style.visibility</p:attrName>
                                        </p:attrNameLst>
                                      </p:cBhvr>
                                      <p:to>
                                        <p:strVal val="visible"/>
                                      </p:to>
                                    </p:set>
                                    <p:animEffect transition="in" filter="fade">
                                      <p:cBhvr>
                                        <p:cTn id="110" dur="1000"/>
                                        <p:tgtEl>
                                          <p:spTgt spid="25"/>
                                        </p:tgtEl>
                                      </p:cBhvr>
                                    </p:animEffect>
                                    <p:anim calcmode="lin" valueType="num">
                                      <p:cBhvr>
                                        <p:cTn id="111" dur="1000" fill="hold"/>
                                        <p:tgtEl>
                                          <p:spTgt spid="25"/>
                                        </p:tgtEl>
                                        <p:attrNameLst>
                                          <p:attrName>ppt_x</p:attrName>
                                        </p:attrNameLst>
                                      </p:cBhvr>
                                      <p:tavLst>
                                        <p:tav tm="0">
                                          <p:val>
                                            <p:strVal val="#ppt_x"/>
                                          </p:val>
                                        </p:tav>
                                        <p:tav tm="100000">
                                          <p:val>
                                            <p:strVal val="#ppt_x"/>
                                          </p:val>
                                        </p:tav>
                                      </p:tavLst>
                                    </p:anim>
                                    <p:anim calcmode="lin" valueType="num">
                                      <p:cBhvr>
                                        <p:cTn id="11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0.35339 0.12477 L -0.35339 0.125 C -0.34818 0.12616 -0.34297 0.12754 -0.33763 0.1294 C -0.33594 0.12986 -0.33412 0.13032 -0.33242 0.13171 C -0.31615 0.14467 -0.33021 0.13889 -0.31537 0.14329 C -0.31263 0.14491 -0.31003 0.14653 -0.30742 0.14815 C -0.30573 0.14884 -0.30378 0.14884 -0.30222 0.15046 C -0.30013 0.15208 -0.29896 0.15579 -0.29688 0.15741 C -0.29349 0.15995 -0.28985 0.16065 -0.28633 0.16204 C -0.27995 0.16458 -0.27305 0.16551 -0.26667 0.16666 C -0.26003 0.16991 -0.25339 0.17199 -0.24688 0.17616 C -0.23815 0.18148 -0.22956 0.18842 -0.22058 0.19236 C -0.21888 0.19329 -0.21706 0.19375 -0.21537 0.19491 C -0.21263 0.19629 -0.20612 0.20116 -0.20352 0.20416 C -0.2017 0.20625 -0.20026 0.20949 -0.19818 0.21111 C -0.19258 0.2162 -0.18737 0.21666 -0.18112 0.21829 C -0.17683 0.22129 -0.17123 0.22546 -0.16667 0.22754 C -0.1642 0.2287 -0.16159 0.22893 -0.15873 0.22986 C -0.15651 0.23055 -0.15456 0.23125 -0.15222 0.23217 C -0.15039 0.23287 -0.1487 0.23379 -0.14688 0.23449 C -0.14479 0.23541 -0.14258 0.23588 -0.14037 0.2368 C -0.13503 0.23912 -0.12995 0.24329 -0.12461 0.24398 C -0.11797 0.24467 -0.11146 0.24514 -0.10482 0.24629 C -0.1013 0.24676 -0.09779 0.24815 -0.09427 0.24861 C -0.08516 0.24977 -0.07604 0.25 -0.06667 0.25092 C -0.06055 0.25162 -0.05443 0.25254 -0.04831 0.25324 C -0.04649 0.25555 -0.04518 0.25856 -0.04297 0.26018 C -0.04037 0.2625 -0.025 0.26481 -0.02461 0.26504 C -0.01498 0.2706 -0.0194 0.26852 -0.01146 0.27199 C -0.00391 0.28518 -0.01146 0.2743 -0.00222 0.28125 C 0.01041 0.29097 -0.00821 0.28171 0.00703 0.28842 " pathEditMode="relative" rAng="0" ptsTypes="AAAAAAAAAAAAAAAAAAAAAAAAAAAAAAA">
                                      <p:cBhvr>
                                        <p:cTn id="116" dur="2000" fill="hold"/>
                                        <p:tgtEl>
                                          <p:spTgt spid="4"/>
                                        </p:tgtEl>
                                        <p:attrNameLst>
                                          <p:attrName>ppt_x</p:attrName>
                                          <p:attrName>ppt_y</p:attrName>
                                        </p:attrNameLst>
                                      </p:cBhvr>
                                      <p:rCtr x="18021" y="8171"/>
                                    </p:animMotion>
                                  </p:childTnLst>
                                </p:cTn>
                              </p:par>
                              <p:par>
                                <p:cTn id="117" presetID="1" presetClass="exit" presetSubtype="0" fill="hold" grpId="1" nodeType="withEffect">
                                  <p:stCondLst>
                                    <p:cond delay="0"/>
                                  </p:stCondLst>
                                  <p:childTnLst>
                                    <p:set>
                                      <p:cBhvr>
                                        <p:cTn id="118" dur="1" fill="hold">
                                          <p:stCondLst>
                                            <p:cond delay="0"/>
                                          </p:stCondLst>
                                        </p:cTn>
                                        <p:tgtEl>
                                          <p:spTgt spid="25"/>
                                        </p:tgtEl>
                                        <p:attrNameLst>
                                          <p:attrName>style.visibility</p:attrName>
                                        </p:attrNameLst>
                                      </p:cBhvr>
                                      <p:to>
                                        <p:strVal val="hidden"/>
                                      </p:to>
                                    </p:set>
                                  </p:childTnLst>
                                </p:cTn>
                              </p:par>
                              <p:par>
                                <p:cTn id="119" presetID="42" presetClass="entr" presetSubtype="0" fill="hold" grpId="0" nodeType="withEffect">
                                  <p:stCondLst>
                                    <p:cond delay="0"/>
                                  </p:stCondLst>
                                  <p:childTnLst>
                                    <p:set>
                                      <p:cBhvr>
                                        <p:cTn id="120" dur="1" fill="hold">
                                          <p:stCondLst>
                                            <p:cond delay="0"/>
                                          </p:stCondLst>
                                        </p:cTn>
                                        <p:tgtEl>
                                          <p:spTgt spid="26"/>
                                        </p:tgtEl>
                                        <p:attrNameLst>
                                          <p:attrName>style.visibility</p:attrName>
                                        </p:attrNameLst>
                                      </p:cBhvr>
                                      <p:to>
                                        <p:strVal val="visible"/>
                                      </p:to>
                                    </p:set>
                                    <p:animEffect transition="in" filter="fade">
                                      <p:cBhvr>
                                        <p:cTn id="121" dur="1000"/>
                                        <p:tgtEl>
                                          <p:spTgt spid="26"/>
                                        </p:tgtEl>
                                      </p:cBhvr>
                                    </p:animEffect>
                                    <p:anim calcmode="lin" valueType="num">
                                      <p:cBhvr>
                                        <p:cTn id="122" dur="1000" fill="hold"/>
                                        <p:tgtEl>
                                          <p:spTgt spid="26"/>
                                        </p:tgtEl>
                                        <p:attrNameLst>
                                          <p:attrName>ppt_x</p:attrName>
                                        </p:attrNameLst>
                                      </p:cBhvr>
                                      <p:tavLst>
                                        <p:tav tm="0">
                                          <p:val>
                                            <p:strVal val="#ppt_x"/>
                                          </p:val>
                                        </p:tav>
                                        <p:tav tm="100000">
                                          <p:val>
                                            <p:strVal val="#ppt_x"/>
                                          </p:val>
                                        </p:tav>
                                      </p:tavLst>
                                    </p:anim>
                                    <p:anim calcmode="lin" valueType="num">
                                      <p:cBhvr>
                                        <p:cTn id="12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0" presetClass="path" presetSubtype="0" accel="50000" decel="50000" fill="hold" nodeType="clickEffect">
                                  <p:stCondLst>
                                    <p:cond delay="0"/>
                                  </p:stCondLst>
                                  <p:childTnLst>
                                    <p:animMotion origin="layout" path="M 0.00573 0.32592 L 0.00573 0.32616 C 0.01497 0.31852 0.02773 0.30764 0.03724 0.30486 C 0.04948 0.30116 0.04245 0.30278 0.05833 0.3 C 0.06133 0.29861 0.06445 0.29722 0.06758 0.29537 C 0.0707 0.29329 0.07357 0.29051 0.07669 0.28842 C 0.07799 0.2875 0.07942 0.28704 0.08073 0.28611 C 0.0957 0.27546 0.08489 0.28194 0.09388 0.27662 C 0.09687 0.27268 0.09948 0.26736 0.10299 0.26504 C 0.10937 0.26088 0.11627 0.26088 0.12278 0.25787 C 0.14544 0.24791 0.10013 0.25694 0.14778 0.25092 L 0.15703 0.24861 C 0.16054 0.24768 0.16406 0.24745 0.16758 0.24629 C 0.17109 0.24514 0.17461 0.24329 0.17812 0.24166 C 0.18242 0.23935 0.18685 0.23704 0.19127 0.23449 C 0.19778 0.23079 0.20416 0.22546 0.21094 0.22291 C 0.21653 0.22083 0.22239 0.22129 0.22812 0.2206 C 0.22942 0.21967 0.23086 0.21944 0.23203 0.21829 C 0.23971 0.20926 0.24583 0.19583 0.25442 0.19004 L 0.26497 0.1831 C 0.26705 0.17916 0.26888 0.1743 0.27148 0.17129 C 0.27383 0.16875 0.27682 0.16875 0.27942 0.16666 C 0.28333 0.16366 0.28724 0.15995 0.29127 0.15741 C 0.3013 0.15069 0.31705 0.14143 0.32812 0.13866 C 0.33463 0.13704 0.34127 0.13727 0.34778 0.13634 C 0.3513 0.13565 0.35482 0.13472 0.35833 0.13403 C 0.36015 0.1331 0.36185 0.13241 0.36367 0.13148 C 0.36575 0.13079 0.36823 0.13102 0.37018 0.12916 C 0.37187 0.12778 0.37239 0.12361 0.37422 0.12222 C 0.37565 0.12106 0.39258 0.11759 0.39258 0.11782 C 0.39518 0.11597 0.39817 0.11551 0.40052 0.11296 C 0.40716 0.10509 0.40156 0.11065 0.40833 0.10579 C 0.41133 0.1037 0.41758 0.09838 0.42148 0.09653 C 0.422 0.09629 0.42239 0.09653 0.42291 0.09653 " pathEditMode="relative" rAng="0" ptsTypes="AAAAAAAAAAAAAAAAAAAAAAAAAAAAAAAAAA">
                                      <p:cBhvr>
                                        <p:cTn id="127" dur="2000" fill="hold"/>
                                        <p:tgtEl>
                                          <p:spTgt spid="4"/>
                                        </p:tgtEl>
                                        <p:attrNameLst>
                                          <p:attrName>ppt_x</p:attrName>
                                          <p:attrName>ppt_y</p:attrName>
                                        </p:attrNameLst>
                                      </p:cBhvr>
                                      <p:rCtr x="20859" y="-11481"/>
                                    </p:animMotion>
                                  </p:childTnLst>
                                </p:cTn>
                              </p:par>
                              <p:par>
                                <p:cTn id="128" presetID="1" presetClass="exit" presetSubtype="0" fill="hold" grpId="1" nodeType="withEffect">
                                  <p:stCondLst>
                                    <p:cond delay="0"/>
                                  </p:stCondLst>
                                  <p:childTnLst>
                                    <p:set>
                                      <p:cBhvr>
                                        <p:cTn id="129" dur="1" fill="hold">
                                          <p:stCondLst>
                                            <p:cond delay="0"/>
                                          </p:stCondLst>
                                        </p:cTn>
                                        <p:tgtEl>
                                          <p:spTgt spid="26"/>
                                        </p:tgtEl>
                                        <p:attrNameLst>
                                          <p:attrName>style.visibility</p:attrName>
                                        </p:attrNameLst>
                                      </p:cBhvr>
                                      <p:to>
                                        <p:strVal val="hidden"/>
                                      </p:to>
                                    </p:set>
                                  </p:childTnLst>
                                </p:cTn>
                              </p:par>
                              <p:par>
                                <p:cTn id="130" presetID="42" presetClass="entr" presetSubtype="0" fill="hold" grpId="0" nodeType="withEffect">
                                  <p:stCondLst>
                                    <p:cond delay="0"/>
                                  </p:stCondLst>
                                  <p:childTnLst>
                                    <p:set>
                                      <p:cBhvr>
                                        <p:cTn id="131" dur="1" fill="hold">
                                          <p:stCondLst>
                                            <p:cond delay="0"/>
                                          </p:stCondLst>
                                        </p:cTn>
                                        <p:tgtEl>
                                          <p:spTgt spid="22"/>
                                        </p:tgtEl>
                                        <p:attrNameLst>
                                          <p:attrName>style.visibility</p:attrName>
                                        </p:attrNameLst>
                                      </p:cBhvr>
                                      <p:to>
                                        <p:strVal val="visible"/>
                                      </p:to>
                                    </p:set>
                                    <p:animEffect transition="in" filter="fade">
                                      <p:cBhvr>
                                        <p:cTn id="132" dur="1000"/>
                                        <p:tgtEl>
                                          <p:spTgt spid="22"/>
                                        </p:tgtEl>
                                      </p:cBhvr>
                                    </p:animEffect>
                                    <p:anim calcmode="lin" valueType="num">
                                      <p:cBhvr>
                                        <p:cTn id="133" dur="1000" fill="hold"/>
                                        <p:tgtEl>
                                          <p:spTgt spid="22"/>
                                        </p:tgtEl>
                                        <p:attrNameLst>
                                          <p:attrName>ppt_x</p:attrName>
                                        </p:attrNameLst>
                                      </p:cBhvr>
                                      <p:tavLst>
                                        <p:tav tm="0">
                                          <p:val>
                                            <p:strVal val="#ppt_x"/>
                                          </p:val>
                                        </p:tav>
                                        <p:tav tm="100000">
                                          <p:val>
                                            <p:strVal val="#ppt_x"/>
                                          </p:val>
                                        </p:tav>
                                      </p:tavLst>
                                    </p:anim>
                                    <p:anim calcmode="lin" valueType="num">
                                      <p:cBhvr>
                                        <p:cTn id="13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0" presetClass="path" presetSubtype="0" accel="50000" decel="50000" fill="hold" nodeType="clickEffect">
                                  <p:stCondLst>
                                    <p:cond delay="0"/>
                                  </p:stCondLst>
                                  <p:childTnLst>
                                    <p:animMotion origin="layout" path="M 0.42018 0.13403 L 0.42018 0.13426 C 0.41185 0.1331 0.40338 0.13333 0.39518 0.13148 C 0.38932 0.13032 0.38372 0.12662 0.37799 0.12454 C 0.37317 0.12268 0.36836 0.12199 0.36354 0.11991 C 0.34883 0.11342 0.35351 0.11088 0.33724 0.10579 C 0.33203 0.10416 0.32669 0.10463 0.32148 0.10347 C 0.30781 0.10069 0.29427 0.09722 0.2806 0.09421 C 0.2776 0.09352 0.27448 0.0919 0.27148 0.0919 C 0.24596 0.09051 0.22057 0.09028 0.19518 0.08958 C 0.19075 0.08866 0.18633 0.08773 0.1819 0.08704 C 0.17409 0.08611 0.16614 0.08588 0.15833 0.08472 C 0.14987 0.08356 0.13333 0.08009 0.13333 0.08032 C 0.13151 0.0794 0.12982 0.07847 0.12799 0.07778 C 0.12578 0.07685 0.12357 0.07639 0.12148 0.07546 C 0.10703 0.06852 0.1194 0.07291 0.10833 0.06852 C 0.10625 0.06759 0.09883 0.06528 0.09648 0.06366 C 0.09466 0.0625 0.09297 0.06018 0.09114 0.05903 C 0.08333 0.05393 0.08099 0.05416 0.07278 0.05208 C 0.07187 0.05046 0.07122 0.04838 0.07018 0.04745 C 0.06849 0.04583 0.06653 0.04583 0.06484 0.04514 C 0.06354 0.04444 0.06224 0.04375 0.06094 0.04259 C 0.0487 0.03333 0.06419 0.04236 0.04648 0.03333 C 0.04205 0.02824 0.04336 0.0287 0.03854 0.02639 C 0.03242 0.02315 0.03463 0.02639 0.03203 0.02176 " pathEditMode="relative" rAng="0" ptsTypes="AAAAAAAAAAAAAAAAAAAAAAAAA">
                                      <p:cBhvr>
                                        <p:cTn id="138" dur="2000" fill="hold"/>
                                        <p:tgtEl>
                                          <p:spTgt spid="4"/>
                                        </p:tgtEl>
                                        <p:attrNameLst>
                                          <p:attrName>ppt_x</p:attrName>
                                          <p:attrName>ppt_y</p:attrName>
                                        </p:attrNameLst>
                                      </p:cBhvr>
                                      <p:rCtr x="-19414" y="-5602"/>
                                    </p:animMotion>
                                  </p:childTnLst>
                                </p:cTn>
                              </p:par>
                              <p:par>
                                <p:cTn id="139" presetID="1" presetClass="exit" presetSubtype="0" fill="hold" grpId="1" nodeType="withEffect">
                                  <p:stCondLst>
                                    <p:cond delay="0"/>
                                  </p:stCondLst>
                                  <p:childTnLst>
                                    <p:set>
                                      <p:cBhvr>
                                        <p:cTn id="140" dur="1" fill="hold">
                                          <p:stCondLst>
                                            <p:cond delay="0"/>
                                          </p:stCondLst>
                                        </p:cTn>
                                        <p:tgtEl>
                                          <p:spTgt spid="22"/>
                                        </p:tgtEl>
                                        <p:attrNameLst>
                                          <p:attrName>style.visibility</p:attrName>
                                        </p:attrNameLst>
                                      </p:cBhvr>
                                      <p:to>
                                        <p:strVal val="hidden"/>
                                      </p:to>
                                    </p:set>
                                  </p:childTnLst>
                                </p:cTn>
                              </p:par>
                              <p:par>
                                <p:cTn id="141" presetID="42" presetClass="entr" presetSubtype="0" fill="hold" grpId="0" nodeType="withEffect">
                                  <p:stCondLst>
                                    <p:cond delay="0"/>
                                  </p:stCondLst>
                                  <p:childTnLst>
                                    <p:set>
                                      <p:cBhvr>
                                        <p:cTn id="142" dur="1" fill="hold">
                                          <p:stCondLst>
                                            <p:cond delay="0"/>
                                          </p:stCondLst>
                                        </p:cTn>
                                        <p:tgtEl>
                                          <p:spTgt spid="19"/>
                                        </p:tgtEl>
                                        <p:attrNameLst>
                                          <p:attrName>style.visibility</p:attrName>
                                        </p:attrNameLst>
                                      </p:cBhvr>
                                      <p:to>
                                        <p:strVal val="visible"/>
                                      </p:to>
                                    </p:set>
                                    <p:animEffect transition="in" filter="fade">
                                      <p:cBhvr>
                                        <p:cTn id="143" dur="1000"/>
                                        <p:tgtEl>
                                          <p:spTgt spid="19"/>
                                        </p:tgtEl>
                                      </p:cBhvr>
                                    </p:animEffect>
                                    <p:anim calcmode="lin" valueType="num">
                                      <p:cBhvr>
                                        <p:cTn id="144" dur="1000" fill="hold"/>
                                        <p:tgtEl>
                                          <p:spTgt spid="19"/>
                                        </p:tgtEl>
                                        <p:attrNameLst>
                                          <p:attrName>ppt_x</p:attrName>
                                        </p:attrNameLst>
                                      </p:cBhvr>
                                      <p:tavLst>
                                        <p:tav tm="0">
                                          <p:val>
                                            <p:strVal val="#ppt_x"/>
                                          </p:val>
                                        </p:tav>
                                        <p:tav tm="100000">
                                          <p:val>
                                            <p:strVal val="#ppt_x"/>
                                          </p:val>
                                        </p:tav>
                                      </p:tavLst>
                                    </p:anim>
                                    <p:anim calcmode="lin" valueType="num">
                                      <p:cBhvr>
                                        <p:cTn id="14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0" presetClass="path" presetSubtype="0" accel="50000" decel="50000" fill="hold" nodeType="clickEffect">
                                  <p:stCondLst>
                                    <p:cond delay="0"/>
                                  </p:stCondLst>
                                  <p:childTnLst>
                                    <p:animMotion origin="layout" path="M 0.01875 0.03125 L 0.01875 0.03148 C 0.00742 0.03264 -0.00417 0.03333 -0.01537 0.03588 C -0.01888 0.03657 -0.0224 0.03727 -0.02591 0.03819 C -0.02813 0.03866 -0.03047 0.03981 -0.03255 0.04051 C -0.03646 0.04143 -0.0405 0.0419 -0.0444 0.04282 L -0.05495 0.04514 C -0.06797 0.0544 -0.06198 0.05139 -0.08516 0.0544 C -0.09479 0.05579 -0.10443 0.05602 -0.11406 0.05671 C -0.11797 0.05764 -0.12201 0.05856 -0.12591 0.05903 C -0.16068 0.06342 -0.19271 0.06204 -0.22852 0.06366 L -0.30742 0.06852 C -0.31016 0.06921 -0.31276 0.06967 -0.31537 0.07083 C -0.3237 0.07454 -0.32448 0.07824 -0.33386 0.08009 C -0.33776 0.08079 -0.34167 0.08009 -0.34558 0.08009 " pathEditMode="relative" rAng="0" ptsTypes="AAAAAAAAAAAAAAA">
                                      <p:cBhvr>
                                        <p:cTn id="149" dur="2000" fill="hold"/>
                                        <p:tgtEl>
                                          <p:spTgt spid="4"/>
                                        </p:tgtEl>
                                        <p:attrNameLst>
                                          <p:attrName>ppt_x</p:attrName>
                                          <p:attrName>ppt_y</p:attrName>
                                        </p:attrNameLst>
                                      </p:cBhvr>
                                      <p:rCtr x="-18216" y="2454"/>
                                    </p:animMotion>
                                  </p:childTnLst>
                                </p:cTn>
                              </p:par>
                              <p:par>
                                <p:cTn id="150" presetID="1" presetClass="exit" presetSubtype="0" fill="hold" grpId="1" nodeType="withEffect">
                                  <p:stCondLst>
                                    <p:cond delay="0"/>
                                  </p:stCondLst>
                                  <p:childTnLst>
                                    <p:set>
                                      <p:cBhvr>
                                        <p:cTn id="151" dur="1" fill="hold">
                                          <p:stCondLst>
                                            <p:cond delay="0"/>
                                          </p:stCondLst>
                                        </p:cTn>
                                        <p:tgtEl>
                                          <p:spTgt spid="19"/>
                                        </p:tgtEl>
                                        <p:attrNameLst>
                                          <p:attrName>style.visibility</p:attrName>
                                        </p:attrNameLst>
                                      </p:cBhvr>
                                      <p:to>
                                        <p:strVal val="hidden"/>
                                      </p:to>
                                    </p:set>
                                  </p:childTnLst>
                                </p:cTn>
                              </p:par>
                              <p:par>
                                <p:cTn id="152" presetID="42" presetClass="entr" presetSubtype="0" fill="hold" grpId="0" nodeType="withEffect">
                                  <p:stCondLst>
                                    <p:cond delay="0"/>
                                  </p:stCondLst>
                                  <p:childTnLst>
                                    <p:set>
                                      <p:cBhvr>
                                        <p:cTn id="153" dur="1" fill="hold">
                                          <p:stCondLst>
                                            <p:cond delay="0"/>
                                          </p:stCondLst>
                                        </p:cTn>
                                        <p:tgtEl>
                                          <p:spTgt spid="29"/>
                                        </p:tgtEl>
                                        <p:attrNameLst>
                                          <p:attrName>style.visibility</p:attrName>
                                        </p:attrNameLst>
                                      </p:cBhvr>
                                      <p:to>
                                        <p:strVal val="visible"/>
                                      </p:to>
                                    </p:set>
                                    <p:animEffect transition="in" filter="fade">
                                      <p:cBhvr>
                                        <p:cTn id="154" dur="1000"/>
                                        <p:tgtEl>
                                          <p:spTgt spid="29"/>
                                        </p:tgtEl>
                                      </p:cBhvr>
                                    </p:animEffect>
                                    <p:anim calcmode="lin" valueType="num">
                                      <p:cBhvr>
                                        <p:cTn id="155" dur="1000" fill="hold"/>
                                        <p:tgtEl>
                                          <p:spTgt spid="29"/>
                                        </p:tgtEl>
                                        <p:attrNameLst>
                                          <p:attrName>ppt_x</p:attrName>
                                        </p:attrNameLst>
                                      </p:cBhvr>
                                      <p:tavLst>
                                        <p:tav tm="0">
                                          <p:val>
                                            <p:strVal val="#ppt_x"/>
                                          </p:val>
                                        </p:tav>
                                        <p:tav tm="100000">
                                          <p:val>
                                            <p:strVal val="#ppt_x"/>
                                          </p:val>
                                        </p:tav>
                                      </p:tavLst>
                                    </p:anim>
                                    <p:anim calcmode="lin" valueType="num">
                                      <p:cBhvr>
                                        <p:cTn id="15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0" presetClass="path" presetSubtype="0" accel="50000" decel="50000" fill="hold" nodeType="clickEffect">
                                  <p:stCondLst>
                                    <p:cond delay="0"/>
                                  </p:stCondLst>
                                  <p:childTnLst>
                                    <p:animMotion origin="layout" path="M -0.35209 0.12477 L -0.35209 0.125 C -0.34688 0.12778 -0.34154 0.13055 -0.33633 0.13403 C -0.33451 0.13518 -0.33295 0.13773 -0.33112 0.13866 C -0.32852 0.14004 -0.32578 0.14028 -0.32318 0.14097 C -0.31289 0.14838 -0.32018 0.14421 -0.30742 0.14815 C -0.3013 0.14977 -0.29505 0.15301 -0.28906 0.15509 C -0.28373 0.15671 -0.27318 0.15972 -0.27318 0.15995 C -0.27175 0.16065 -0.25808 0.16829 -0.25482 0.17153 C -0.24063 0.18518 -0.25222 0.17754 -0.24297 0.1831 C -0.24076 0.18611 -0.2388 0.19004 -0.23633 0.19236 C -0.23477 0.19398 -0.23281 0.19375 -0.23112 0.19491 C -0.2181 0.20254 -0.23099 0.19722 -0.21797 0.20185 C -0.21615 0.20347 -0.21459 0.20532 -0.21276 0.20648 C -0.21055 0.20764 -0.20834 0.20787 -0.20612 0.20879 C -0.2043 0.20949 -0.20261 0.21018 -0.20091 0.21111 C -0.18594 0.21991 -0.2017 0.2125 -0.18906 0.21829 C -0.18047 0.22569 -0.18646 0.22176 -0.17461 0.22523 C -0.15781 0.23009 -0.18138 0.225 -0.15612 0.22986 C -0.14414 0.23518 -0.15638 0.23032 -0.13373 0.23449 C -0.13112 0.23495 -0.12852 0.23611 -0.12591 0.2368 C -0.12005 0.23842 -0.11563 0.23912 -0.11003 0.24166 C -0.10873 0.24213 -0.10755 0.24352 -0.10612 0.24398 C -0.10222 0.24514 -0.09818 0.24537 -0.09427 0.24629 C -0.07253 0.25139 -0.10638 0.2456 -0.07058 0.25092 C -0.06706 0.25254 -0.06367 0.25416 -0.06016 0.25555 C -0.05183 0.25879 -0.05391 0.25648 -0.04701 0.26018 C -0.04427 0.26157 -0.0418 0.26366 -0.03906 0.26504 C -0.02266 0.27222 -0.0431 0.26296 -0.02982 0.26967 C -0.02813 0.2706 -0.0263 0.27106 -0.02461 0.27199 C -0.02018 0.27407 -0.02031 0.27523 -0.01537 0.27662 C -0.01185 0.27778 -0.00834 0.27824 -0.00482 0.27893 C -0.00391 0.28055 -0.00339 0.28264 -0.00222 0.28356 C 0.00065 0.28611 0.00195 0.28588 0.00442 0.28588 " pathEditMode="relative" rAng="0" ptsTypes="AAAAAAAAAAAAAAAAAAAAAAAAAAAAAAAAAA">
                                      <p:cBhvr>
                                        <p:cTn id="160" dur="2000" fill="hold"/>
                                        <p:tgtEl>
                                          <p:spTgt spid="4"/>
                                        </p:tgtEl>
                                        <p:attrNameLst>
                                          <p:attrName>ppt_x</p:attrName>
                                          <p:attrName>ppt_y</p:attrName>
                                        </p:attrNameLst>
                                      </p:cBhvr>
                                      <p:rCtr x="17826" y="8056"/>
                                    </p:animMotion>
                                  </p:childTnLst>
                                </p:cTn>
                              </p:par>
                              <p:par>
                                <p:cTn id="161" presetID="1" presetClass="exit" presetSubtype="0" fill="hold" grpId="1" nodeType="withEffect">
                                  <p:stCondLst>
                                    <p:cond delay="0"/>
                                  </p:stCondLst>
                                  <p:childTnLst>
                                    <p:set>
                                      <p:cBhvr>
                                        <p:cTn id="162" dur="1" fill="hold">
                                          <p:stCondLst>
                                            <p:cond delay="0"/>
                                          </p:stCondLst>
                                        </p:cTn>
                                        <p:tgtEl>
                                          <p:spTgt spid="29"/>
                                        </p:tgtEl>
                                        <p:attrNameLst>
                                          <p:attrName>style.visibility</p:attrName>
                                        </p:attrNameLst>
                                      </p:cBhvr>
                                      <p:to>
                                        <p:strVal val="hidden"/>
                                      </p:to>
                                    </p:set>
                                  </p:childTnLst>
                                </p:cTn>
                              </p:par>
                              <p:par>
                                <p:cTn id="163" presetID="42" presetClass="entr" presetSubtype="0" fill="hold" grpId="0" nodeType="withEffect">
                                  <p:stCondLst>
                                    <p:cond delay="0"/>
                                  </p:stCondLst>
                                  <p:childTnLst>
                                    <p:set>
                                      <p:cBhvr>
                                        <p:cTn id="164" dur="1" fill="hold">
                                          <p:stCondLst>
                                            <p:cond delay="0"/>
                                          </p:stCondLst>
                                        </p:cTn>
                                        <p:tgtEl>
                                          <p:spTgt spid="21"/>
                                        </p:tgtEl>
                                        <p:attrNameLst>
                                          <p:attrName>style.visibility</p:attrName>
                                        </p:attrNameLst>
                                      </p:cBhvr>
                                      <p:to>
                                        <p:strVal val="visible"/>
                                      </p:to>
                                    </p:set>
                                    <p:animEffect transition="in" filter="fade">
                                      <p:cBhvr>
                                        <p:cTn id="165" dur="1000"/>
                                        <p:tgtEl>
                                          <p:spTgt spid="21"/>
                                        </p:tgtEl>
                                      </p:cBhvr>
                                    </p:animEffect>
                                    <p:anim calcmode="lin" valueType="num">
                                      <p:cBhvr>
                                        <p:cTn id="166" dur="1000" fill="hold"/>
                                        <p:tgtEl>
                                          <p:spTgt spid="21"/>
                                        </p:tgtEl>
                                        <p:attrNameLst>
                                          <p:attrName>ppt_x</p:attrName>
                                        </p:attrNameLst>
                                      </p:cBhvr>
                                      <p:tavLst>
                                        <p:tav tm="0">
                                          <p:val>
                                            <p:strVal val="#ppt_x"/>
                                          </p:val>
                                        </p:tav>
                                        <p:tav tm="100000">
                                          <p:val>
                                            <p:strVal val="#ppt_x"/>
                                          </p:val>
                                        </p:tav>
                                      </p:tavLst>
                                    </p:anim>
                                    <p:anim calcmode="lin" valueType="num">
                                      <p:cBhvr>
                                        <p:cTn id="16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0" presetClass="path" presetSubtype="0" accel="50000" decel="50000" fill="hold" nodeType="clickEffect">
                                  <p:stCondLst>
                                    <p:cond delay="0"/>
                                  </p:stCondLst>
                                  <p:childTnLst>
                                    <p:animMotion origin="layout" path="M 0.00182 0.32129 L 0.00182 0.32153 C 0.0487 0.2868 0.00781 0.31296 0.03333 0.30254 C 0.04258 0.29861 0.04153 0.2956 0.05182 0.29074 C 0.0582 0.28773 0.0651 0.28704 0.07148 0.28379 C 0.07461 0.28217 0.0776 0.28079 0.08073 0.27916 C 0.08333 0.27754 0.08594 0.27569 0.08867 0.2743 C 0.09258 0.27245 0.09648 0.27153 0.10039 0.26967 C 0.10182 0.26921 0.10299 0.26782 0.10442 0.26736 C 0.10833 0.2662 0.11224 0.26574 0.11627 0.26504 C 0.11966 0.26204 0.12799 0.2544 0.13073 0.25324 C 0.13594 0.25139 0.14127 0.25185 0.14648 0.25092 C 0.15052 0.24861 0.15429 0.24583 0.15833 0.24398 C 0.16094 0.24282 0.16367 0.24259 0.16627 0.24166 C 0.16797 0.24097 0.16979 0.24004 0.17148 0.23935 C 0.17942 0.23611 0.18724 0.23194 0.19518 0.22986 L 0.22409 0.22291 C 0.23607 0.21018 0.22513 0.21991 0.23867 0.21366 C 0.24271 0.21157 0.24648 0.20856 0.25052 0.20648 C 0.25573 0.20393 0.26107 0.20231 0.26627 0.19954 C 0.26914 0.19791 0.27591 0.19004 0.27812 0.18796 C 0.27982 0.18611 0.28164 0.18495 0.28333 0.1831 C 0.29739 0.16759 0.27578 0.18472 0.30312 0.16204 C 0.30469 0.16065 0.30664 0.16111 0.30833 0.15972 C 0.31289 0.15625 0.31679 0.15069 0.32148 0.14815 C 0.32708 0.14514 0.33294 0.14491 0.33867 0.14352 C 0.3487 0.14074 0.35286 0.14051 0.36367 0.13866 C 0.36758 0.13634 0.37148 0.13333 0.37552 0.13171 C 0.3789 0.13032 0.38268 0.13125 0.38607 0.1294 C 0.4069 0.11829 0.39609 0.12291 0.40573 0.11296 C 0.41015 0.10856 0.41575 0.10486 0.42018 0.10139 C 0.42109 0.10069 0.422 0.09977 0.42291 0.09907 " pathEditMode="relative" rAng="0" ptsTypes="AAAAAAAAAAAAAAAAAAAAAAAAAAAAAAAA">
                                      <p:cBhvr>
                                        <p:cTn id="171" dur="2000" fill="hold"/>
                                        <p:tgtEl>
                                          <p:spTgt spid="4"/>
                                        </p:tgtEl>
                                        <p:attrNameLst>
                                          <p:attrName>ppt_x</p:attrName>
                                          <p:attrName>ppt_y</p:attrName>
                                        </p:attrNameLst>
                                      </p:cBhvr>
                                      <p:rCtr x="21055" y="-11111"/>
                                    </p:animMotion>
                                  </p:childTnLst>
                                </p:cTn>
                              </p:par>
                              <p:par>
                                <p:cTn id="172" presetID="1" presetClass="exit" presetSubtype="0" fill="hold" grpId="1" nodeType="withEffect">
                                  <p:stCondLst>
                                    <p:cond delay="0"/>
                                  </p:stCondLst>
                                  <p:childTnLst>
                                    <p:set>
                                      <p:cBhvr>
                                        <p:cTn id="173" dur="1" fill="hold">
                                          <p:stCondLst>
                                            <p:cond delay="0"/>
                                          </p:stCondLst>
                                        </p:cTn>
                                        <p:tgtEl>
                                          <p:spTgt spid="21"/>
                                        </p:tgtEl>
                                        <p:attrNameLst>
                                          <p:attrName>style.visibility</p:attrName>
                                        </p:attrNameLst>
                                      </p:cBhvr>
                                      <p:to>
                                        <p:strVal val="hidden"/>
                                      </p:to>
                                    </p:set>
                                  </p:childTnLst>
                                </p:cTn>
                              </p:par>
                              <p:par>
                                <p:cTn id="174" presetID="42" presetClass="entr" presetSubtype="0" fill="hold" grpId="0" nodeType="withEffect">
                                  <p:stCondLst>
                                    <p:cond delay="0"/>
                                  </p:stCondLst>
                                  <p:childTnLst>
                                    <p:set>
                                      <p:cBhvr>
                                        <p:cTn id="175" dur="1" fill="hold">
                                          <p:stCondLst>
                                            <p:cond delay="0"/>
                                          </p:stCondLst>
                                        </p:cTn>
                                        <p:tgtEl>
                                          <p:spTgt spid="32"/>
                                        </p:tgtEl>
                                        <p:attrNameLst>
                                          <p:attrName>style.visibility</p:attrName>
                                        </p:attrNameLst>
                                      </p:cBhvr>
                                      <p:to>
                                        <p:strVal val="visible"/>
                                      </p:to>
                                    </p:set>
                                    <p:animEffect transition="in" filter="fade">
                                      <p:cBhvr>
                                        <p:cTn id="176" dur="1000"/>
                                        <p:tgtEl>
                                          <p:spTgt spid="32"/>
                                        </p:tgtEl>
                                      </p:cBhvr>
                                    </p:animEffect>
                                    <p:anim calcmode="lin" valueType="num">
                                      <p:cBhvr>
                                        <p:cTn id="177" dur="1000" fill="hold"/>
                                        <p:tgtEl>
                                          <p:spTgt spid="32"/>
                                        </p:tgtEl>
                                        <p:attrNameLst>
                                          <p:attrName>ppt_x</p:attrName>
                                        </p:attrNameLst>
                                      </p:cBhvr>
                                      <p:tavLst>
                                        <p:tav tm="0">
                                          <p:val>
                                            <p:strVal val="#ppt_x"/>
                                          </p:val>
                                        </p:tav>
                                        <p:tav tm="100000">
                                          <p:val>
                                            <p:strVal val="#ppt_x"/>
                                          </p:val>
                                        </p:tav>
                                      </p:tavLst>
                                    </p:anim>
                                    <p:anim calcmode="lin" valueType="num">
                                      <p:cBhvr>
                                        <p:cTn id="17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9" fill="hold" display="0">
                  <p:stCondLst>
                    <p:cond delay="indefinite"/>
                  </p:stCondLst>
                  <p:endCondLst>
                    <p:cond evt="onStopAudio" delay="0">
                      <p:tgtEl>
                        <p:sldTgt/>
                      </p:tgtEl>
                    </p:cond>
                  </p:endCondLst>
                </p:cTn>
                <p:tgtEl>
                  <p:spTgt spid="18"/>
                </p:tgtEl>
              </p:cMediaNode>
            </p:audio>
            <p:seq concurrent="1" nextAc="seek">
              <p:cTn id="180" restart="whenNotActive" fill="hold" evtFilter="cancelBubble" nodeType="interactiveSeq">
                <p:stCondLst>
                  <p:cond evt="onClick" delay="0">
                    <p:tgtEl>
                      <p:spTgt spid="9"/>
                    </p:tgtEl>
                  </p:cond>
                </p:stCondLst>
                <p:endSync evt="end" delay="0">
                  <p:rtn val="all"/>
                </p:endSync>
                <p:childTnLst>
                  <p:par>
                    <p:cTn id="181" fill="hold">
                      <p:stCondLst>
                        <p:cond delay="0"/>
                      </p:stCondLst>
                      <p:childTnLst>
                        <p:par>
                          <p:cTn id="182" fill="hold">
                            <p:stCondLst>
                              <p:cond delay="0"/>
                            </p:stCondLst>
                            <p:childTnLst>
                              <p:par>
                                <p:cTn id="183" presetID="2" presetClass="exit" presetSubtype="9" fill="hold" nodeType="clickEffect">
                                  <p:stCondLst>
                                    <p:cond delay="0"/>
                                  </p:stCondLst>
                                  <p:childTnLst>
                                    <p:anim calcmode="lin" valueType="num">
                                      <p:cBhvr additive="base">
                                        <p:cTn id="184" dur="500"/>
                                        <p:tgtEl>
                                          <p:spTgt spid="9"/>
                                        </p:tgtEl>
                                        <p:attrNameLst>
                                          <p:attrName>ppt_x</p:attrName>
                                        </p:attrNameLst>
                                      </p:cBhvr>
                                      <p:tavLst>
                                        <p:tav tm="0">
                                          <p:val>
                                            <p:strVal val="ppt_x"/>
                                          </p:val>
                                        </p:tav>
                                        <p:tav tm="100000">
                                          <p:val>
                                            <p:strVal val="0-ppt_w/2"/>
                                          </p:val>
                                        </p:tav>
                                      </p:tavLst>
                                    </p:anim>
                                    <p:anim calcmode="lin" valueType="num">
                                      <p:cBhvr additive="base">
                                        <p:cTn id="185" dur="500"/>
                                        <p:tgtEl>
                                          <p:spTgt spid="9"/>
                                        </p:tgtEl>
                                        <p:attrNameLst>
                                          <p:attrName>ppt_y</p:attrName>
                                        </p:attrNameLst>
                                      </p:cBhvr>
                                      <p:tavLst>
                                        <p:tav tm="0">
                                          <p:val>
                                            <p:strVal val="ppt_y"/>
                                          </p:val>
                                        </p:tav>
                                        <p:tav tm="100000">
                                          <p:val>
                                            <p:strVal val="0-ppt_h/2"/>
                                          </p:val>
                                        </p:tav>
                                      </p:tavLst>
                                    </p:anim>
                                    <p:set>
                                      <p:cBhvr>
                                        <p:cTn id="186"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87" restart="whenNotActive" fill="hold" evtFilter="cancelBubble" nodeType="interactiveSeq">
                <p:stCondLst>
                  <p:cond evt="onClick" delay="0">
                    <p:tgtEl>
                      <p:spTgt spid="16"/>
                    </p:tgtEl>
                  </p:cond>
                </p:stCondLst>
                <p:endSync evt="end" delay="0">
                  <p:rtn val="all"/>
                </p:endSync>
                <p:childTnLst>
                  <p:par>
                    <p:cTn id="188" fill="hold">
                      <p:stCondLst>
                        <p:cond delay="0"/>
                      </p:stCondLst>
                      <p:childTnLst>
                        <p:par>
                          <p:cTn id="189" fill="hold">
                            <p:stCondLst>
                              <p:cond delay="0"/>
                            </p:stCondLst>
                            <p:childTnLst>
                              <p:par>
                                <p:cTn id="190" presetID="2" presetClass="exit" presetSubtype="3" fill="hold" nodeType="clickEffect">
                                  <p:stCondLst>
                                    <p:cond delay="0"/>
                                  </p:stCondLst>
                                  <p:childTnLst>
                                    <p:anim calcmode="lin" valueType="num">
                                      <p:cBhvr additive="base">
                                        <p:cTn id="191" dur="500"/>
                                        <p:tgtEl>
                                          <p:spTgt spid="16"/>
                                        </p:tgtEl>
                                        <p:attrNameLst>
                                          <p:attrName>ppt_x</p:attrName>
                                        </p:attrNameLst>
                                      </p:cBhvr>
                                      <p:tavLst>
                                        <p:tav tm="0">
                                          <p:val>
                                            <p:strVal val="ppt_x"/>
                                          </p:val>
                                        </p:tav>
                                        <p:tav tm="100000">
                                          <p:val>
                                            <p:strVal val="1+ppt_w/2"/>
                                          </p:val>
                                        </p:tav>
                                      </p:tavLst>
                                    </p:anim>
                                    <p:anim calcmode="lin" valueType="num">
                                      <p:cBhvr additive="base">
                                        <p:cTn id="192" dur="500"/>
                                        <p:tgtEl>
                                          <p:spTgt spid="16"/>
                                        </p:tgtEl>
                                        <p:attrNameLst>
                                          <p:attrName>ppt_y</p:attrName>
                                        </p:attrNameLst>
                                      </p:cBhvr>
                                      <p:tavLst>
                                        <p:tav tm="0">
                                          <p:val>
                                            <p:strVal val="ppt_y"/>
                                          </p:val>
                                        </p:tav>
                                        <p:tav tm="100000">
                                          <p:val>
                                            <p:strVal val="0-ppt_h/2"/>
                                          </p:val>
                                        </p:tav>
                                      </p:tavLst>
                                    </p:anim>
                                    <p:set>
                                      <p:cBhvr>
                                        <p:cTn id="19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94" restart="whenNotActive" fill="hold" evtFilter="cancelBubble" nodeType="interactiveSeq">
                <p:stCondLst>
                  <p:cond evt="onClick" delay="0">
                    <p:tgtEl>
                      <p:spTgt spid="15"/>
                    </p:tgtEl>
                  </p:cond>
                </p:stCondLst>
                <p:endSync evt="end" delay="0">
                  <p:rtn val="all"/>
                </p:endSync>
                <p:childTnLst>
                  <p:par>
                    <p:cTn id="195" fill="hold">
                      <p:stCondLst>
                        <p:cond delay="0"/>
                      </p:stCondLst>
                      <p:childTnLst>
                        <p:par>
                          <p:cTn id="196" fill="hold">
                            <p:stCondLst>
                              <p:cond delay="0"/>
                            </p:stCondLst>
                            <p:childTnLst>
                              <p:par>
                                <p:cTn id="197" presetID="2" presetClass="exit" presetSubtype="3" fill="hold" nodeType="clickEffect">
                                  <p:stCondLst>
                                    <p:cond delay="0"/>
                                  </p:stCondLst>
                                  <p:childTnLst>
                                    <p:anim calcmode="lin" valueType="num">
                                      <p:cBhvr additive="base">
                                        <p:cTn id="198" dur="500"/>
                                        <p:tgtEl>
                                          <p:spTgt spid="15"/>
                                        </p:tgtEl>
                                        <p:attrNameLst>
                                          <p:attrName>ppt_x</p:attrName>
                                        </p:attrNameLst>
                                      </p:cBhvr>
                                      <p:tavLst>
                                        <p:tav tm="0">
                                          <p:val>
                                            <p:strVal val="ppt_x"/>
                                          </p:val>
                                        </p:tav>
                                        <p:tav tm="100000">
                                          <p:val>
                                            <p:strVal val="1+ppt_w/2"/>
                                          </p:val>
                                        </p:tav>
                                      </p:tavLst>
                                    </p:anim>
                                    <p:anim calcmode="lin" valueType="num">
                                      <p:cBhvr additive="base">
                                        <p:cTn id="199" dur="500"/>
                                        <p:tgtEl>
                                          <p:spTgt spid="15"/>
                                        </p:tgtEl>
                                        <p:attrNameLst>
                                          <p:attrName>ppt_y</p:attrName>
                                        </p:attrNameLst>
                                      </p:cBhvr>
                                      <p:tavLst>
                                        <p:tav tm="0">
                                          <p:val>
                                            <p:strVal val="ppt_y"/>
                                          </p:val>
                                        </p:tav>
                                        <p:tav tm="100000">
                                          <p:val>
                                            <p:strVal val="0-ppt_h/2"/>
                                          </p:val>
                                        </p:tav>
                                      </p:tavLst>
                                    </p:anim>
                                    <p:set>
                                      <p:cBhvr>
                                        <p:cTn id="200"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01" restart="whenNotActive" fill="hold" evtFilter="cancelBubble" nodeType="interactiveSeq">
                <p:stCondLst>
                  <p:cond evt="onClick" delay="0">
                    <p:tgtEl>
                      <p:spTgt spid="10"/>
                    </p:tgtEl>
                  </p:cond>
                </p:stCondLst>
                <p:endSync evt="end" delay="0">
                  <p:rtn val="all"/>
                </p:endSync>
                <p:childTnLst>
                  <p:par>
                    <p:cTn id="202" fill="hold">
                      <p:stCondLst>
                        <p:cond delay="0"/>
                      </p:stCondLst>
                      <p:childTnLst>
                        <p:par>
                          <p:cTn id="203" fill="hold">
                            <p:stCondLst>
                              <p:cond delay="0"/>
                            </p:stCondLst>
                            <p:childTnLst>
                              <p:par>
                                <p:cTn id="204" presetID="2" presetClass="exit" presetSubtype="9" fill="hold" nodeType="clickEffect">
                                  <p:stCondLst>
                                    <p:cond delay="0"/>
                                  </p:stCondLst>
                                  <p:childTnLst>
                                    <p:anim calcmode="lin" valueType="num">
                                      <p:cBhvr additive="base">
                                        <p:cTn id="205" dur="500"/>
                                        <p:tgtEl>
                                          <p:spTgt spid="10"/>
                                        </p:tgtEl>
                                        <p:attrNameLst>
                                          <p:attrName>ppt_x</p:attrName>
                                        </p:attrNameLst>
                                      </p:cBhvr>
                                      <p:tavLst>
                                        <p:tav tm="0">
                                          <p:val>
                                            <p:strVal val="ppt_x"/>
                                          </p:val>
                                        </p:tav>
                                        <p:tav tm="100000">
                                          <p:val>
                                            <p:strVal val="0-ppt_w/2"/>
                                          </p:val>
                                        </p:tav>
                                      </p:tavLst>
                                    </p:anim>
                                    <p:anim calcmode="lin" valueType="num">
                                      <p:cBhvr additive="base">
                                        <p:cTn id="206" dur="500"/>
                                        <p:tgtEl>
                                          <p:spTgt spid="10"/>
                                        </p:tgtEl>
                                        <p:attrNameLst>
                                          <p:attrName>ppt_y</p:attrName>
                                        </p:attrNameLst>
                                      </p:cBhvr>
                                      <p:tavLst>
                                        <p:tav tm="0">
                                          <p:val>
                                            <p:strVal val="ppt_y"/>
                                          </p:val>
                                        </p:tav>
                                        <p:tav tm="100000">
                                          <p:val>
                                            <p:strVal val="0-ppt_h/2"/>
                                          </p:val>
                                        </p:tav>
                                      </p:tavLst>
                                    </p:anim>
                                    <p:set>
                                      <p:cBhvr>
                                        <p:cTn id="20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1" grpId="0"/>
      <p:bldP spid="11" grpId="1"/>
      <p:bldP spid="12" grpId="0"/>
      <p:bldP spid="12" grpId="1"/>
      <p:bldP spid="14" grpId="0"/>
      <p:bldP spid="14" grpId="1"/>
      <p:bldP spid="13" grpId="0"/>
      <p:bldP spid="13" grpId="1"/>
      <p:bldP spid="19" grpId="0"/>
      <p:bldP spid="19" grpId="1"/>
      <p:bldP spid="20" grpId="0"/>
      <p:bldP spid="20" grpId="1"/>
      <p:bldP spid="21" grpId="0"/>
      <p:bldP spid="21" grpId="1"/>
      <p:bldP spid="22" grpId="0"/>
      <p:bldP spid="22"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41229</TotalTime>
  <Words>1677</Words>
  <Application>Microsoft Office PowerPoint</Application>
  <PresentationFormat>Widescreen</PresentationFormat>
  <Paragraphs>809</Paragraphs>
  <Slides>71</Slides>
  <Notes>0</Notes>
  <HiddenSlides>0</HiddenSlides>
  <MMClips>72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Aptos</vt:lpstr>
      <vt:lpstr>Aptos Display</vt:lpstr>
      <vt:lpstr>Arial</vt:lpstr>
      <vt:lpstr>Arial Rounded MT Bold</vt:lpstr>
      <vt:lpstr>Lato</vt:lpstr>
      <vt:lpstr>Lucida Bright</vt:lpstr>
      <vt:lpstr>Office Theme</vt:lpstr>
      <vt:lpstr>PowerPoint Presentation</vt:lpstr>
      <vt:lpstr>PowerPoint Presentation</vt:lpstr>
      <vt:lpstr>Grade 4 – Lesson: How are you?</vt:lpstr>
      <vt:lpstr>Instructions for Game</vt:lpstr>
      <vt:lpstr>Instructions for Game Continued</vt:lpstr>
      <vt:lpstr>PowerPoint Presentation</vt:lpstr>
      <vt:lpstr>PowerPoint Presentation</vt:lpstr>
      <vt:lpstr>Bomb Pass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Winner!</vt:lpstr>
      <vt:lpstr>Winner!</vt:lpstr>
      <vt:lpstr>Winner!</vt:lpstr>
      <vt:lpstr>Winner!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KoreKit</dc:title>
  <dc:creator>John Beckius</dc:creator>
  <cp:lastModifiedBy>John Beckius</cp:lastModifiedBy>
  <cp:revision>26</cp:revision>
  <dcterms:created xsi:type="dcterms:W3CDTF">2024-01-14T20:59:49Z</dcterms:created>
  <dcterms:modified xsi:type="dcterms:W3CDTF">2025-09-20T02:34:54Z</dcterms:modified>
</cp:coreProperties>
</file>